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8"/>
  </p:notesMasterIdLst>
  <p:sldIdLst>
    <p:sldId id="256" r:id="rId2"/>
    <p:sldId id="257" r:id="rId3"/>
    <p:sldId id="258" r:id="rId4"/>
    <p:sldId id="297" r:id="rId5"/>
    <p:sldId id="259" r:id="rId6"/>
    <p:sldId id="260" r:id="rId7"/>
    <p:sldId id="262" r:id="rId8"/>
    <p:sldId id="298" r:id="rId9"/>
    <p:sldId id="299" r:id="rId10"/>
    <p:sldId id="300" r:id="rId11"/>
    <p:sldId id="301" r:id="rId12"/>
    <p:sldId id="263" r:id="rId13"/>
    <p:sldId id="264" r:id="rId14"/>
    <p:sldId id="266" r:id="rId15"/>
    <p:sldId id="267" r:id="rId16"/>
    <p:sldId id="276" r:id="rId17"/>
  </p:sldIdLst>
  <p:sldSz cx="9144000" cy="5143500" type="screen16x9"/>
  <p:notesSz cx="6858000" cy="9144000"/>
  <p:embeddedFontLst>
    <p:embeddedFont>
      <p:font typeface="Marcellus" panose="020B0604020202020204" charset="0"/>
      <p:regular r:id="rId19"/>
    </p:embeddedFont>
    <p:embeddedFont>
      <p:font typeface="Fascinate Inline" panose="020B0604020202020204" charset="0"/>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3184E10-864D-4F50-8DD8-9195D17E03EB}">
  <a:tblStyle styleId="{A3184E10-864D-4F50-8DD8-9195D17E03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D1DDA0A-29C8-4982-AEC4-43244E1E274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1" d="100"/>
          <a:sy n="121" d="100"/>
        </p:scale>
        <p:origin x="-346"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340822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468fc5bb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468fc5bb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486c79588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2486c795883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486c79588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2486c79588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2486c795883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2486c795883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2486c795883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2486c795883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2486c795883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2486c795883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486c79588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2486c79588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493e7c697a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2493e7c697a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2468fc5bb49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2468fc5bb49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468fc5bb49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2468fc5bb49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468fc5bb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468fc5bb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468fc5bb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468fc5bb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468fc5bb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468fc5bb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468fc5bb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468fc5bb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81350" y="292950"/>
            <a:ext cx="662375" cy="659675"/>
            <a:chOff x="5458175" y="464650"/>
            <a:chExt cx="662375" cy="659675"/>
          </a:xfrm>
        </p:grpSpPr>
        <p:sp>
          <p:nvSpPr>
            <p:cNvPr id="11" name="Google Shape;11;p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81350" y="4188688"/>
            <a:ext cx="662375" cy="659675"/>
            <a:chOff x="5458175" y="464650"/>
            <a:chExt cx="662375" cy="659675"/>
          </a:xfrm>
        </p:grpSpPr>
        <p:sp>
          <p:nvSpPr>
            <p:cNvPr id="23" name="Google Shape;23;p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flipH="1">
            <a:off x="8100325" y="292950"/>
            <a:ext cx="662375" cy="659675"/>
            <a:chOff x="5458175" y="464650"/>
            <a:chExt cx="662375" cy="659675"/>
          </a:xfrm>
        </p:grpSpPr>
        <p:sp>
          <p:nvSpPr>
            <p:cNvPr id="35" name="Google Shape;35;p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rot="10800000">
            <a:off x="8100325" y="4188688"/>
            <a:ext cx="662375" cy="659675"/>
            <a:chOff x="5458175" y="464650"/>
            <a:chExt cx="662375" cy="659675"/>
          </a:xfrm>
        </p:grpSpPr>
        <p:sp>
          <p:nvSpPr>
            <p:cNvPr id="47" name="Google Shape;47;p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rot="-8100000" flipH="1">
            <a:off x="8311599" y="2753770"/>
            <a:ext cx="494845" cy="818967"/>
            <a:chOff x="-951900" y="1420600"/>
            <a:chExt cx="494850" cy="818975"/>
          </a:xfrm>
        </p:grpSpPr>
        <p:sp>
          <p:nvSpPr>
            <p:cNvPr id="59" name="Google Shape;59;p2"/>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rot="2700000" flipH="1">
            <a:off x="8579062" y="1554295"/>
            <a:ext cx="494845" cy="818967"/>
            <a:chOff x="-951900" y="1420600"/>
            <a:chExt cx="494850" cy="818975"/>
          </a:xfrm>
        </p:grpSpPr>
        <p:sp>
          <p:nvSpPr>
            <p:cNvPr id="70" name="Google Shape;70;p2"/>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2"/>
          <p:cNvGrpSpPr/>
          <p:nvPr/>
        </p:nvGrpSpPr>
        <p:grpSpPr>
          <a:xfrm rot="-2700000">
            <a:off x="90239" y="1548723"/>
            <a:ext cx="494845" cy="818967"/>
            <a:chOff x="-951900" y="1420600"/>
            <a:chExt cx="494850" cy="818975"/>
          </a:xfrm>
        </p:grpSpPr>
        <p:sp>
          <p:nvSpPr>
            <p:cNvPr id="81" name="Google Shape;81;p2"/>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rot="8100000">
            <a:off x="357702" y="2748198"/>
            <a:ext cx="494845" cy="818967"/>
            <a:chOff x="-951900" y="1420600"/>
            <a:chExt cx="494850" cy="818975"/>
          </a:xfrm>
        </p:grpSpPr>
        <p:sp>
          <p:nvSpPr>
            <p:cNvPr id="92" name="Google Shape;92;p2"/>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2"/>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2"/>
          <p:cNvGrpSpPr/>
          <p:nvPr/>
        </p:nvGrpSpPr>
        <p:grpSpPr>
          <a:xfrm>
            <a:off x="4280475" y="4412045"/>
            <a:ext cx="590700" cy="730200"/>
            <a:chOff x="4280475" y="4412045"/>
            <a:chExt cx="590700" cy="730200"/>
          </a:xfrm>
        </p:grpSpPr>
        <p:grpSp>
          <p:nvGrpSpPr>
            <p:cNvPr id="104" name="Google Shape;104;p2"/>
            <p:cNvGrpSpPr/>
            <p:nvPr/>
          </p:nvGrpSpPr>
          <p:grpSpPr>
            <a:xfrm>
              <a:off x="4280475" y="4412045"/>
              <a:ext cx="590700" cy="730200"/>
              <a:chOff x="4280475" y="4412045"/>
              <a:chExt cx="590700" cy="730200"/>
            </a:xfrm>
          </p:grpSpPr>
          <p:sp>
            <p:nvSpPr>
              <p:cNvPr id="105" name="Google Shape;105;p2"/>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2"/>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107" name="Google Shape;107;p2"/>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2"/>
          <p:cNvGrpSpPr/>
          <p:nvPr/>
        </p:nvGrpSpPr>
        <p:grpSpPr>
          <a:xfrm>
            <a:off x="0" y="0"/>
            <a:ext cx="9144001" cy="5143501"/>
            <a:chOff x="0" y="0"/>
            <a:chExt cx="9144001" cy="5143501"/>
          </a:xfrm>
        </p:grpSpPr>
        <p:pic>
          <p:nvPicPr>
            <p:cNvPr id="109" name="Google Shape;109;p2"/>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110" name="Google Shape;110;p2"/>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111" name="Google Shape;111;p2"/>
          <p:cNvSpPr txBox="1">
            <a:spLocks noGrp="1"/>
          </p:cNvSpPr>
          <p:nvPr>
            <p:ph type="ctrTitle"/>
          </p:nvPr>
        </p:nvSpPr>
        <p:spPr>
          <a:xfrm>
            <a:off x="1494450" y="1167375"/>
            <a:ext cx="6155100" cy="15234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2" name="Google Shape;112;p2"/>
          <p:cNvSpPr txBox="1">
            <a:spLocks noGrp="1"/>
          </p:cNvSpPr>
          <p:nvPr>
            <p:ph type="subTitle" idx="1"/>
          </p:nvPr>
        </p:nvSpPr>
        <p:spPr>
          <a:xfrm>
            <a:off x="3388825" y="3341925"/>
            <a:ext cx="2366400" cy="63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3" name="Google Shape;113;p2"/>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a:buNone/>
              <a:defRPr sz="1000" b="1"/>
            </a:lvl1pPr>
            <a:lvl2pPr lvl="1" algn="ctr">
              <a:buNone/>
              <a:defRPr sz="1000" b="1"/>
            </a:lvl2pPr>
            <a:lvl3pPr lvl="2" algn="ctr">
              <a:buNone/>
              <a:defRPr sz="1000" b="1"/>
            </a:lvl3pPr>
            <a:lvl4pPr lvl="3" algn="ctr">
              <a:buNone/>
              <a:defRPr sz="1000" b="1"/>
            </a:lvl4pPr>
            <a:lvl5pPr lvl="4" algn="ctr">
              <a:buNone/>
              <a:defRPr sz="1000" b="1"/>
            </a:lvl5pPr>
            <a:lvl6pPr lvl="5" algn="ctr">
              <a:buNone/>
              <a:defRPr sz="1000" b="1"/>
            </a:lvl6pPr>
            <a:lvl7pPr lvl="6" algn="ctr">
              <a:buNone/>
              <a:defRPr sz="1000" b="1"/>
            </a:lvl7pPr>
            <a:lvl8pPr lvl="7" algn="ctr">
              <a:buNone/>
              <a:defRPr sz="1000" b="1"/>
            </a:lvl8pPr>
            <a:lvl9pPr lvl="8" algn="ctr">
              <a:buNone/>
              <a:defRPr sz="1000" b="1"/>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7"/>
        <p:cNvGrpSpPr/>
        <p:nvPr/>
      </p:nvGrpSpPr>
      <p:grpSpPr>
        <a:xfrm>
          <a:off x="0" y="0"/>
          <a:ext cx="0" cy="0"/>
          <a:chOff x="0" y="0"/>
          <a:chExt cx="0" cy="0"/>
        </a:xfrm>
      </p:grpSpPr>
      <p:sp>
        <p:nvSpPr>
          <p:cNvPr id="758" name="Google Shape;758;p13"/>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13"/>
          <p:cNvGrpSpPr/>
          <p:nvPr/>
        </p:nvGrpSpPr>
        <p:grpSpPr>
          <a:xfrm rot="5400000">
            <a:off x="4429225" y="-504087"/>
            <a:ext cx="285550" cy="1627025"/>
            <a:chOff x="5450975" y="1758275"/>
            <a:chExt cx="285550" cy="1627025"/>
          </a:xfrm>
        </p:grpSpPr>
        <p:sp>
          <p:nvSpPr>
            <p:cNvPr id="760" name="Google Shape;760;p13"/>
            <p:cNvSpPr/>
            <p:nvPr/>
          </p:nvSpPr>
          <p:spPr>
            <a:xfrm>
              <a:off x="5499350" y="1884825"/>
              <a:ext cx="215500" cy="464775"/>
            </a:xfrm>
            <a:custGeom>
              <a:avLst/>
              <a:gdLst/>
              <a:ahLst/>
              <a:cxnLst/>
              <a:rect l="l" t="t" r="r" b="b"/>
              <a:pathLst>
                <a:path w="8620" h="18591" extrusionOk="0">
                  <a:moveTo>
                    <a:pt x="2602" y="1"/>
                  </a:moveTo>
                  <a:cubicBezTo>
                    <a:pt x="1920" y="1"/>
                    <a:pt x="1261" y="270"/>
                    <a:pt x="788" y="774"/>
                  </a:cubicBezTo>
                  <a:cubicBezTo>
                    <a:pt x="287" y="1307"/>
                    <a:pt x="0" y="2051"/>
                    <a:pt x="122" y="2783"/>
                  </a:cubicBezTo>
                  <a:cubicBezTo>
                    <a:pt x="248" y="3538"/>
                    <a:pt x="907" y="4193"/>
                    <a:pt x="1690" y="4216"/>
                  </a:cubicBezTo>
                  <a:cubicBezTo>
                    <a:pt x="1701" y="4217"/>
                    <a:pt x="1712" y="4217"/>
                    <a:pt x="1723" y="4217"/>
                  </a:cubicBezTo>
                  <a:cubicBezTo>
                    <a:pt x="2070" y="4217"/>
                    <a:pt x="2401" y="4054"/>
                    <a:pt x="2592" y="3764"/>
                  </a:cubicBezTo>
                  <a:cubicBezTo>
                    <a:pt x="2759" y="3512"/>
                    <a:pt x="2812" y="3182"/>
                    <a:pt x="2752" y="2887"/>
                  </a:cubicBezTo>
                  <a:cubicBezTo>
                    <a:pt x="2698" y="2609"/>
                    <a:pt x="2519" y="2373"/>
                    <a:pt x="2248" y="2277"/>
                  </a:cubicBezTo>
                  <a:cubicBezTo>
                    <a:pt x="2240" y="2274"/>
                    <a:pt x="2232" y="2273"/>
                    <a:pt x="2225" y="2273"/>
                  </a:cubicBezTo>
                  <a:cubicBezTo>
                    <a:pt x="2156" y="2273"/>
                    <a:pt x="2114" y="2387"/>
                    <a:pt x="2188" y="2420"/>
                  </a:cubicBezTo>
                  <a:lnTo>
                    <a:pt x="2187" y="2420"/>
                  </a:lnTo>
                  <a:cubicBezTo>
                    <a:pt x="2727" y="2661"/>
                    <a:pt x="2618" y="3503"/>
                    <a:pt x="2155" y="3755"/>
                  </a:cubicBezTo>
                  <a:cubicBezTo>
                    <a:pt x="2030" y="3823"/>
                    <a:pt x="1891" y="3853"/>
                    <a:pt x="1752" y="3853"/>
                  </a:cubicBezTo>
                  <a:cubicBezTo>
                    <a:pt x="1564" y="3853"/>
                    <a:pt x="1375" y="3799"/>
                    <a:pt x="1213" y="3712"/>
                  </a:cubicBezTo>
                  <a:cubicBezTo>
                    <a:pt x="903" y="3547"/>
                    <a:pt x="665" y="3266"/>
                    <a:pt x="560" y="2943"/>
                  </a:cubicBezTo>
                  <a:cubicBezTo>
                    <a:pt x="354" y="2319"/>
                    <a:pt x="582" y="1618"/>
                    <a:pt x="1013" y="1132"/>
                  </a:cubicBezTo>
                  <a:cubicBezTo>
                    <a:pt x="1128" y="1003"/>
                    <a:pt x="1262" y="880"/>
                    <a:pt x="1391" y="791"/>
                  </a:cubicBezTo>
                  <a:cubicBezTo>
                    <a:pt x="1522" y="701"/>
                    <a:pt x="1686" y="611"/>
                    <a:pt x="1817" y="563"/>
                  </a:cubicBezTo>
                  <a:cubicBezTo>
                    <a:pt x="2063" y="472"/>
                    <a:pt x="2327" y="432"/>
                    <a:pt x="2586" y="432"/>
                  </a:cubicBezTo>
                  <a:cubicBezTo>
                    <a:pt x="2700" y="432"/>
                    <a:pt x="2812" y="439"/>
                    <a:pt x="2921" y="454"/>
                  </a:cubicBezTo>
                  <a:cubicBezTo>
                    <a:pt x="3715" y="563"/>
                    <a:pt x="4438" y="1018"/>
                    <a:pt x="4946" y="1631"/>
                  </a:cubicBezTo>
                  <a:cubicBezTo>
                    <a:pt x="5477" y="2271"/>
                    <a:pt x="5776" y="3118"/>
                    <a:pt x="5811" y="3946"/>
                  </a:cubicBezTo>
                  <a:cubicBezTo>
                    <a:pt x="5843" y="4727"/>
                    <a:pt x="5639" y="5472"/>
                    <a:pt x="5271" y="6131"/>
                  </a:cubicBezTo>
                  <a:cubicBezTo>
                    <a:pt x="4925" y="6748"/>
                    <a:pt x="4485" y="7255"/>
                    <a:pt x="3985" y="7763"/>
                  </a:cubicBezTo>
                  <a:cubicBezTo>
                    <a:pt x="2972" y="8794"/>
                    <a:pt x="1809" y="9699"/>
                    <a:pt x="995" y="10909"/>
                  </a:cubicBezTo>
                  <a:cubicBezTo>
                    <a:pt x="545" y="11579"/>
                    <a:pt x="248" y="12327"/>
                    <a:pt x="148" y="13129"/>
                  </a:cubicBezTo>
                  <a:cubicBezTo>
                    <a:pt x="38" y="14007"/>
                    <a:pt x="178" y="14909"/>
                    <a:pt x="530" y="15720"/>
                  </a:cubicBezTo>
                  <a:cubicBezTo>
                    <a:pt x="1220" y="17315"/>
                    <a:pt x="2805" y="18400"/>
                    <a:pt x="4520" y="18569"/>
                  </a:cubicBezTo>
                  <a:cubicBezTo>
                    <a:pt x="4664" y="18583"/>
                    <a:pt x="4810" y="18590"/>
                    <a:pt x="4955" y="18590"/>
                  </a:cubicBezTo>
                  <a:cubicBezTo>
                    <a:pt x="5637" y="18590"/>
                    <a:pt x="6325" y="18433"/>
                    <a:pt x="6919" y="18101"/>
                  </a:cubicBezTo>
                  <a:cubicBezTo>
                    <a:pt x="7627" y="17706"/>
                    <a:pt x="8171" y="17040"/>
                    <a:pt x="8317" y="16233"/>
                  </a:cubicBezTo>
                  <a:cubicBezTo>
                    <a:pt x="8619" y="14573"/>
                    <a:pt x="7372" y="12728"/>
                    <a:pt x="5621" y="12658"/>
                  </a:cubicBezTo>
                  <a:cubicBezTo>
                    <a:pt x="5594" y="12657"/>
                    <a:pt x="5568" y="12656"/>
                    <a:pt x="5541" y="12656"/>
                  </a:cubicBezTo>
                  <a:cubicBezTo>
                    <a:pt x="4750" y="12656"/>
                    <a:pt x="3956" y="13133"/>
                    <a:pt x="3692" y="13901"/>
                  </a:cubicBezTo>
                  <a:cubicBezTo>
                    <a:pt x="3417" y="14702"/>
                    <a:pt x="3855" y="15523"/>
                    <a:pt x="4462" y="16037"/>
                  </a:cubicBezTo>
                  <a:cubicBezTo>
                    <a:pt x="4781" y="16306"/>
                    <a:pt x="5149" y="16483"/>
                    <a:pt x="5541" y="16618"/>
                  </a:cubicBezTo>
                  <a:cubicBezTo>
                    <a:pt x="5558" y="16623"/>
                    <a:pt x="5574" y="16626"/>
                    <a:pt x="5589" y="16626"/>
                  </a:cubicBezTo>
                  <a:cubicBezTo>
                    <a:pt x="5727" y="16626"/>
                    <a:pt x="5773" y="16396"/>
                    <a:pt x="5617" y="16343"/>
                  </a:cubicBezTo>
                  <a:cubicBezTo>
                    <a:pt x="5243" y="16214"/>
                    <a:pt x="4893" y="15969"/>
                    <a:pt x="4606" y="15699"/>
                  </a:cubicBezTo>
                  <a:cubicBezTo>
                    <a:pt x="4330" y="15438"/>
                    <a:pt x="4102" y="15117"/>
                    <a:pt x="4010" y="14745"/>
                  </a:cubicBezTo>
                  <a:cubicBezTo>
                    <a:pt x="3921" y="14388"/>
                    <a:pt x="3989" y="14017"/>
                    <a:pt x="4194" y="13712"/>
                  </a:cubicBezTo>
                  <a:cubicBezTo>
                    <a:pt x="4398" y="13410"/>
                    <a:pt x="4726" y="13195"/>
                    <a:pt x="5075" y="13096"/>
                  </a:cubicBezTo>
                  <a:cubicBezTo>
                    <a:pt x="5228" y="13052"/>
                    <a:pt x="5384" y="13032"/>
                    <a:pt x="5538" y="13032"/>
                  </a:cubicBezTo>
                  <a:cubicBezTo>
                    <a:pt x="6206" y="13032"/>
                    <a:pt x="6860" y="13410"/>
                    <a:pt x="7290" y="13910"/>
                  </a:cubicBezTo>
                  <a:cubicBezTo>
                    <a:pt x="7779" y="14477"/>
                    <a:pt x="8008" y="15241"/>
                    <a:pt x="7936" y="15977"/>
                  </a:cubicBezTo>
                  <a:cubicBezTo>
                    <a:pt x="7902" y="16327"/>
                    <a:pt x="7773" y="16685"/>
                    <a:pt x="7567" y="16988"/>
                  </a:cubicBezTo>
                  <a:cubicBezTo>
                    <a:pt x="7362" y="17291"/>
                    <a:pt x="7062" y="17548"/>
                    <a:pt x="6737" y="17735"/>
                  </a:cubicBezTo>
                  <a:cubicBezTo>
                    <a:pt x="6197" y="18044"/>
                    <a:pt x="5583" y="18181"/>
                    <a:pt x="4967" y="18181"/>
                  </a:cubicBezTo>
                  <a:cubicBezTo>
                    <a:pt x="4794" y="18181"/>
                    <a:pt x="4622" y="18170"/>
                    <a:pt x="4451" y="18150"/>
                  </a:cubicBezTo>
                  <a:cubicBezTo>
                    <a:pt x="2821" y="17955"/>
                    <a:pt x="1352" y="16813"/>
                    <a:pt x="805" y="15260"/>
                  </a:cubicBezTo>
                  <a:cubicBezTo>
                    <a:pt x="524" y="14462"/>
                    <a:pt x="461" y="13587"/>
                    <a:pt x="644" y="12760"/>
                  </a:cubicBezTo>
                  <a:cubicBezTo>
                    <a:pt x="732" y="12365"/>
                    <a:pt x="862" y="12019"/>
                    <a:pt x="1044" y="11673"/>
                  </a:cubicBezTo>
                  <a:cubicBezTo>
                    <a:pt x="1207" y="11360"/>
                    <a:pt x="1402" y="11062"/>
                    <a:pt x="1617" y="10783"/>
                  </a:cubicBezTo>
                  <a:cubicBezTo>
                    <a:pt x="1810" y="10533"/>
                    <a:pt x="2067" y="10244"/>
                    <a:pt x="2305" y="9996"/>
                  </a:cubicBezTo>
                  <a:cubicBezTo>
                    <a:pt x="2556" y="9733"/>
                    <a:pt x="2819" y="9480"/>
                    <a:pt x="3083" y="9230"/>
                  </a:cubicBezTo>
                  <a:cubicBezTo>
                    <a:pt x="3610" y="8730"/>
                    <a:pt x="4149" y="8241"/>
                    <a:pt x="4638" y="7705"/>
                  </a:cubicBezTo>
                  <a:cubicBezTo>
                    <a:pt x="5110" y="7187"/>
                    <a:pt x="5542" y="6619"/>
                    <a:pt x="5834" y="5977"/>
                  </a:cubicBezTo>
                  <a:cubicBezTo>
                    <a:pt x="6187" y="5202"/>
                    <a:pt x="6320" y="4359"/>
                    <a:pt x="6205" y="3513"/>
                  </a:cubicBezTo>
                  <a:cubicBezTo>
                    <a:pt x="6087" y="2645"/>
                    <a:pt x="5711" y="1802"/>
                    <a:pt x="5109" y="1160"/>
                  </a:cubicBezTo>
                  <a:cubicBezTo>
                    <a:pt x="4531" y="542"/>
                    <a:pt x="3743" y="114"/>
                    <a:pt x="2900" y="18"/>
                  </a:cubicBezTo>
                  <a:cubicBezTo>
                    <a:pt x="2800" y="6"/>
                    <a:pt x="2701" y="1"/>
                    <a:pt x="260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450975" y="2078500"/>
              <a:ext cx="285125" cy="514925"/>
            </a:xfrm>
            <a:custGeom>
              <a:avLst/>
              <a:gdLst/>
              <a:ahLst/>
              <a:cxnLst/>
              <a:rect l="l" t="t" r="r" b="b"/>
              <a:pathLst>
                <a:path w="11405" h="20597" extrusionOk="0">
                  <a:moveTo>
                    <a:pt x="6449" y="1"/>
                  </a:moveTo>
                  <a:cubicBezTo>
                    <a:pt x="6428" y="1"/>
                    <a:pt x="6407" y="12"/>
                    <a:pt x="6399" y="39"/>
                  </a:cubicBezTo>
                  <a:lnTo>
                    <a:pt x="6399" y="40"/>
                  </a:lnTo>
                  <a:cubicBezTo>
                    <a:pt x="5959" y="1512"/>
                    <a:pt x="5170" y="2850"/>
                    <a:pt x="4301" y="4107"/>
                  </a:cubicBezTo>
                  <a:cubicBezTo>
                    <a:pt x="3420" y="5380"/>
                    <a:pt x="2453" y="6597"/>
                    <a:pt x="1671" y="7937"/>
                  </a:cubicBezTo>
                  <a:cubicBezTo>
                    <a:pt x="881" y="9291"/>
                    <a:pt x="341" y="10761"/>
                    <a:pt x="170" y="12324"/>
                  </a:cubicBezTo>
                  <a:cubicBezTo>
                    <a:pt x="1" y="13862"/>
                    <a:pt x="199" y="15452"/>
                    <a:pt x="865" y="16859"/>
                  </a:cubicBezTo>
                  <a:cubicBezTo>
                    <a:pt x="1461" y="18118"/>
                    <a:pt x="2429" y="19146"/>
                    <a:pt x="3656" y="19807"/>
                  </a:cubicBezTo>
                  <a:cubicBezTo>
                    <a:pt x="4590" y="20310"/>
                    <a:pt x="5641" y="20596"/>
                    <a:pt x="6698" y="20596"/>
                  </a:cubicBezTo>
                  <a:cubicBezTo>
                    <a:pt x="6966" y="20596"/>
                    <a:pt x="7235" y="20578"/>
                    <a:pt x="7502" y="20540"/>
                  </a:cubicBezTo>
                  <a:cubicBezTo>
                    <a:pt x="8879" y="20344"/>
                    <a:pt x="10159" y="19562"/>
                    <a:pt x="10853" y="18339"/>
                  </a:cubicBezTo>
                  <a:cubicBezTo>
                    <a:pt x="11200" y="17727"/>
                    <a:pt x="11405" y="17005"/>
                    <a:pt x="11330" y="16298"/>
                  </a:cubicBezTo>
                  <a:cubicBezTo>
                    <a:pt x="11251" y="15554"/>
                    <a:pt x="10885" y="14885"/>
                    <a:pt x="10332" y="14384"/>
                  </a:cubicBezTo>
                  <a:cubicBezTo>
                    <a:pt x="9778" y="13884"/>
                    <a:pt x="9037" y="13524"/>
                    <a:pt x="8291" y="13344"/>
                  </a:cubicBezTo>
                  <a:cubicBezTo>
                    <a:pt x="7941" y="13260"/>
                    <a:pt x="7576" y="13211"/>
                    <a:pt x="7213" y="13211"/>
                  </a:cubicBezTo>
                  <a:cubicBezTo>
                    <a:pt x="6698" y="13211"/>
                    <a:pt x="6185" y="13309"/>
                    <a:pt x="5721" y="13545"/>
                  </a:cubicBezTo>
                  <a:cubicBezTo>
                    <a:pt x="5070" y="13876"/>
                    <a:pt x="4523" y="14499"/>
                    <a:pt x="4378" y="15225"/>
                  </a:cubicBezTo>
                  <a:cubicBezTo>
                    <a:pt x="4229" y="15968"/>
                    <a:pt x="4529" y="16720"/>
                    <a:pt x="5149" y="17157"/>
                  </a:cubicBezTo>
                  <a:cubicBezTo>
                    <a:pt x="5286" y="17254"/>
                    <a:pt x="5443" y="17328"/>
                    <a:pt x="5605" y="17374"/>
                  </a:cubicBezTo>
                  <a:cubicBezTo>
                    <a:pt x="5712" y="17405"/>
                    <a:pt x="5818" y="17413"/>
                    <a:pt x="5926" y="17413"/>
                  </a:cubicBezTo>
                  <a:cubicBezTo>
                    <a:pt x="5989" y="17413"/>
                    <a:pt x="6053" y="17410"/>
                    <a:pt x="6119" y="17408"/>
                  </a:cubicBezTo>
                  <a:cubicBezTo>
                    <a:pt x="6292" y="17404"/>
                    <a:pt x="6296" y="17134"/>
                    <a:pt x="6123" y="17134"/>
                  </a:cubicBezTo>
                  <a:cubicBezTo>
                    <a:pt x="6122" y="17134"/>
                    <a:pt x="6120" y="17134"/>
                    <a:pt x="6119" y="17134"/>
                  </a:cubicBezTo>
                  <a:cubicBezTo>
                    <a:pt x="6114" y="17134"/>
                    <a:pt x="6110" y="17134"/>
                    <a:pt x="6106" y="17134"/>
                  </a:cubicBezTo>
                  <a:cubicBezTo>
                    <a:pt x="5964" y="17134"/>
                    <a:pt x="5808" y="17077"/>
                    <a:pt x="5681" y="17021"/>
                  </a:cubicBezTo>
                  <a:cubicBezTo>
                    <a:pt x="5540" y="16958"/>
                    <a:pt x="5408" y="16872"/>
                    <a:pt x="5294" y="16768"/>
                  </a:cubicBezTo>
                  <a:cubicBezTo>
                    <a:pt x="5061" y="16557"/>
                    <a:pt x="4892" y="16277"/>
                    <a:pt x="4812" y="15972"/>
                  </a:cubicBezTo>
                  <a:cubicBezTo>
                    <a:pt x="4646" y="15339"/>
                    <a:pt x="4963" y="14686"/>
                    <a:pt x="5438" y="14259"/>
                  </a:cubicBezTo>
                  <a:cubicBezTo>
                    <a:pt x="5929" y="13816"/>
                    <a:pt x="6580" y="13644"/>
                    <a:pt x="7229" y="13644"/>
                  </a:cubicBezTo>
                  <a:cubicBezTo>
                    <a:pt x="7328" y="13644"/>
                    <a:pt x="7427" y="13648"/>
                    <a:pt x="7526" y="13656"/>
                  </a:cubicBezTo>
                  <a:cubicBezTo>
                    <a:pt x="8267" y="13715"/>
                    <a:pt x="8999" y="13971"/>
                    <a:pt x="9615" y="14377"/>
                  </a:cubicBezTo>
                  <a:cubicBezTo>
                    <a:pt x="10167" y="14742"/>
                    <a:pt x="10630" y="15267"/>
                    <a:pt x="10815" y="15912"/>
                  </a:cubicBezTo>
                  <a:cubicBezTo>
                    <a:pt x="10990" y="16522"/>
                    <a:pt x="10908" y="17179"/>
                    <a:pt x="10653" y="17764"/>
                  </a:cubicBezTo>
                  <a:cubicBezTo>
                    <a:pt x="10388" y="18372"/>
                    <a:pt x="9957" y="18923"/>
                    <a:pt x="9427" y="19324"/>
                  </a:cubicBezTo>
                  <a:cubicBezTo>
                    <a:pt x="8935" y="19698"/>
                    <a:pt x="8363" y="19949"/>
                    <a:pt x="7763" y="20087"/>
                  </a:cubicBezTo>
                  <a:cubicBezTo>
                    <a:pt x="7391" y="20173"/>
                    <a:pt x="7010" y="20214"/>
                    <a:pt x="6627" y="20214"/>
                  </a:cubicBezTo>
                  <a:cubicBezTo>
                    <a:pt x="5787" y="20214"/>
                    <a:pt x="4941" y="20017"/>
                    <a:pt x="4179" y="19673"/>
                  </a:cubicBezTo>
                  <a:cubicBezTo>
                    <a:pt x="2999" y="19140"/>
                    <a:pt x="2002" y="18266"/>
                    <a:pt x="1358" y="17138"/>
                  </a:cubicBezTo>
                  <a:cubicBezTo>
                    <a:pt x="630" y="15864"/>
                    <a:pt x="353" y="14372"/>
                    <a:pt x="418" y="12916"/>
                  </a:cubicBezTo>
                  <a:cubicBezTo>
                    <a:pt x="485" y="11417"/>
                    <a:pt x="913" y="9956"/>
                    <a:pt x="1607" y="8630"/>
                  </a:cubicBezTo>
                  <a:cubicBezTo>
                    <a:pt x="2297" y="7314"/>
                    <a:pt x="3191" y="6119"/>
                    <a:pt x="4044" y="4905"/>
                  </a:cubicBezTo>
                  <a:cubicBezTo>
                    <a:pt x="4885" y="3708"/>
                    <a:pt x="5705" y="2478"/>
                    <a:pt x="6213" y="1096"/>
                  </a:cubicBezTo>
                  <a:cubicBezTo>
                    <a:pt x="6336" y="762"/>
                    <a:pt x="6429" y="416"/>
                    <a:pt x="6504" y="68"/>
                  </a:cubicBezTo>
                  <a:cubicBezTo>
                    <a:pt x="6513" y="28"/>
                    <a:pt x="6481" y="1"/>
                    <a:pt x="64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5575575" y="1758275"/>
              <a:ext cx="143550" cy="338400"/>
            </a:xfrm>
            <a:custGeom>
              <a:avLst/>
              <a:gdLst/>
              <a:ahLst/>
              <a:cxnLst/>
              <a:rect l="l" t="t" r="r" b="b"/>
              <a:pathLst>
                <a:path w="5742" h="13536" extrusionOk="0">
                  <a:moveTo>
                    <a:pt x="5187" y="1578"/>
                  </a:moveTo>
                  <a:cubicBezTo>
                    <a:pt x="5188" y="1579"/>
                    <a:pt x="5188" y="1580"/>
                    <a:pt x="5188" y="1580"/>
                  </a:cubicBezTo>
                  <a:cubicBezTo>
                    <a:pt x="5188" y="1580"/>
                    <a:pt x="5188" y="1579"/>
                    <a:pt x="5187" y="1578"/>
                  </a:cubicBezTo>
                  <a:close/>
                  <a:moveTo>
                    <a:pt x="4927" y="3648"/>
                  </a:moveTo>
                  <a:cubicBezTo>
                    <a:pt x="4927" y="3648"/>
                    <a:pt x="4926" y="3649"/>
                    <a:pt x="4925" y="3651"/>
                  </a:cubicBezTo>
                  <a:lnTo>
                    <a:pt x="4925" y="3651"/>
                  </a:lnTo>
                  <a:cubicBezTo>
                    <a:pt x="4926" y="3649"/>
                    <a:pt x="4927" y="3648"/>
                    <a:pt x="4927" y="3648"/>
                  </a:cubicBezTo>
                  <a:close/>
                  <a:moveTo>
                    <a:pt x="3533" y="0"/>
                  </a:moveTo>
                  <a:cubicBezTo>
                    <a:pt x="3169" y="0"/>
                    <a:pt x="2808" y="110"/>
                    <a:pt x="2485" y="274"/>
                  </a:cubicBezTo>
                  <a:cubicBezTo>
                    <a:pt x="1775" y="637"/>
                    <a:pt x="1216" y="1279"/>
                    <a:pt x="835" y="1970"/>
                  </a:cubicBezTo>
                  <a:cubicBezTo>
                    <a:pt x="451" y="2666"/>
                    <a:pt x="228" y="3439"/>
                    <a:pt x="123" y="4225"/>
                  </a:cubicBezTo>
                  <a:cubicBezTo>
                    <a:pt x="1" y="5159"/>
                    <a:pt x="53" y="6108"/>
                    <a:pt x="159" y="7040"/>
                  </a:cubicBezTo>
                  <a:cubicBezTo>
                    <a:pt x="268" y="7999"/>
                    <a:pt x="421" y="8955"/>
                    <a:pt x="562" y="9909"/>
                  </a:cubicBezTo>
                  <a:cubicBezTo>
                    <a:pt x="704" y="10866"/>
                    <a:pt x="847" y="11821"/>
                    <a:pt x="994" y="12776"/>
                  </a:cubicBezTo>
                  <a:cubicBezTo>
                    <a:pt x="1031" y="13011"/>
                    <a:pt x="1086" y="13239"/>
                    <a:pt x="1142" y="13469"/>
                  </a:cubicBezTo>
                  <a:cubicBezTo>
                    <a:pt x="1153" y="13514"/>
                    <a:pt x="1192" y="13535"/>
                    <a:pt x="1231" y="13535"/>
                  </a:cubicBezTo>
                  <a:cubicBezTo>
                    <a:pt x="1279" y="13535"/>
                    <a:pt x="1328" y="13503"/>
                    <a:pt x="1325" y="13444"/>
                  </a:cubicBezTo>
                  <a:lnTo>
                    <a:pt x="1325" y="13444"/>
                  </a:lnTo>
                  <a:lnTo>
                    <a:pt x="1325" y="13445"/>
                  </a:lnTo>
                  <a:cubicBezTo>
                    <a:pt x="1315" y="13217"/>
                    <a:pt x="1306" y="12992"/>
                    <a:pt x="1277" y="12766"/>
                  </a:cubicBezTo>
                  <a:cubicBezTo>
                    <a:pt x="1248" y="12535"/>
                    <a:pt x="1218" y="12304"/>
                    <a:pt x="1188" y="12073"/>
                  </a:cubicBezTo>
                  <a:cubicBezTo>
                    <a:pt x="1129" y="11609"/>
                    <a:pt x="1067" y="11146"/>
                    <a:pt x="1005" y="10684"/>
                  </a:cubicBezTo>
                  <a:cubicBezTo>
                    <a:pt x="881" y="9773"/>
                    <a:pt x="757" y="8863"/>
                    <a:pt x="634" y="7953"/>
                  </a:cubicBezTo>
                  <a:cubicBezTo>
                    <a:pt x="512" y="7061"/>
                    <a:pt x="408" y="6162"/>
                    <a:pt x="423" y="5260"/>
                  </a:cubicBezTo>
                  <a:cubicBezTo>
                    <a:pt x="429" y="4839"/>
                    <a:pt x="462" y="4420"/>
                    <a:pt x="531" y="4025"/>
                  </a:cubicBezTo>
                  <a:cubicBezTo>
                    <a:pt x="594" y="3660"/>
                    <a:pt x="687" y="3300"/>
                    <a:pt x="811" y="2951"/>
                  </a:cubicBezTo>
                  <a:cubicBezTo>
                    <a:pt x="1048" y="2291"/>
                    <a:pt x="1420" y="1655"/>
                    <a:pt x="1931" y="1162"/>
                  </a:cubicBezTo>
                  <a:cubicBezTo>
                    <a:pt x="2201" y="901"/>
                    <a:pt x="2496" y="679"/>
                    <a:pt x="2851" y="531"/>
                  </a:cubicBezTo>
                  <a:lnTo>
                    <a:pt x="2851" y="531"/>
                  </a:lnTo>
                  <a:cubicBezTo>
                    <a:pt x="2850" y="532"/>
                    <a:pt x="2849" y="532"/>
                    <a:pt x="2849" y="532"/>
                  </a:cubicBezTo>
                  <a:cubicBezTo>
                    <a:pt x="2850" y="532"/>
                    <a:pt x="2881" y="520"/>
                    <a:pt x="2887" y="518"/>
                  </a:cubicBezTo>
                  <a:cubicBezTo>
                    <a:pt x="2911" y="508"/>
                    <a:pt x="2935" y="500"/>
                    <a:pt x="2959" y="492"/>
                  </a:cubicBezTo>
                  <a:cubicBezTo>
                    <a:pt x="3004" y="476"/>
                    <a:pt x="3049" y="462"/>
                    <a:pt x="3094" y="449"/>
                  </a:cubicBezTo>
                  <a:cubicBezTo>
                    <a:pt x="3141" y="437"/>
                    <a:pt x="3186" y="425"/>
                    <a:pt x="3232" y="416"/>
                  </a:cubicBezTo>
                  <a:cubicBezTo>
                    <a:pt x="3254" y="412"/>
                    <a:pt x="3275" y="407"/>
                    <a:pt x="3296" y="404"/>
                  </a:cubicBezTo>
                  <a:cubicBezTo>
                    <a:pt x="3307" y="403"/>
                    <a:pt x="3318" y="400"/>
                    <a:pt x="3329" y="399"/>
                  </a:cubicBezTo>
                  <a:lnTo>
                    <a:pt x="3329" y="399"/>
                  </a:lnTo>
                  <a:cubicBezTo>
                    <a:pt x="3323" y="400"/>
                    <a:pt x="3322" y="400"/>
                    <a:pt x="3322" y="400"/>
                  </a:cubicBezTo>
                  <a:cubicBezTo>
                    <a:pt x="3323" y="400"/>
                    <a:pt x="3339" y="398"/>
                    <a:pt x="3343" y="398"/>
                  </a:cubicBezTo>
                  <a:cubicBezTo>
                    <a:pt x="3413" y="389"/>
                    <a:pt x="3483" y="385"/>
                    <a:pt x="3553" y="385"/>
                  </a:cubicBezTo>
                  <a:cubicBezTo>
                    <a:pt x="3581" y="385"/>
                    <a:pt x="3609" y="386"/>
                    <a:pt x="3637" y="387"/>
                  </a:cubicBezTo>
                  <a:cubicBezTo>
                    <a:pt x="3657" y="388"/>
                    <a:pt x="3676" y="389"/>
                    <a:pt x="3696" y="392"/>
                  </a:cubicBezTo>
                  <a:cubicBezTo>
                    <a:pt x="3706" y="393"/>
                    <a:pt x="3715" y="394"/>
                    <a:pt x="3725" y="394"/>
                  </a:cubicBezTo>
                  <a:cubicBezTo>
                    <a:pt x="3725" y="394"/>
                    <a:pt x="3732" y="395"/>
                    <a:pt x="3737" y="396"/>
                  </a:cubicBezTo>
                  <a:lnTo>
                    <a:pt x="3737" y="396"/>
                  </a:lnTo>
                  <a:cubicBezTo>
                    <a:pt x="3743" y="397"/>
                    <a:pt x="3780" y="403"/>
                    <a:pt x="3788" y="404"/>
                  </a:cubicBezTo>
                  <a:cubicBezTo>
                    <a:pt x="3810" y="407"/>
                    <a:pt x="3832" y="412"/>
                    <a:pt x="3854" y="417"/>
                  </a:cubicBezTo>
                  <a:cubicBezTo>
                    <a:pt x="3935" y="435"/>
                    <a:pt x="4015" y="459"/>
                    <a:pt x="4092" y="487"/>
                  </a:cubicBezTo>
                  <a:cubicBezTo>
                    <a:pt x="4110" y="493"/>
                    <a:pt x="4128" y="500"/>
                    <a:pt x="4146" y="507"/>
                  </a:cubicBezTo>
                  <a:cubicBezTo>
                    <a:pt x="4153" y="510"/>
                    <a:pt x="4156" y="511"/>
                    <a:pt x="4155" y="511"/>
                  </a:cubicBezTo>
                  <a:cubicBezTo>
                    <a:pt x="4155" y="511"/>
                    <a:pt x="4147" y="508"/>
                    <a:pt x="4145" y="507"/>
                  </a:cubicBezTo>
                  <a:lnTo>
                    <a:pt x="4145" y="507"/>
                  </a:lnTo>
                  <a:cubicBezTo>
                    <a:pt x="4155" y="512"/>
                    <a:pt x="4167" y="518"/>
                    <a:pt x="4179" y="523"/>
                  </a:cubicBezTo>
                  <a:cubicBezTo>
                    <a:pt x="4217" y="541"/>
                    <a:pt x="4254" y="558"/>
                    <a:pt x="4291" y="579"/>
                  </a:cubicBezTo>
                  <a:cubicBezTo>
                    <a:pt x="4364" y="619"/>
                    <a:pt x="4435" y="663"/>
                    <a:pt x="4503" y="712"/>
                  </a:cubicBezTo>
                  <a:cubicBezTo>
                    <a:pt x="4562" y="755"/>
                    <a:pt x="4614" y="796"/>
                    <a:pt x="4681" y="859"/>
                  </a:cubicBezTo>
                  <a:cubicBezTo>
                    <a:pt x="4743" y="918"/>
                    <a:pt x="4802" y="978"/>
                    <a:pt x="4856" y="1043"/>
                  </a:cubicBezTo>
                  <a:cubicBezTo>
                    <a:pt x="4912" y="1107"/>
                    <a:pt x="4940" y="1144"/>
                    <a:pt x="4992" y="1222"/>
                  </a:cubicBezTo>
                  <a:cubicBezTo>
                    <a:pt x="5039" y="1293"/>
                    <a:pt x="5082" y="1365"/>
                    <a:pt x="5122" y="1440"/>
                  </a:cubicBezTo>
                  <a:cubicBezTo>
                    <a:pt x="5141" y="1477"/>
                    <a:pt x="5160" y="1515"/>
                    <a:pt x="5176" y="1553"/>
                  </a:cubicBezTo>
                  <a:cubicBezTo>
                    <a:pt x="5180" y="1560"/>
                    <a:pt x="5183" y="1566"/>
                    <a:pt x="5185" y="1573"/>
                  </a:cubicBezTo>
                  <a:lnTo>
                    <a:pt x="5185" y="1573"/>
                  </a:lnTo>
                  <a:cubicBezTo>
                    <a:pt x="5184" y="1570"/>
                    <a:pt x="5183" y="1569"/>
                    <a:pt x="5183" y="1569"/>
                  </a:cubicBezTo>
                  <a:lnTo>
                    <a:pt x="5183" y="1569"/>
                  </a:lnTo>
                  <a:cubicBezTo>
                    <a:pt x="5183" y="1569"/>
                    <a:pt x="5186" y="1574"/>
                    <a:pt x="5187" y="1578"/>
                  </a:cubicBezTo>
                  <a:lnTo>
                    <a:pt x="5187" y="1578"/>
                  </a:lnTo>
                  <a:cubicBezTo>
                    <a:pt x="5187" y="1576"/>
                    <a:pt x="5186" y="1575"/>
                    <a:pt x="5185" y="1573"/>
                  </a:cubicBezTo>
                  <a:lnTo>
                    <a:pt x="5185" y="1573"/>
                  </a:lnTo>
                  <a:cubicBezTo>
                    <a:pt x="5186" y="1574"/>
                    <a:pt x="5186" y="1575"/>
                    <a:pt x="5187" y="1577"/>
                  </a:cubicBezTo>
                  <a:cubicBezTo>
                    <a:pt x="5194" y="1596"/>
                    <a:pt x="5202" y="1615"/>
                    <a:pt x="5208" y="1633"/>
                  </a:cubicBezTo>
                  <a:cubicBezTo>
                    <a:pt x="5263" y="1776"/>
                    <a:pt x="5298" y="1923"/>
                    <a:pt x="5322" y="2073"/>
                  </a:cubicBezTo>
                  <a:lnTo>
                    <a:pt x="5322" y="2073"/>
                  </a:lnTo>
                  <a:cubicBezTo>
                    <a:pt x="5322" y="2072"/>
                    <a:pt x="5322" y="2071"/>
                    <a:pt x="5321" y="2071"/>
                  </a:cubicBezTo>
                  <a:lnTo>
                    <a:pt x="5321" y="2071"/>
                  </a:lnTo>
                  <a:cubicBezTo>
                    <a:pt x="5323" y="2079"/>
                    <a:pt x="5324" y="2087"/>
                    <a:pt x="5325" y="2096"/>
                  </a:cubicBezTo>
                  <a:cubicBezTo>
                    <a:pt x="5327" y="2113"/>
                    <a:pt x="5329" y="2130"/>
                    <a:pt x="5331" y="2148"/>
                  </a:cubicBezTo>
                  <a:cubicBezTo>
                    <a:pt x="5335" y="2188"/>
                    <a:pt x="5337" y="2229"/>
                    <a:pt x="5339" y="2269"/>
                  </a:cubicBezTo>
                  <a:cubicBezTo>
                    <a:pt x="5342" y="2344"/>
                    <a:pt x="5342" y="2420"/>
                    <a:pt x="5338" y="2495"/>
                  </a:cubicBezTo>
                  <a:cubicBezTo>
                    <a:pt x="5336" y="2532"/>
                    <a:pt x="5333" y="2570"/>
                    <a:pt x="5330" y="2608"/>
                  </a:cubicBezTo>
                  <a:cubicBezTo>
                    <a:pt x="5327" y="2625"/>
                    <a:pt x="5326" y="2643"/>
                    <a:pt x="5324" y="2660"/>
                  </a:cubicBezTo>
                  <a:cubicBezTo>
                    <a:pt x="5324" y="2661"/>
                    <a:pt x="5322" y="2677"/>
                    <a:pt x="5322" y="2677"/>
                  </a:cubicBezTo>
                  <a:cubicBezTo>
                    <a:pt x="5322" y="2677"/>
                    <a:pt x="5322" y="2675"/>
                    <a:pt x="5323" y="2669"/>
                  </a:cubicBezTo>
                  <a:cubicBezTo>
                    <a:pt x="5323" y="2665"/>
                    <a:pt x="5323" y="2663"/>
                    <a:pt x="5323" y="2663"/>
                  </a:cubicBezTo>
                  <a:lnTo>
                    <a:pt x="5323" y="2663"/>
                  </a:lnTo>
                  <a:cubicBezTo>
                    <a:pt x="5323" y="2663"/>
                    <a:pt x="5320" y="2685"/>
                    <a:pt x="5320" y="2688"/>
                  </a:cubicBezTo>
                  <a:cubicBezTo>
                    <a:pt x="5308" y="2762"/>
                    <a:pt x="5293" y="2836"/>
                    <a:pt x="5275" y="2909"/>
                  </a:cubicBezTo>
                  <a:cubicBezTo>
                    <a:pt x="5257" y="2982"/>
                    <a:pt x="5233" y="3058"/>
                    <a:pt x="5207" y="3132"/>
                  </a:cubicBezTo>
                  <a:cubicBezTo>
                    <a:pt x="5195" y="3164"/>
                    <a:pt x="5183" y="3196"/>
                    <a:pt x="5170" y="3228"/>
                  </a:cubicBezTo>
                  <a:cubicBezTo>
                    <a:pt x="5173" y="3221"/>
                    <a:pt x="5174" y="3219"/>
                    <a:pt x="5174" y="3219"/>
                  </a:cubicBezTo>
                  <a:lnTo>
                    <a:pt x="5174" y="3219"/>
                  </a:lnTo>
                  <a:cubicBezTo>
                    <a:pt x="5174" y="3219"/>
                    <a:pt x="5165" y="3241"/>
                    <a:pt x="5162" y="3247"/>
                  </a:cubicBezTo>
                  <a:cubicBezTo>
                    <a:pt x="5153" y="3268"/>
                    <a:pt x="5143" y="3289"/>
                    <a:pt x="5133" y="3309"/>
                  </a:cubicBezTo>
                  <a:cubicBezTo>
                    <a:pt x="5101" y="3376"/>
                    <a:pt x="5066" y="3440"/>
                    <a:pt x="5026" y="3503"/>
                  </a:cubicBezTo>
                  <a:cubicBezTo>
                    <a:pt x="5006" y="3534"/>
                    <a:pt x="4986" y="3565"/>
                    <a:pt x="4966" y="3595"/>
                  </a:cubicBezTo>
                  <a:cubicBezTo>
                    <a:pt x="4956" y="3609"/>
                    <a:pt x="4946" y="3622"/>
                    <a:pt x="4936" y="3636"/>
                  </a:cubicBezTo>
                  <a:cubicBezTo>
                    <a:pt x="4932" y="3643"/>
                    <a:pt x="4926" y="3648"/>
                    <a:pt x="4922" y="3655"/>
                  </a:cubicBezTo>
                  <a:lnTo>
                    <a:pt x="4922" y="3655"/>
                  </a:lnTo>
                  <a:cubicBezTo>
                    <a:pt x="4921" y="3656"/>
                    <a:pt x="4920" y="3657"/>
                    <a:pt x="4918" y="3659"/>
                  </a:cubicBezTo>
                  <a:cubicBezTo>
                    <a:pt x="4872" y="3716"/>
                    <a:pt x="4824" y="3771"/>
                    <a:pt x="4772" y="3822"/>
                  </a:cubicBezTo>
                  <a:cubicBezTo>
                    <a:pt x="4747" y="3848"/>
                    <a:pt x="4719" y="3873"/>
                    <a:pt x="4692" y="3897"/>
                  </a:cubicBezTo>
                  <a:cubicBezTo>
                    <a:pt x="4680" y="3909"/>
                    <a:pt x="4667" y="3920"/>
                    <a:pt x="4654" y="3930"/>
                  </a:cubicBezTo>
                  <a:cubicBezTo>
                    <a:pt x="4647" y="3935"/>
                    <a:pt x="4641" y="3941"/>
                    <a:pt x="4635" y="3946"/>
                  </a:cubicBezTo>
                  <a:cubicBezTo>
                    <a:pt x="4626" y="3953"/>
                    <a:pt x="4624" y="3955"/>
                    <a:pt x="4624" y="3955"/>
                  </a:cubicBezTo>
                  <a:cubicBezTo>
                    <a:pt x="4624" y="3955"/>
                    <a:pt x="4626" y="3954"/>
                    <a:pt x="4627" y="3953"/>
                  </a:cubicBezTo>
                  <a:lnTo>
                    <a:pt x="4627" y="3953"/>
                  </a:lnTo>
                  <a:cubicBezTo>
                    <a:pt x="4627" y="3953"/>
                    <a:pt x="4626" y="3954"/>
                    <a:pt x="4625" y="3954"/>
                  </a:cubicBezTo>
                  <a:cubicBezTo>
                    <a:pt x="4566" y="3998"/>
                    <a:pt x="4505" y="4039"/>
                    <a:pt x="4441" y="4075"/>
                  </a:cubicBezTo>
                  <a:cubicBezTo>
                    <a:pt x="4411" y="4092"/>
                    <a:pt x="4382" y="4108"/>
                    <a:pt x="4351" y="4123"/>
                  </a:cubicBezTo>
                  <a:cubicBezTo>
                    <a:pt x="4333" y="4133"/>
                    <a:pt x="4315" y="4141"/>
                    <a:pt x="4296" y="4149"/>
                  </a:cubicBezTo>
                  <a:cubicBezTo>
                    <a:pt x="4296" y="4149"/>
                    <a:pt x="4289" y="4152"/>
                    <a:pt x="4284" y="4155"/>
                  </a:cubicBezTo>
                  <a:lnTo>
                    <a:pt x="4284" y="4155"/>
                  </a:lnTo>
                  <a:cubicBezTo>
                    <a:pt x="4278" y="4157"/>
                    <a:pt x="4264" y="4163"/>
                    <a:pt x="4261" y="4163"/>
                  </a:cubicBezTo>
                  <a:cubicBezTo>
                    <a:pt x="4184" y="4192"/>
                    <a:pt x="4103" y="4215"/>
                    <a:pt x="4022" y="4230"/>
                  </a:cubicBezTo>
                  <a:cubicBezTo>
                    <a:pt x="4015" y="4232"/>
                    <a:pt x="3995" y="4235"/>
                    <a:pt x="3985" y="4237"/>
                  </a:cubicBezTo>
                  <a:lnTo>
                    <a:pt x="3985" y="4237"/>
                  </a:lnTo>
                  <a:cubicBezTo>
                    <a:pt x="3985" y="4237"/>
                    <a:pt x="3985" y="4237"/>
                    <a:pt x="3985" y="4237"/>
                  </a:cubicBezTo>
                  <a:lnTo>
                    <a:pt x="3985" y="4237"/>
                  </a:lnTo>
                  <a:cubicBezTo>
                    <a:pt x="3983" y="4237"/>
                    <a:pt x="3966" y="4240"/>
                    <a:pt x="3966" y="4240"/>
                  </a:cubicBezTo>
                  <a:cubicBezTo>
                    <a:pt x="3953" y="4241"/>
                    <a:pt x="3941" y="4242"/>
                    <a:pt x="3928" y="4243"/>
                  </a:cubicBezTo>
                  <a:cubicBezTo>
                    <a:pt x="3897" y="4246"/>
                    <a:pt x="3866" y="4247"/>
                    <a:pt x="3836" y="4247"/>
                  </a:cubicBezTo>
                  <a:cubicBezTo>
                    <a:pt x="3825" y="4247"/>
                    <a:pt x="3815" y="4247"/>
                    <a:pt x="3805" y="4247"/>
                  </a:cubicBezTo>
                  <a:cubicBezTo>
                    <a:pt x="3783" y="4247"/>
                    <a:pt x="3760" y="4246"/>
                    <a:pt x="3739" y="4244"/>
                  </a:cubicBezTo>
                  <a:cubicBezTo>
                    <a:pt x="3733" y="4244"/>
                    <a:pt x="3706" y="4241"/>
                    <a:pt x="3704" y="4241"/>
                  </a:cubicBezTo>
                  <a:lnTo>
                    <a:pt x="3704" y="4241"/>
                  </a:lnTo>
                  <a:cubicBezTo>
                    <a:pt x="3703" y="4241"/>
                    <a:pt x="3705" y="4241"/>
                    <a:pt x="3713" y="4242"/>
                  </a:cubicBezTo>
                  <a:cubicBezTo>
                    <a:pt x="3674" y="4237"/>
                    <a:pt x="3634" y="4228"/>
                    <a:pt x="3596" y="4218"/>
                  </a:cubicBezTo>
                  <a:cubicBezTo>
                    <a:pt x="3575" y="4212"/>
                    <a:pt x="3555" y="4206"/>
                    <a:pt x="3534" y="4199"/>
                  </a:cubicBezTo>
                  <a:cubicBezTo>
                    <a:pt x="3529" y="4197"/>
                    <a:pt x="3504" y="4188"/>
                    <a:pt x="3503" y="4188"/>
                  </a:cubicBezTo>
                  <a:lnTo>
                    <a:pt x="3503" y="4188"/>
                  </a:lnTo>
                  <a:cubicBezTo>
                    <a:pt x="3502" y="4188"/>
                    <a:pt x="3504" y="4189"/>
                    <a:pt x="3511" y="4192"/>
                  </a:cubicBezTo>
                  <a:cubicBezTo>
                    <a:pt x="3471" y="4175"/>
                    <a:pt x="3433" y="4154"/>
                    <a:pt x="3399" y="4131"/>
                  </a:cubicBezTo>
                  <a:cubicBezTo>
                    <a:pt x="3394" y="4129"/>
                    <a:pt x="3372" y="4112"/>
                    <a:pt x="3371" y="4112"/>
                  </a:cubicBezTo>
                  <a:lnTo>
                    <a:pt x="3371" y="4112"/>
                  </a:lnTo>
                  <a:cubicBezTo>
                    <a:pt x="3370" y="4112"/>
                    <a:pt x="3372" y="4114"/>
                    <a:pt x="3376" y="4117"/>
                  </a:cubicBezTo>
                  <a:cubicBezTo>
                    <a:pt x="3361" y="4105"/>
                    <a:pt x="3348" y="4093"/>
                    <a:pt x="3333" y="4080"/>
                  </a:cubicBezTo>
                  <a:cubicBezTo>
                    <a:pt x="3320" y="4068"/>
                    <a:pt x="3306" y="4054"/>
                    <a:pt x="3293" y="4040"/>
                  </a:cubicBezTo>
                  <a:cubicBezTo>
                    <a:pt x="3271" y="4016"/>
                    <a:pt x="3270" y="4015"/>
                    <a:pt x="3257" y="3996"/>
                  </a:cubicBezTo>
                  <a:cubicBezTo>
                    <a:pt x="3206" y="3923"/>
                    <a:pt x="3177" y="3861"/>
                    <a:pt x="3154" y="3783"/>
                  </a:cubicBezTo>
                  <a:cubicBezTo>
                    <a:pt x="3050" y="3446"/>
                    <a:pt x="3106" y="3051"/>
                    <a:pt x="3235" y="2716"/>
                  </a:cubicBezTo>
                  <a:cubicBezTo>
                    <a:pt x="3298" y="2548"/>
                    <a:pt x="3389" y="2379"/>
                    <a:pt x="3499" y="2236"/>
                  </a:cubicBezTo>
                  <a:cubicBezTo>
                    <a:pt x="3549" y="2171"/>
                    <a:pt x="3509" y="2066"/>
                    <a:pt x="3444" y="2028"/>
                  </a:cubicBezTo>
                  <a:cubicBezTo>
                    <a:pt x="3419" y="2013"/>
                    <a:pt x="3394" y="2007"/>
                    <a:pt x="3370" y="2007"/>
                  </a:cubicBezTo>
                  <a:cubicBezTo>
                    <a:pt x="3318" y="2007"/>
                    <a:pt x="3270" y="2037"/>
                    <a:pt x="3236" y="2083"/>
                  </a:cubicBezTo>
                  <a:cubicBezTo>
                    <a:pt x="2974" y="2424"/>
                    <a:pt x="2817" y="2815"/>
                    <a:pt x="2772" y="3245"/>
                  </a:cubicBezTo>
                  <a:cubicBezTo>
                    <a:pt x="2731" y="3634"/>
                    <a:pt x="2797" y="4087"/>
                    <a:pt x="3106" y="4360"/>
                  </a:cubicBezTo>
                  <a:cubicBezTo>
                    <a:pt x="3314" y="4544"/>
                    <a:pt x="3562" y="4620"/>
                    <a:pt x="3816" y="4620"/>
                  </a:cubicBezTo>
                  <a:cubicBezTo>
                    <a:pt x="4272" y="4620"/>
                    <a:pt x="4749" y="4375"/>
                    <a:pt x="5056" y="4059"/>
                  </a:cubicBezTo>
                  <a:cubicBezTo>
                    <a:pt x="5533" y="3565"/>
                    <a:pt x="5741" y="2898"/>
                    <a:pt x="5709" y="2243"/>
                  </a:cubicBezTo>
                  <a:cubicBezTo>
                    <a:pt x="5672" y="1513"/>
                    <a:pt x="5310" y="844"/>
                    <a:pt x="4725" y="406"/>
                  </a:cubicBezTo>
                  <a:cubicBezTo>
                    <a:pt x="4426" y="181"/>
                    <a:pt x="4069" y="42"/>
                    <a:pt x="3696" y="8"/>
                  </a:cubicBezTo>
                  <a:cubicBezTo>
                    <a:pt x="3642" y="2"/>
                    <a:pt x="3588" y="0"/>
                    <a:pt x="3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5494450" y="2794100"/>
              <a:ext cx="216500" cy="464700"/>
            </a:xfrm>
            <a:custGeom>
              <a:avLst/>
              <a:gdLst/>
              <a:ahLst/>
              <a:cxnLst/>
              <a:rect l="l" t="t" r="r" b="b"/>
              <a:pathLst>
                <a:path w="8660" h="18588" extrusionOk="0">
                  <a:moveTo>
                    <a:pt x="5146" y="0"/>
                  </a:moveTo>
                  <a:cubicBezTo>
                    <a:pt x="3709" y="0"/>
                    <a:pt x="2279" y="678"/>
                    <a:pt x="1375" y="1801"/>
                  </a:cubicBezTo>
                  <a:cubicBezTo>
                    <a:pt x="262" y="3183"/>
                    <a:pt x="0" y="5139"/>
                    <a:pt x="695" y="6770"/>
                  </a:cubicBezTo>
                  <a:cubicBezTo>
                    <a:pt x="1267" y="8117"/>
                    <a:pt x="2392" y="9118"/>
                    <a:pt x="3434" y="10101"/>
                  </a:cubicBezTo>
                  <a:cubicBezTo>
                    <a:pt x="3956" y="10593"/>
                    <a:pt x="4477" y="11094"/>
                    <a:pt x="4926" y="11657"/>
                  </a:cubicBezTo>
                  <a:cubicBezTo>
                    <a:pt x="5117" y="11897"/>
                    <a:pt x="5328" y="12204"/>
                    <a:pt x="5489" y="12498"/>
                  </a:cubicBezTo>
                  <a:cubicBezTo>
                    <a:pt x="5660" y="12811"/>
                    <a:pt x="5778" y="13091"/>
                    <a:pt x="5874" y="13438"/>
                  </a:cubicBezTo>
                  <a:cubicBezTo>
                    <a:pt x="6318" y="15049"/>
                    <a:pt x="5659" y="16928"/>
                    <a:pt x="4182" y="17765"/>
                  </a:cubicBezTo>
                  <a:cubicBezTo>
                    <a:pt x="3755" y="18008"/>
                    <a:pt x="3262" y="18157"/>
                    <a:pt x="2772" y="18157"/>
                  </a:cubicBezTo>
                  <a:cubicBezTo>
                    <a:pt x="2500" y="18157"/>
                    <a:pt x="2228" y="18111"/>
                    <a:pt x="1969" y="18009"/>
                  </a:cubicBezTo>
                  <a:cubicBezTo>
                    <a:pt x="1845" y="17960"/>
                    <a:pt x="1676" y="17863"/>
                    <a:pt x="1549" y="17771"/>
                  </a:cubicBezTo>
                  <a:cubicBezTo>
                    <a:pt x="1427" y="17682"/>
                    <a:pt x="1287" y="17549"/>
                    <a:pt x="1178" y="17420"/>
                  </a:cubicBezTo>
                  <a:cubicBezTo>
                    <a:pt x="967" y="17174"/>
                    <a:pt x="808" y="16866"/>
                    <a:pt x="729" y="16546"/>
                  </a:cubicBezTo>
                  <a:cubicBezTo>
                    <a:pt x="651" y="16225"/>
                    <a:pt x="658" y="15921"/>
                    <a:pt x="766" y="15612"/>
                  </a:cubicBezTo>
                  <a:cubicBezTo>
                    <a:pt x="876" y="15304"/>
                    <a:pt x="1129" y="15017"/>
                    <a:pt x="1442" y="14859"/>
                  </a:cubicBezTo>
                  <a:cubicBezTo>
                    <a:pt x="1595" y="14782"/>
                    <a:pt x="1772" y="14736"/>
                    <a:pt x="1947" y="14736"/>
                  </a:cubicBezTo>
                  <a:cubicBezTo>
                    <a:pt x="2094" y="14736"/>
                    <a:pt x="2240" y="14768"/>
                    <a:pt x="2369" y="14841"/>
                  </a:cubicBezTo>
                  <a:cubicBezTo>
                    <a:pt x="2600" y="14972"/>
                    <a:pt x="2733" y="15256"/>
                    <a:pt x="2745" y="15520"/>
                  </a:cubicBezTo>
                  <a:cubicBezTo>
                    <a:pt x="2756" y="15791"/>
                    <a:pt x="2640" y="16054"/>
                    <a:pt x="2383" y="16169"/>
                  </a:cubicBezTo>
                  <a:cubicBezTo>
                    <a:pt x="2311" y="16201"/>
                    <a:pt x="2351" y="16316"/>
                    <a:pt x="2421" y="16316"/>
                  </a:cubicBezTo>
                  <a:cubicBezTo>
                    <a:pt x="2428" y="16316"/>
                    <a:pt x="2436" y="16314"/>
                    <a:pt x="2444" y="16311"/>
                  </a:cubicBezTo>
                  <a:cubicBezTo>
                    <a:pt x="3042" y="16097"/>
                    <a:pt x="3102" y="15275"/>
                    <a:pt x="2777" y="14807"/>
                  </a:cubicBezTo>
                  <a:cubicBezTo>
                    <a:pt x="2583" y="14528"/>
                    <a:pt x="2258" y="14371"/>
                    <a:pt x="1919" y="14371"/>
                  </a:cubicBezTo>
                  <a:cubicBezTo>
                    <a:pt x="1896" y="14371"/>
                    <a:pt x="1873" y="14372"/>
                    <a:pt x="1850" y="14373"/>
                  </a:cubicBezTo>
                  <a:cubicBezTo>
                    <a:pt x="1454" y="14397"/>
                    <a:pt x="1078" y="14586"/>
                    <a:pt x="798" y="14866"/>
                  </a:cubicBezTo>
                  <a:cubicBezTo>
                    <a:pt x="263" y="15401"/>
                    <a:pt x="170" y="16223"/>
                    <a:pt x="427" y="16915"/>
                  </a:cubicBezTo>
                  <a:cubicBezTo>
                    <a:pt x="685" y="17612"/>
                    <a:pt x="1239" y="18197"/>
                    <a:pt x="1945" y="18447"/>
                  </a:cubicBezTo>
                  <a:cubicBezTo>
                    <a:pt x="2217" y="18544"/>
                    <a:pt x="2500" y="18587"/>
                    <a:pt x="2784" y="18587"/>
                  </a:cubicBezTo>
                  <a:cubicBezTo>
                    <a:pt x="3330" y="18587"/>
                    <a:pt x="3878" y="18426"/>
                    <a:pt x="4353" y="18166"/>
                  </a:cubicBezTo>
                  <a:cubicBezTo>
                    <a:pt x="5105" y="17756"/>
                    <a:pt x="5698" y="17087"/>
                    <a:pt x="6047" y="16308"/>
                  </a:cubicBezTo>
                  <a:cubicBezTo>
                    <a:pt x="6412" y="15487"/>
                    <a:pt x="6531" y="14575"/>
                    <a:pt x="6375" y="13690"/>
                  </a:cubicBezTo>
                  <a:cubicBezTo>
                    <a:pt x="6248" y="12966"/>
                    <a:pt x="5918" y="12286"/>
                    <a:pt x="5492" y="11691"/>
                  </a:cubicBezTo>
                  <a:cubicBezTo>
                    <a:pt x="4643" y="10503"/>
                    <a:pt x="3468" y="9608"/>
                    <a:pt x="2466" y="8558"/>
                  </a:cubicBezTo>
                  <a:cubicBezTo>
                    <a:pt x="1974" y="8039"/>
                    <a:pt x="1546" y="7514"/>
                    <a:pt x="1217" y="6874"/>
                  </a:cubicBezTo>
                  <a:cubicBezTo>
                    <a:pt x="1041" y="6528"/>
                    <a:pt x="911" y="6168"/>
                    <a:pt x="828" y="5772"/>
                  </a:cubicBezTo>
                  <a:cubicBezTo>
                    <a:pt x="741" y="5358"/>
                    <a:pt x="719" y="4932"/>
                    <a:pt x="750" y="4510"/>
                  </a:cubicBezTo>
                  <a:cubicBezTo>
                    <a:pt x="811" y="3677"/>
                    <a:pt x="1109" y="2862"/>
                    <a:pt x="1607" y="2191"/>
                  </a:cubicBezTo>
                  <a:cubicBezTo>
                    <a:pt x="2086" y="1547"/>
                    <a:pt x="2767" y="1038"/>
                    <a:pt x="3509" y="739"/>
                  </a:cubicBezTo>
                  <a:cubicBezTo>
                    <a:pt x="4034" y="528"/>
                    <a:pt x="4607" y="403"/>
                    <a:pt x="5177" y="403"/>
                  </a:cubicBezTo>
                  <a:cubicBezTo>
                    <a:pt x="5414" y="403"/>
                    <a:pt x="5650" y="425"/>
                    <a:pt x="5882" y="471"/>
                  </a:cubicBezTo>
                  <a:cubicBezTo>
                    <a:pt x="6627" y="617"/>
                    <a:pt x="7370" y="993"/>
                    <a:pt x="7792" y="1645"/>
                  </a:cubicBezTo>
                  <a:cubicBezTo>
                    <a:pt x="8200" y="2275"/>
                    <a:pt x="8235" y="3061"/>
                    <a:pt x="8000" y="3765"/>
                  </a:cubicBezTo>
                  <a:cubicBezTo>
                    <a:pt x="7753" y="4507"/>
                    <a:pt x="7174" y="5155"/>
                    <a:pt x="6427" y="5426"/>
                  </a:cubicBezTo>
                  <a:cubicBezTo>
                    <a:pt x="6201" y="5508"/>
                    <a:pt x="5964" y="5554"/>
                    <a:pt x="5727" y="5554"/>
                  </a:cubicBezTo>
                  <a:cubicBezTo>
                    <a:pt x="5557" y="5554"/>
                    <a:pt x="5387" y="5530"/>
                    <a:pt x="5221" y="5478"/>
                  </a:cubicBezTo>
                  <a:cubicBezTo>
                    <a:pt x="4879" y="5370"/>
                    <a:pt x="4563" y="5148"/>
                    <a:pt x="4369" y="4844"/>
                  </a:cubicBezTo>
                  <a:cubicBezTo>
                    <a:pt x="4174" y="4538"/>
                    <a:pt x="4119" y="4170"/>
                    <a:pt x="4212" y="3820"/>
                  </a:cubicBezTo>
                  <a:cubicBezTo>
                    <a:pt x="4309" y="3449"/>
                    <a:pt x="4544" y="3129"/>
                    <a:pt x="4822" y="2870"/>
                  </a:cubicBezTo>
                  <a:cubicBezTo>
                    <a:pt x="5104" y="2609"/>
                    <a:pt x="5446" y="2372"/>
                    <a:pt x="5812" y="2246"/>
                  </a:cubicBezTo>
                  <a:cubicBezTo>
                    <a:pt x="5968" y="2192"/>
                    <a:pt x="5923" y="1962"/>
                    <a:pt x="5785" y="1962"/>
                  </a:cubicBezTo>
                  <a:cubicBezTo>
                    <a:pt x="5770" y="1962"/>
                    <a:pt x="5754" y="1965"/>
                    <a:pt x="5737" y="1971"/>
                  </a:cubicBezTo>
                  <a:cubicBezTo>
                    <a:pt x="5335" y="2109"/>
                    <a:pt x="4960" y="2291"/>
                    <a:pt x="4637" y="2569"/>
                  </a:cubicBezTo>
                  <a:cubicBezTo>
                    <a:pt x="4313" y="2848"/>
                    <a:pt x="4070" y="3171"/>
                    <a:pt x="3920" y="3556"/>
                  </a:cubicBezTo>
                  <a:cubicBezTo>
                    <a:pt x="3778" y="3924"/>
                    <a:pt x="3762" y="4350"/>
                    <a:pt x="3901" y="4724"/>
                  </a:cubicBezTo>
                  <a:cubicBezTo>
                    <a:pt x="4045" y="5108"/>
                    <a:pt x="4325" y="5425"/>
                    <a:pt x="4675" y="5638"/>
                  </a:cubicBezTo>
                  <a:cubicBezTo>
                    <a:pt x="5004" y="5837"/>
                    <a:pt x="5368" y="5927"/>
                    <a:pt x="5734" y="5927"/>
                  </a:cubicBezTo>
                  <a:cubicBezTo>
                    <a:pt x="6232" y="5927"/>
                    <a:pt x="6735" y="5761"/>
                    <a:pt x="7158" y="5482"/>
                  </a:cubicBezTo>
                  <a:cubicBezTo>
                    <a:pt x="7844" y="5030"/>
                    <a:pt x="8327" y="4305"/>
                    <a:pt x="8494" y="3501"/>
                  </a:cubicBezTo>
                  <a:cubicBezTo>
                    <a:pt x="8659" y="2700"/>
                    <a:pt x="8505" y="1871"/>
                    <a:pt x="7993" y="1224"/>
                  </a:cubicBezTo>
                  <a:cubicBezTo>
                    <a:pt x="7489" y="584"/>
                    <a:pt x="6702" y="205"/>
                    <a:pt x="5910" y="66"/>
                  </a:cubicBezTo>
                  <a:cubicBezTo>
                    <a:pt x="5657" y="22"/>
                    <a:pt x="5401" y="0"/>
                    <a:pt x="51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5453425" y="2550125"/>
              <a:ext cx="283100" cy="515000"/>
            </a:xfrm>
            <a:custGeom>
              <a:avLst/>
              <a:gdLst/>
              <a:ahLst/>
              <a:cxnLst/>
              <a:rect l="l" t="t" r="r" b="b"/>
              <a:pathLst>
                <a:path w="11324" h="20600" extrusionOk="0">
                  <a:moveTo>
                    <a:pt x="6603" y="0"/>
                  </a:moveTo>
                  <a:cubicBezTo>
                    <a:pt x="5868" y="0"/>
                    <a:pt x="5132" y="141"/>
                    <a:pt x="4447" y="394"/>
                  </a:cubicBezTo>
                  <a:cubicBezTo>
                    <a:pt x="3223" y="844"/>
                    <a:pt x="2066" y="1686"/>
                    <a:pt x="1308" y="2795"/>
                  </a:cubicBezTo>
                  <a:cubicBezTo>
                    <a:pt x="435" y="4070"/>
                    <a:pt x="29" y="5620"/>
                    <a:pt x="15" y="7156"/>
                  </a:cubicBezTo>
                  <a:cubicBezTo>
                    <a:pt x="0" y="8714"/>
                    <a:pt x="373" y="10269"/>
                    <a:pt x="1044" y="11670"/>
                  </a:cubicBezTo>
                  <a:cubicBezTo>
                    <a:pt x="1716" y="13073"/>
                    <a:pt x="2649" y="14325"/>
                    <a:pt x="3555" y="15581"/>
                  </a:cubicBezTo>
                  <a:cubicBezTo>
                    <a:pt x="4449" y="16820"/>
                    <a:pt x="5337" y="18090"/>
                    <a:pt x="5921" y="19510"/>
                  </a:cubicBezTo>
                  <a:cubicBezTo>
                    <a:pt x="6063" y="19855"/>
                    <a:pt x="6194" y="20204"/>
                    <a:pt x="6301" y="20560"/>
                  </a:cubicBezTo>
                  <a:cubicBezTo>
                    <a:pt x="6309" y="20588"/>
                    <a:pt x="6330" y="20599"/>
                    <a:pt x="6351" y="20599"/>
                  </a:cubicBezTo>
                  <a:cubicBezTo>
                    <a:pt x="6383" y="20599"/>
                    <a:pt x="6415" y="20573"/>
                    <a:pt x="6406" y="20532"/>
                  </a:cubicBezTo>
                  <a:cubicBezTo>
                    <a:pt x="6093" y="19086"/>
                    <a:pt x="5364" y="17795"/>
                    <a:pt x="4551" y="16576"/>
                  </a:cubicBezTo>
                  <a:cubicBezTo>
                    <a:pt x="3727" y="15340"/>
                    <a:pt x="2813" y="14163"/>
                    <a:pt x="2036" y="12895"/>
                  </a:cubicBezTo>
                  <a:cubicBezTo>
                    <a:pt x="1653" y="12269"/>
                    <a:pt x="1301" y="11618"/>
                    <a:pt x="1029" y="10934"/>
                  </a:cubicBezTo>
                  <a:cubicBezTo>
                    <a:pt x="752" y="10235"/>
                    <a:pt x="550" y="9506"/>
                    <a:pt x="430" y="8764"/>
                  </a:cubicBezTo>
                  <a:cubicBezTo>
                    <a:pt x="197" y="7312"/>
                    <a:pt x="292" y="5792"/>
                    <a:pt x="814" y="4410"/>
                  </a:cubicBezTo>
                  <a:cubicBezTo>
                    <a:pt x="1288" y="3155"/>
                    <a:pt x="2129" y="2088"/>
                    <a:pt x="3264" y="1368"/>
                  </a:cubicBezTo>
                  <a:cubicBezTo>
                    <a:pt x="4237" y="751"/>
                    <a:pt x="5380" y="388"/>
                    <a:pt x="6536" y="388"/>
                  </a:cubicBezTo>
                  <a:cubicBezTo>
                    <a:pt x="6629" y="388"/>
                    <a:pt x="6722" y="390"/>
                    <a:pt x="6815" y="395"/>
                  </a:cubicBezTo>
                  <a:cubicBezTo>
                    <a:pt x="8059" y="458"/>
                    <a:pt x="9287" y="998"/>
                    <a:pt x="10060" y="2003"/>
                  </a:cubicBezTo>
                  <a:cubicBezTo>
                    <a:pt x="10451" y="2513"/>
                    <a:pt x="10744" y="3136"/>
                    <a:pt x="10800" y="3769"/>
                  </a:cubicBezTo>
                  <a:cubicBezTo>
                    <a:pt x="10856" y="4420"/>
                    <a:pt x="10670" y="5061"/>
                    <a:pt x="10247" y="5573"/>
                  </a:cubicBezTo>
                  <a:cubicBezTo>
                    <a:pt x="9807" y="6103"/>
                    <a:pt x="9195" y="6476"/>
                    <a:pt x="8548" y="6699"/>
                  </a:cubicBezTo>
                  <a:cubicBezTo>
                    <a:pt x="8092" y="6857"/>
                    <a:pt x="7604" y="6957"/>
                    <a:pt x="7119" y="6957"/>
                  </a:cubicBezTo>
                  <a:cubicBezTo>
                    <a:pt x="6803" y="6957"/>
                    <a:pt x="6488" y="6915"/>
                    <a:pt x="6184" y="6818"/>
                  </a:cubicBezTo>
                  <a:cubicBezTo>
                    <a:pt x="5565" y="6622"/>
                    <a:pt x="4997" y="6152"/>
                    <a:pt x="4773" y="5531"/>
                  </a:cubicBezTo>
                  <a:cubicBezTo>
                    <a:pt x="4663" y="5226"/>
                    <a:pt x="4635" y="4908"/>
                    <a:pt x="4721" y="4601"/>
                  </a:cubicBezTo>
                  <a:cubicBezTo>
                    <a:pt x="4807" y="4298"/>
                    <a:pt x="4980" y="4021"/>
                    <a:pt x="5216" y="3814"/>
                  </a:cubicBezTo>
                  <a:cubicBezTo>
                    <a:pt x="5326" y="3719"/>
                    <a:pt x="5451" y="3639"/>
                    <a:pt x="5583" y="3580"/>
                  </a:cubicBezTo>
                  <a:cubicBezTo>
                    <a:pt x="5710" y="3523"/>
                    <a:pt x="5863" y="3467"/>
                    <a:pt x="6004" y="3467"/>
                  </a:cubicBezTo>
                  <a:cubicBezTo>
                    <a:pt x="6009" y="3467"/>
                    <a:pt x="6015" y="3467"/>
                    <a:pt x="6021" y="3467"/>
                  </a:cubicBezTo>
                  <a:cubicBezTo>
                    <a:pt x="6022" y="3467"/>
                    <a:pt x="6024" y="3467"/>
                    <a:pt x="6025" y="3467"/>
                  </a:cubicBezTo>
                  <a:cubicBezTo>
                    <a:pt x="6197" y="3467"/>
                    <a:pt x="6195" y="3197"/>
                    <a:pt x="6021" y="3192"/>
                  </a:cubicBezTo>
                  <a:cubicBezTo>
                    <a:pt x="5956" y="3190"/>
                    <a:pt x="5893" y="3188"/>
                    <a:pt x="5829" y="3188"/>
                  </a:cubicBezTo>
                  <a:cubicBezTo>
                    <a:pt x="5717" y="3188"/>
                    <a:pt x="5606" y="3195"/>
                    <a:pt x="5494" y="3229"/>
                  </a:cubicBezTo>
                  <a:cubicBezTo>
                    <a:pt x="5317" y="3282"/>
                    <a:pt x="5160" y="3362"/>
                    <a:pt x="5018" y="3467"/>
                  </a:cubicBezTo>
                  <a:cubicBezTo>
                    <a:pt x="4719" y="3683"/>
                    <a:pt x="4492" y="3986"/>
                    <a:pt x="4359" y="4328"/>
                  </a:cubicBezTo>
                  <a:cubicBezTo>
                    <a:pt x="4079" y="5043"/>
                    <a:pt x="4318" y="5831"/>
                    <a:pt x="4795" y="6400"/>
                  </a:cubicBezTo>
                  <a:cubicBezTo>
                    <a:pt x="5387" y="7106"/>
                    <a:pt x="6237" y="7388"/>
                    <a:pt x="7115" y="7388"/>
                  </a:cubicBezTo>
                  <a:cubicBezTo>
                    <a:pt x="7884" y="7388"/>
                    <a:pt x="8673" y="7172"/>
                    <a:pt x="9328" y="6836"/>
                  </a:cubicBezTo>
                  <a:cubicBezTo>
                    <a:pt x="9984" y="6502"/>
                    <a:pt x="10582" y="5994"/>
                    <a:pt x="10925" y="5334"/>
                  </a:cubicBezTo>
                  <a:cubicBezTo>
                    <a:pt x="11264" y="4680"/>
                    <a:pt x="11323" y="3932"/>
                    <a:pt x="11145" y="3223"/>
                  </a:cubicBezTo>
                  <a:cubicBezTo>
                    <a:pt x="10793" y="1817"/>
                    <a:pt x="9648" y="736"/>
                    <a:pt x="8303" y="275"/>
                  </a:cubicBezTo>
                  <a:cubicBezTo>
                    <a:pt x="7755" y="87"/>
                    <a:pt x="7180" y="0"/>
                    <a:pt x="66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5575950" y="3046950"/>
              <a:ext cx="144600" cy="338350"/>
            </a:xfrm>
            <a:custGeom>
              <a:avLst/>
              <a:gdLst/>
              <a:ahLst/>
              <a:cxnLst/>
              <a:rect l="l" t="t" r="r" b="b"/>
              <a:pathLst>
                <a:path w="5784" h="13534" extrusionOk="0">
                  <a:moveTo>
                    <a:pt x="4609" y="9581"/>
                  </a:moveTo>
                  <a:cubicBezTo>
                    <a:pt x="4609" y="9581"/>
                    <a:pt x="4610" y="9582"/>
                    <a:pt x="4612" y="9583"/>
                  </a:cubicBezTo>
                  <a:cubicBezTo>
                    <a:pt x="4613" y="9584"/>
                    <a:pt x="4614" y="9585"/>
                    <a:pt x="4614" y="9585"/>
                  </a:cubicBezTo>
                  <a:lnTo>
                    <a:pt x="4614" y="9585"/>
                  </a:lnTo>
                  <a:cubicBezTo>
                    <a:pt x="4611" y="9583"/>
                    <a:pt x="4610" y="9581"/>
                    <a:pt x="4609" y="9581"/>
                  </a:cubicBezTo>
                  <a:close/>
                  <a:moveTo>
                    <a:pt x="4906" y="9880"/>
                  </a:moveTo>
                  <a:cubicBezTo>
                    <a:pt x="4907" y="9881"/>
                    <a:pt x="4911" y="9887"/>
                    <a:pt x="4913" y="9889"/>
                  </a:cubicBezTo>
                  <a:lnTo>
                    <a:pt x="4913" y="9889"/>
                  </a:lnTo>
                  <a:cubicBezTo>
                    <a:pt x="4911" y="9886"/>
                    <a:pt x="4908" y="9883"/>
                    <a:pt x="4906" y="9880"/>
                  </a:cubicBezTo>
                  <a:close/>
                  <a:moveTo>
                    <a:pt x="1215" y="0"/>
                  </a:moveTo>
                  <a:cubicBezTo>
                    <a:pt x="1176" y="0"/>
                    <a:pt x="1138" y="21"/>
                    <a:pt x="1127" y="66"/>
                  </a:cubicBezTo>
                  <a:cubicBezTo>
                    <a:pt x="1070" y="302"/>
                    <a:pt x="1015" y="533"/>
                    <a:pt x="978" y="772"/>
                  </a:cubicBezTo>
                  <a:cubicBezTo>
                    <a:pt x="941" y="1011"/>
                    <a:pt x="904" y="1249"/>
                    <a:pt x="867" y="1488"/>
                  </a:cubicBezTo>
                  <a:cubicBezTo>
                    <a:pt x="794" y="1965"/>
                    <a:pt x="722" y="2444"/>
                    <a:pt x="652" y="2922"/>
                  </a:cubicBezTo>
                  <a:cubicBezTo>
                    <a:pt x="510" y="3876"/>
                    <a:pt x="363" y="4830"/>
                    <a:pt x="233" y="5786"/>
                  </a:cubicBezTo>
                  <a:cubicBezTo>
                    <a:pt x="105" y="6740"/>
                    <a:pt x="0" y="7702"/>
                    <a:pt x="50" y="8666"/>
                  </a:cubicBezTo>
                  <a:cubicBezTo>
                    <a:pt x="93" y="9481"/>
                    <a:pt x="250" y="10289"/>
                    <a:pt x="568" y="11043"/>
                  </a:cubicBezTo>
                  <a:cubicBezTo>
                    <a:pt x="871" y="11761"/>
                    <a:pt x="1325" y="12438"/>
                    <a:pt x="1944" y="12920"/>
                  </a:cubicBezTo>
                  <a:cubicBezTo>
                    <a:pt x="2277" y="13179"/>
                    <a:pt x="2657" y="13392"/>
                    <a:pt x="3072" y="13484"/>
                  </a:cubicBezTo>
                  <a:cubicBezTo>
                    <a:pt x="3221" y="13517"/>
                    <a:pt x="3372" y="13534"/>
                    <a:pt x="3523" y="13534"/>
                  </a:cubicBezTo>
                  <a:cubicBezTo>
                    <a:pt x="3765" y="13534"/>
                    <a:pt x="4006" y="13490"/>
                    <a:pt x="4232" y="13397"/>
                  </a:cubicBezTo>
                  <a:cubicBezTo>
                    <a:pt x="4915" y="13116"/>
                    <a:pt x="5446" y="12496"/>
                    <a:pt x="5624" y="11780"/>
                  </a:cubicBezTo>
                  <a:cubicBezTo>
                    <a:pt x="5784" y="11136"/>
                    <a:pt x="5680" y="10421"/>
                    <a:pt x="5333" y="9855"/>
                  </a:cubicBezTo>
                  <a:cubicBezTo>
                    <a:pt x="5009" y="9328"/>
                    <a:pt x="4440" y="8921"/>
                    <a:pt x="3814" y="8921"/>
                  </a:cubicBezTo>
                  <a:cubicBezTo>
                    <a:pt x="3738" y="8921"/>
                    <a:pt x="3660" y="8927"/>
                    <a:pt x="3582" y="8940"/>
                  </a:cubicBezTo>
                  <a:cubicBezTo>
                    <a:pt x="3183" y="9005"/>
                    <a:pt x="2886" y="9312"/>
                    <a:pt x="2790" y="9700"/>
                  </a:cubicBezTo>
                  <a:cubicBezTo>
                    <a:pt x="2693" y="10097"/>
                    <a:pt x="2757" y="10542"/>
                    <a:pt x="2909" y="10917"/>
                  </a:cubicBezTo>
                  <a:cubicBezTo>
                    <a:pt x="2990" y="11114"/>
                    <a:pt x="3092" y="11286"/>
                    <a:pt x="3221" y="11454"/>
                  </a:cubicBezTo>
                  <a:cubicBezTo>
                    <a:pt x="3255" y="11499"/>
                    <a:pt x="3304" y="11529"/>
                    <a:pt x="3356" y="11529"/>
                  </a:cubicBezTo>
                  <a:cubicBezTo>
                    <a:pt x="3380" y="11529"/>
                    <a:pt x="3405" y="11523"/>
                    <a:pt x="3429" y="11509"/>
                  </a:cubicBezTo>
                  <a:cubicBezTo>
                    <a:pt x="3494" y="11470"/>
                    <a:pt x="3535" y="11366"/>
                    <a:pt x="3484" y="11299"/>
                  </a:cubicBezTo>
                  <a:cubicBezTo>
                    <a:pt x="3259" y="11004"/>
                    <a:pt x="3116" y="10627"/>
                    <a:pt x="3092" y="10258"/>
                  </a:cubicBezTo>
                  <a:cubicBezTo>
                    <a:pt x="3080" y="10075"/>
                    <a:pt x="3089" y="9913"/>
                    <a:pt x="3142" y="9743"/>
                  </a:cubicBezTo>
                  <a:cubicBezTo>
                    <a:pt x="3166" y="9669"/>
                    <a:pt x="3197" y="9603"/>
                    <a:pt x="3249" y="9531"/>
                  </a:cubicBezTo>
                  <a:cubicBezTo>
                    <a:pt x="3286" y="9480"/>
                    <a:pt x="3349" y="9425"/>
                    <a:pt x="3399" y="9394"/>
                  </a:cubicBezTo>
                  <a:cubicBezTo>
                    <a:pt x="3522" y="9319"/>
                    <a:pt x="3660" y="9291"/>
                    <a:pt x="3799" y="9288"/>
                  </a:cubicBezTo>
                  <a:cubicBezTo>
                    <a:pt x="3837" y="9288"/>
                    <a:pt x="3875" y="9290"/>
                    <a:pt x="3913" y="9293"/>
                  </a:cubicBezTo>
                  <a:cubicBezTo>
                    <a:pt x="3921" y="9293"/>
                    <a:pt x="3952" y="9297"/>
                    <a:pt x="3963" y="9298"/>
                  </a:cubicBezTo>
                  <a:lnTo>
                    <a:pt x="3963" y="9298"/>
                  </a:lnTo>
                  <a:cubicBezTo>
                    <a:pt x="3968" y="9299"/>
                    <a:pt x="3979" y="9300"/>
                    <a:pt x="3979" y="9300"/>
                  </a:cubicBezTo>
                  <a:cubicBezTo>
                    <a:pt x="3992" y="9303"/>
                    <a:pt x="4004" y="9305"/>
                    <a:pt x="4017" y="9307"/>
                  </a:cubicBezTo>
                  <a:cubicBezTo>
                    <a:pt x="4099" y="9323"/>
                    <a:pt x="4177" y="9348"/>
                    <a:pt x="4256" y="9376"/>
                  </a:cubicBezTo>
                  <a:cubicBezTo>
                    <a:pt x="4256" y="9376"/>
                    <a:pt x="4262" y="9379"/>
                    <a:pt x="4267" y="9380"/>
                  </a:cubicBezTo>
                  <a:lnTo>
                    <a:pt x="4267" y="9380"/>
                  </a:lnTo>
                  <a:cubicBezTo>
                    <a:pt x="4273" y="9383"/>
                    <a:pt x="4287" y="9389"/>
                    <a:pt x="4289" y="9391"/>
                  </a:cubicBezTo>
                  <a:cubicBezTo>
                    <a:pt x="4305" y="9398"/>
                    <a:pt x="4320" y="9405"/>
                    <a:pt x="4336" y="9412"/>
                  </a:cubicBezTo>
                  <a:cubicBezTo>
                    <a:pt x="4369" y="9429"/>
                    <a:pt x="4402" y="9447"/>
                    <a:pt x="4434" y="9465"/>
                  </a:cubicBezTo>
                  <a:cubicBezTo>
                    <a:pt x="4466" y="9484"/>
                    <a:pt x="4497" y="9503"/>
                    <a:pt x="4528" y="9523"/>
                  </a:cubicBezTo>
                  <a:cubicBezTo>
                    <a:pt x="4543" y="9532"/>
                    <a:pt x="4556" y="9542"/>
                    <a:pt x="4570" y="9553"/>
                  </a:cubicBezTo>
                  <a:cubicBezTo>
                    <a:pt x="4577" y="9557"/>
                    <a:pt x="4583" y="9562"/>
                    <a:pt x="4590" y="9567"/>
                  </a:cubicBezTo>
                  <a:cubicBezTo>
                    <a:pt x="4593" y="9569"/>
                    <a:pt x="4617" y="9587"/>
                    <a:pt x="4617" y="9587"/>
                  </a:cubicBezTo>
                  <a:cubicBezTo>
                    <a:pt x="4617" y="9587"/>
                    <a:pt x="4616" y="9587"/>
                    <a:pt x="4614" y="9585"/>
                  </a:cubicBezTo>
                  <a:lnTo>
                    <a:pt x="4614" y="9585"/>
                  </a:lnTo>
                  <a:cubicBezTo>
                    <a:pt x="4622" y="9592"/>
                    <a:pt x="4635" y="9603"/>
                    <a:pt x="4639" y="9606"/>
                  </a:cubicBezTo>
                  <a:cubicBezTo>
                    <a:pt x="4652" y="9617"/>
                    <a:pt x="4665" y="9628"/>
                    <a:pt x="4678" y="9638"/>
                  </a:cubicBezTo>
                  <a:cubicBezTo>
                    <a:pt x="4707" y="9664"/>
                    <a:pt x="4735" y="9692"/>
                    <a:pt x="4764" y="9719"/>
                  </a:cubicBezTo>
                  <a:cubicBezTo>
                    <a:pt x="4815" y="9771"/>
                    <a:pt x="4864" y="9826"/>
                    <a:pt x="4909" y="9883"/>
                  </a:cubicBezTo>
                  <a:cubicBezTo>
                    <a:pt x="4913" y="9889"/>
                    <a:pt x="4915" y="9890"/>
                    <a:pt x="4915" y="9890"/>
                  </a:cubicBezTo>
                  <a:cubicBezTo>
                    <a:pt x="4915" y="9890"/>
                    <a:pt x="4914" y="9890"/>
                    <a:pt x="4913" y="9889"/>
                  </a:cubicBezTo>
                  <a:lnTo>
                    <a:pt x="4913" y="9889"/>
                  </a:lnTo>
                  <a:cubicBezTo>
                    <a:pt x="4916" y="9893"/>
                    <a:pt x="4919" y="9896"/>
                    <a:pt x="4921" y="9900"/>
                  </a:cubicBezTo>
                  <a:cubicBezTo>
                    <a:pt x="4933" y="9915"/>
                    <a:pt x="4945" y="9932"/>
                    <a:pt x="4955" y="9948"/>
                  </a:cubicBezTo>
                  <a:cubicBezTo>
                    <a:pt x="4977" y="9979"/>
                    <a:pt x="4997" y="10009"/>
                    <a:pt x="5016" y="10040"/>
                  </a:cubicBezTo>
                  <a:cubicBezTo>
                    <a:pt x="5054" y="10103"/>
                    <a:pt x="5090" y="10168"/>
                    <a:pt x="5122" y="10234"/>
                  </a:cubicBezTo>
                  <a:cubicBezTo>
                    <a:pt x="5130" y="10252"/>
                    <a:pt x="5140" y="10271"/>
                    <a:pt x="5147" y="10289"/>
                  </a:cubicBezTo>
                  <a:cubicBezTo>
                    <a:pt x="5151" y="10295"/>
                    <a:pt x="5160" y="10318"/>
                    <a:pt x="5160" y="10318"/>
                  </a:cubicBezTo>
                  <a:cubicBezTo>
                    <a:pt x="5160" y="10318"/>
                    <a:pt x="5158" y="10315"/>
                    <a:pt x="5155" y="10308"/>
                  </a:cubicBezTo>
                  <a:lnTo>
                    <a:pt x="5155" y="10308"/>
                  </a:lnTo>
                  <a:cubicBezTo>
                    <a:pt x="5171" y="10345"/>
                    <a:pt x="5185" y="10383"/>
                    <a:pt x="5198" y="10421"/>
                  </a:cubicBezTo>
                  <a:cubicBezTo>
                    <a:pt x="5223" y="10491"/>
                    <a:pt x="5245" y="10563"/>
                    <a:pt x="5262" y="10635"/>
                  </a:cubicBezTo>
                  <a:cubicBezTo>
                    <a:pt x="5280" y="10708"/>
                    <a:pt x="5295" y="10783"/>
                    <a:pt x="5306" y="10857"/>
                  </a:cubicBezTo>
                  <a:cubicBezTo>
                    <a:pt x="5307" y="10860"/>
                    <a:pt x="5307" y="10862"/>
                    <a:pt x="5308" y="10864"/>
                  </a:cubicBezTo>
                  <a:lnTo>
                    <a:pt x="5308" y="10864"/>
                  </a:lnTo>
                  <a:cubicBezTo>
                    <a:pt x="5308" y="10866"/>
                    <a:pt x="5308" y="10870"/>
                    <a:pt x="5309" y="10877"/>
                  </a:cubicBezTo>
                  <a:cubicBezTo>
                    <a:pt x="5311" y="10893"/>
                    <a:pt x="5314" y="10911"/>
                    <a:pt x="5315" y="10928"/>
                  </a:cubicBezTo>
                  <a:cubicBezTo>
                    <a:pt x="5318" y="10968"/>
                    <a:pt x="5322" y="11009"/>
                    <a:pt x="5324" y="11049"/>
                  </a:cubicBezTo>
                  <a:cubicBezTo>
                    <a:pt x="5328" y="11125"/>
                    <a:pt x="5328" y="11200"/>
                    <a:pt x="5324" y="11275"/>
                  </a:cubicBezTo>
                  <a:cubicBezTo>
                    <a:pt x="5322" y="11313"/>
                    <a:pt x="5320" y="11350"/>
                    <a:pt x="5316" y="11388"/>
                  </a:cubicBezTo>
                  <a:cubicBezTo>
                    <a:pt x="5315" y="11405"/>
                    <a:pt x="5312" y="11423"/>
                    <a:pt x="5310" y="11440"/>
                  </a:cubicBezTo>
                  <a:lnTo>
                    <a:pt x="5308" y="11459"/>
                  </a:lnTo>
                  <a:lnTo>
                    <a:pt x="5308" y="11459"/>
                  </a:lnTo>
                  <a:cubicBezTo>
                    <a:pt x="5308" y="11462"/>
                    <a:pt x="5307" y="11465"/>
                    <a:pt x="5306" y="11468"/>
                  </a:cubicBezTo>
                  <a:cubicBezTo>
                    <a:pt x="5281" y="11619"/>
                    <a:pt x="5246" y="11767"/>
                    <a:pt x="5191" y="11911"/>
                  </a:cubicBezTo>
                  <a:cubicBezTo>
                    <a:pt x="5185" y="11927"/>
                    <a:pt x="5179" y="11943"/>
                    <a:pt x="5172" y="11959"/>
                  </a:cubicBezTo>
                  <a:cubicBezTo>
                    <a:pt x="5170" y="11966"/>
                    <a:pt x="5169" y="11968"/>
                    <a:pt x="5169" y="11968"/>
                  </a:cubicBezTo>
                  <a:cubicBezTo>
                    <a:pt x="5169" y="11968"/>
                    <a:pt x="5172" y="11958"/>
                    <a:pt x="5173" y="11956"/>
                  </a:cubicBezTo>
                  <a:lnTo>
                    <a:pt x="5173" y="11956"/>
                  </a:lnTo>
                  <a:cubicBezTo>
                    <a:pt x="5170" y="11965"/>
                    <a:pt x="5166" y="11974"/>
                    <a:pt x="5161" y="11983"/>
                  </a:cubicBezTo>
                  <a:cubicBezTo>
                    <a:pt x="5143" y="12024"/>
                    <a:pt x="5123" y="12065"/>
                    <a:pt x="5102" y="12105"/>
                  </a:cubicBezTo>
                  <a:cubicBezTo>
                    <a:pt x="5063" y="12180"/>
                    <a:pt x="5020" y="12252"/>
                    <a:pt x="4972" y="12322"/>
                  </a:cubicBezTo>
                  <a:cubicBezTo>
                    <a:pt x="4886" y="12450"/>
                    <a:pt x="4782" y="12571"/>
                    <a:pt x="4653" y="12690"/>
                  </a:cubicBezTo>
                  <a:cubicBezTo>
                    <a:pt x="4624" y="12716"/>
                    <a:pt x="4595" y="12741"/>
                    <a:pt x="4565" y="12766"/>
                  </a:cubicBezTo>
                  <a:cubicBezTo>
                    <a:pt x="4535" y="12790"/>
                    <a:pt x="4525" y="12798"/>
                    <a:pt x="4481" y="12830"/>
                  </a:cubicBezTo>
                  <a:cubicBezTo>
                    <a:pt x="4412" y="12878"/>
                    <a:pt x="4342" y="12922"/>
                    <a:pt x="4268" y="12962"/>
                  </a:cubicBezTo>
                  <a:cubicBezTo>
                    <a:pt x="4234" y="12980"/>
                    <a:pt x="4200" y="12997"/>
                    <a:pt x="4164" y="13014"/>
                  </a:cubicBezTo>
                  <a:cubicBezTo>
                    <a:pt x="4155" y="13018"/>
                    <a:pt x="4145" y="13023"/>
                    <a:pt x="4135" y="13027"/>
                  </a:cubicBezTo>
                  <a:lnTo>
                    <a:pt x="4135" y="13027"/>
                  </a:lnTo>
                  <a:cubicBezTo>
                    <a:pt x="4138" y="13026"/>
                    <a:pt x="4141" y="13024"/>
                    <a:pt x="4140" y="13024"/>
                  </a:cubicBezTo>
                  <a:lnTo>
                    <a:pt x="4140" y="13024"/>
                  </a:lnTo>
                  <a:cubicBezTo>
                    <a:pt x="4140" y="13024"/>
                    <a:pt x="4138" y="13025"/>
                    <a:pt x="4131" y="13028"/>
                  </a:cubicBezTo>
                  <a:cubicBezTo>
                    <a:pt x="4111" y="13036"/>
                    <a:pt x="4089" y="13045"/>
                    <a:pt x="4069" y="13053"/>
                  </a:cubicBezTo>
                  <a:cubicBezTo>
                    <a:pt x="3991" y="13081"/>
                    <a:pt x="3911" y="13104"/>
                    <a:pt x="3830" y="13121"/>
                  </a:cubicBezTo>
                  <a:cubicBezTo>
                    <a:pt x="3809" y="13125"/>
                    <a:pt x="3786" y="13130"/>
                    <a:pt x="3765" y="13134"/>
                  </a:cubicBezTo>
                  <a:cubicBezTo>
                    <a:pt x="3755" y="13135"/>
                    <a:pt x="3745" y="13137"/>
                    <a:pt x="3736" y="13139"/>
                  </a:cubicBezTo>
                  <a:cubicBezTo>
                    <a:pt x="3735" y="13139"/>
                    <a:pt x="3718" y="13141"/>
                    <a:pt x="3717" y="13141"/>
                  </a:cubicBezTo>
                  <a:cubicBezTo>
                    <a:pt x="3716" y="13141"/>
                    <a:pt x="3718" y="13141"/>
                    <a:pt x="3723" y="13140"/>
                  </a:cubicBezTo>
                  <a:cubicBezTo>
                    <a:pt x="3728" y="13139"/>
                    <a:pt x="3730" y="13139"/>
                    <a:pt x="3730" y="13139"/>
                  </a:cubicBezTo>
                  <a:lnTo>
                    <a:pt x="3730" y="13139"/>
                  </a:lnTo>
                  <a:cubicBezTo>
                    <a:pt x="3729" y="13139"/>
                    <a:pt x="3711" y="13141"/>
                    <a:pt x="3711" y="13141"/>
                  </a:cubicBezTo>
                  <a:cubicBezTo>
                    <a:pt x="3700" y="13142"/>
                    <a:pt x="3691" y="13143"/>
                    <a:pt x="3681" y="13145"/>
                  </a:cubicBezTo>
                  <a:cubicBezTo>
                    <a:pt x="3659" y="13147"/>
                    <a:pt x="3635" y="13148"/>
                    <a:pt x="3611" y="13149"/>
                  </a:cubicBezTo>
                  <a:cubicBezTo>
                    <a:pt x="3587" y="13150"/>
                    <a:pt x="3563" y="13151"/>
                    <a:pt x="3539" y="13151"/>
                  </a:cubicBezTo>
                  <a:cubicBezTo>
                    <a:pt x="3465" y="13151"/>
                    <a:pt x="3391" y="13146"/>
                    <a:pt x="3317" y="13137"/>
                  </a:cubicBezTo>
                  <a:cubicBezTo>
                    <a:pt x="3308" y="13136"/>
                    <a:pt x="3305" y="13135"/>
                    <a:pt x="3305" y="13135"/>
                  </a:cubicBezTo>
                  <a:lnTo>
                    <a:pt x="3305" y="13135"/>
                  </a:lnTo>
                  <a:cubicBezTo>
                    <a:pt x="3305" y="13135"/>
                    <a:pt x="3312" y="13137"/>
                    <a:pt x="3315" y="13137"/>
                  </a:cubicBezTo>
                  <a:cubicBezTo>
                    <a:pt x="3304" y="13135"/>
                    <a:pt x="3292" y="13134"/>
                    <a:pt x="3281" y="13131"/>
                  </a:cubicBezTo>
                  <a:cubicBezTo>
                    <a:pt x="3260" y="13128"/>
                    <a:pt x="3239" y="13124"/>
                    <a:pt x="3217" y="13120"/>
                  </a:cubicBezTo>
                  <a:cubicBezTo>
                    <a:pt x="3168" y="13110"/>
                    <a:pt x="3118" y="13098"/>
                    <a:pt x="3070" y="13084"/>
                  </a:cubicBezTo>
                  <a:cubicBezTo>
                    <a:pt x="3027" y="13072"/>
                    <a:pt x="2985" y="13059"/>
                    <a:pt x="2945" y="13045"/>
                  </a:cubicBezTo>
                  <a:cubicBezTo>
                    <a:pt x="2920" y="13036"/>
                    <a:pt x="2896" y="13027"/>
                    <a:pt x="2872" y="13018"/>
                  </a:cubicBezTo>
                  <a:cubicBezTo>
                    <a:pt x="2850" y="13009"/>
                    <a:pt x="2835" y="13004"/>
                    <a:pt x="2827" y="13001"/>
                  </a:cubicBezTo>
                  <a:cubicBezTo>
                    <a:pt x="2650" y="12926"/>
                    <a:pt x="2482" y="12827"/>
                    <a:pt x="2326" y="12716"/>
                  </a:cubicBezTo>
                  <a:cubicBezTo>
                    <a:pt x="2044" y="12519"/>
                    <a:pt x="1770" y="12247"/>
                    <a:pt x="1546" y="11965"/>
                  </a:cubicBezTo>
                  <a:cubicBezTo>
                    <a:pt x="1519" y="11932"/>
                    <a:pt x="1512" y="11923"/>
                    <a:pt x="1481" y="11880"/>
                  </a:cubicBezTo>
                  <a:cubicBezTo>
                    <a:pt x="1454" y="11844"/>
                    <a:pt x="1428" y="11807"/>
                    <a:pt x="1402" y="11770"/>
                  </a:cubicBezTo>
                  <a:cubicBezTo>
                    <a:pt x="1350" y="11697"/>
                    <a:pt x="1300" y="11620"/>
                    <a:pt x="1254" y="11543"/>
                  </a:cubicBezTo>
                  <a:cubicBezTo>
                    <a:pt x="1158" y="11385"/>
                    <a:pt x="1070" y="11222"/>
                    <a:pt x="991" y="11055"/>
                  </a:cubicBezTo>
                  <a:cubicBezTo>
                    <a:pt x="911" y="10887"/>
                    <a:pt x="857" y="10753"/>
                    <a:pt x="794" y="10575"/>
                  </a:cubicBezTo>
                  <a:cubicBezTo>
                    <a:pt x="731" y="10398"/>
                    <a:pt x="677" y="10219"/>
                    <a:pt x="629" y="10038"/>
                  </a:cubicBezTo>
                  <a:cubicBezTo>
                    <a:pt x="584" y="9861"/>
                    <a:pt x="546" y="9681"/>
                    <a:pt x="515" y="9500"/>
                  </a:cubicBezTo>
                  <a:cubicBezTo>
                    <a:pt x="481" y="9304"/>
                    <a:pt x="462" y="9153"/>
                    <a:pt x="444" y="8951"/>
                  </a:cubicBezTo>
                  <a:cubicBezTo>
                    <a:pt x="362" y="8042"/>
                    <a:pt x="428" y="7127"/>
                    <a:pt x="537" y="6222"/>
                  </a:cubicBezTo>
                  <a:cubicBezTo>
                    <a:pt x="645" y="5320"/>
                    <a:pt x="778" y="4421"/>
                    <a:pt x="900" y="3520"/>
                  </a:cubicBezTo>
                  <a:cubicBezTo>
                    <a:pt x="1024" y="2599"/>
                    <a:pt x="1146" y="1679"/>
                    <a:pt x="1265" y="758"/>
                  </a:cubicBezTo>
                  <a:cubicBezTo>
                    <a:pt x="1293" y="536"/>
                    <a:pt x="1302" y="315"/>
                    <a:pt x="1310" y="91"/>
                  </a:cubicBezTo>
                  <a:cubicBezTo>
                    <a:pt x="1313" y="33"/>
                    <a:pt x="1263" y="0"/>
                    <a:pt x="12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3"/>
          <p:cNvGrpSpPr/>
          <p:nvPr/>
        </p:nvGrpSpPr>
        <p:grpSpPr>
          <a:xfrm>
            <a:off x="4280475" y="4412045"/>
            <a:ext cx="590700" cy="730200"/>
            <a:chOff x="4280475" y="4412045"/>
            <a:chExt cx="590700" cy="730200"/>
          </a:xfrm>
        </p:grpSpPr>
        <p:grpSp>
          <p:nvGrpSpPr>
            <p:cNvPr id="767" name="Google Shape;767;p13"/>
            <p:cNvGrpSpPr/>
            <p:nvPr/>
          </p:nvGrpSpPr>
          <p:grpSpPr>
            <a:xfrm>
              <a:off x="4280475" y="4412045"/>
              <a:ext cx="590700" cy="730200"/>
              <a:chOff x="4280475" y="4412045"/>
              <a:chExt cx="590700" cy="730200"/>
            </a:xfrm>
          </p:grpSpPr>
          <p:sp>
            <p:nvSpPr>
              <p:cNvPr id="768" name="Google Shape;768;p13"/>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9" name="Google Shape;769;p13"/>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770" name="Google Shape;770;p13"/>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3"/>
          <p:cNvGrpSpPr/>
          <p:nvPr/>
        </p:nvGrpSpPr>
        <p:grpSpPr>
          <a:xfrm>
            <a:off x="0" y="0"/>
            <a:ext cx="9144001" cy="5143501"/>
            <a:chOff x="0" y="0"/>
            <a:chExt cx="9144001" cy="5143501"/>
          </a:xfrm>
        </p:grpSpPr>
        <p:pic>
          <p:nvPicPr>
            <p:cNvPr id="772" name="Google Shape;772;p13"/>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773" name="Google Shape;773;p13"/>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774" name="Google Shape;774;p13"/>
          <p:cNvSpPr txBox="1">
            <a:spLocks noGrp="1"/>
          </p:cNvSpPr>
          <p:nvPr>
            <p:ph type="title"/>
          </p:nvPr>
        </p:nvSpPr>
        <p:spPr>
          <a:xfrm>
            <a:off x="713475" y="539500"/>
            <a:ext cx="7717200" cy="552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Marcellus"/>
              <a:buNone/>
              <a:defRPr sz="3200" b="0">
                <a:solidFill>
                  <a:schemeClr val="dk1"/>
                </a:solidFill>
                <a:latin typeface="Marcellus"/>
                <a:ea typeface="Marcellus"/>
                <a:cs typeface="Marcellus"/>
                <a:sym typeface="Marcellus"/>
              </a:defRPr>
            </a:lvl1pPr>
            <a:lvl2pPr lvl="1"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2pPr>
            <a:lvl3pPr lvl="2"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3pPr>
            <a:lvl4pPr lvl="3"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4pPr>
            <a:lvl5pPr lvl="4"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5pPr>
            <a:lvl6pPr lvl="5"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6pPr>
            <a:lvl7pPr lvl="6"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7pPr>
            <a:lvl8pPr lvl="7"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8pPr>
            <a:lvl9pPr lvl="8"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9pPr>
          </a:lstStyle>
          <a:p>
            <a:endParaRPr/>
          </a:p>
        </p:txBody>
      </p:sp>
      <p:sp>
        <p:nvSpPr>
          <p:cNvPr id="775" name="Google Shape;775;p13"/>
          <p:cNvSpPr txBox="1">
            <a:spLocks noGrp="1"/>
          </p:cNvSpPr>
          <p:nvPr>
            <p:ph type="title" idx="2" hasCustomPrompt="1"/>
          </p:nvPr>
        </p:nvSpPr>
        <p:spPr>
          <a:xfrm>
            <a:off x="1563790" y="1351850"/>
            <a:ext cx="822900" cy="6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b="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76" name="Google Shape;776;p13"/>
          <p:cNvSpPr txBox="1">
            <a:spLocks noGrp="1"/>
          </p:cNvSpPr>
          <p:nvPr>
            <p:ph type="subTitle" idx="1"/>
          </p:nvPr>
        </p:nvSpPr>
        <p:spPr>
          <a:xfrm>
            <a:off x="713440" y="1925500"/>
            <a:ext cx="2523600" cy="863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77" name="Google Shape;777;p13"/>
          <p:cNvSpPr txBox="1">
            <a:spLocks noGrp="1"/>
          </p:cNvSpPr>
          <p:nvPr>
            <p:ph type="title" idx="3" hasCustomPrompt="1"/>
          </p:nvPr>
        </p:nvSpPr>
        <p:spPr>
          <a:xfrm>
            <a:off x="4160550" y="1351850"/>
            <a:ext cx="822900" cy="6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78" name="Google Shape;778;p13"/>
          <p:cNvSpPr txBox="1">
            <a:spLocks noGrp="1"/>
          </p:cNvSpPr>
          <p:nvPr>
            <p:ph type="subTitle" idx="4"/>
          </p:nvPr>
        </p:nvSpPr>
        <p:spPr>
          <a:xfrm>
            <a:off x="3310200" y="1931750"/>
            <a:ext cx="2523600" cy="86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79" name="Google Shape;779;p13"/>
          <p:cNvSpPr txBox="1">
            <a:spLocks noGrp="1"/>
          </p:cNvSpPr>
          <p:nvPr>
            <p:ph type="title" idx="5" hasCustomPrompt="1"/>
          </p:nvPr>
        </p:nvSpPr>
        <p:spPr>
          <a:xfrm>
            <a:off x="6757300" y="1351850"/>
            <a:ext cx="822900" cy="6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80" name="Google Shape;780;p13"/>
          <p:cNvSpPr txBox="1">
            <a:spLocks noGrp="1"/>
          </p:cNvSpPr>
          <p:nvPr>
            <p:ph type="subTitle" idx="6"/>
          </p:nvPr>
        </p:nvSpPr>
        <p:spPr>
          <a:xfrm>
            <a:off x="5906950" y="1931750"/>
            <a:ext cx="2523600" cy="86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81" name="Google Shape;781;p13"/>
          <p:cNvSpPr txBox="1">
            <a:spLocks noGrp="1"/>
          </p:cNvSpPr>
          <p:nvPr>
            <p:ph type="title" idx="7" hasCustomPrompt="1"/>
          </p:nvPr>
        </p:nvSpPr>
        <p:spPr>
          <a:xfrm>
            <a:off x="1563790" y="2871650"/>
            <a:ext cx="822900" cy="6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82" name="Google Shape;782;p13"/>
          <p:cNvSpPr txBox="1">
            <a:spLocks noGrp="1"/>
          </p:cNvSpPr>
          <p:nvPr>
            <p:ph type="subTitle" idx="8"/>
          </p:nvPr>
        </p:nvSpPr>
        <p:spPr>
          <a:xfrm>
            <a:off x="713440" y="3451475"/>
            <a:ext cx="2523600" cy="86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83" name="Google Shape;783;p13"/>
          <p:cNvSpPr txBox="1">
            <a:spLocks noGrp="1"/>
          </p:cNvSpPr>
          <p:nvPr>
            <p:ph type="title" idx="9" hasCustomPrompt="1"/>
          </p:nvPr>
        </p:nvSpPr>
        <p:spPr>
          <a:xfrm>
            <a:off x="4160550" y="2871650"/>
            <a:ext cx="822900" cy="6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84" name="Google Shape;784;p13"/>
          <p:cNvSpPr txBox="1">
            <a:spLocks noGrp="1"/>
          </p:cNvSpPr>
          <p:nvPr>
            <p:ph type="subTitle" idx="13"/>
          </p:nvPr>
        </p:nvSpPr>
        <p:spPr>
          <a:xfrm>
            <a:off x="3310195" y="3451475"/>
            <a:ext cx="2523600" cy="86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85" name="Google Shape;785;p13"/>
          <p:cNvSpPr txBox="1">
            <a:spLocks noGrp="1"/>
          </p:cNvSpPr>
          <p:nvPr>
            <p:ph type="title" idx="14" hasCustomPrompt="1"/>
          </p:nvPr>
        </p:nvSpPr>
        <p:spPr>
          <a:xfrm>
            <a:off x="6757300" y="2871650"/>
            <a:ext cx="822900" cy="6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86" name="Google Shape;786;p13"/>
          <p:cNvSpPr txBox="1">
            <a:spLocks noGrp="1"/>
          </p:cNvSpPr>
          <p:nvPr>
            <p:ph type="subTitle" idx="15"/>
          </p:nvPr>
        </p:nvSpPr>
        <p:spPr>
          <a:xfrm>
            <a:off x="5906950" y="3451475"/>
            <a:ext cx="2523600" cy="863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87" name="Google Shape;787;p13"/>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t" anchorCtr="0">
            <a:noAutofit/>
          </a:bodyPr>
          <a:lstStyle>
            <a:lvl1pPr lvl="0">
              <a:buNone/>
              <a:defRPr b="1"/>
            </a:lvl1pPr>
            <a:lvl2pPr lvl="1">
              <a:buNone/>
              <a:defRPr b="1"/>
            </a:lvl2pPr>
            <a:lvl3pPr lvl="2">
              <a:buNone/>
              <a:defRPr b="1"/>
            </a:lvl3pPr>
            <a:lvl4pPr lvl="3">
              <a:buNone/>
              <a:defRPr b="1"/>
            </a:lvl4pPr>
            <a:lvl5pPr lvl="4">
              <a:buNone/>
              <a:defRPr b="1"/>
            </a:lvl5pPr>
            <a:lvl6pPr lvl="5">
              <a:buNone/>
              <a:defRPr b="1"/>
            </a:lvl6pPr>
            <a:lvl7pPr lvl="6">
              <a:buNone/>
              <a:defRPr b="1"/>
            </a:lvl7pPr>
            <a:lvl8pPr lvl="7">
              <a:buNone/>
              <a:defRPr b="1"/>
            </a:lvl8pPr>
            <a:lvl9pPr lvl="8">
              <a:buNone/>
              <a:defRPr b="1"/>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TITLE_AND_TWO_COLUMNS_1">
    <p:spTree>
      <p:nvGrpSpPr>
        <p:cNvPr id="1" name="Shape 788"/>
        <p:cNvGrpSpPr/>
        <p:nvPr/>
      </p:nvGrpSpPr>
      <p:grpSpPr>
        <a:xfrm>
          <a:off x="0" y="0"/>
          <a:ext cx="0" cy="0"/>
          <a:chOff x="0" y="0"/>
          <a:chExt cx="0" cy="0"/>
        </a:xfrm>
      </p:grpSpPr>
      <p:sp>
        <p:nvSpPr>
          <p:cNvPr id="789" name="Google Shape;789;p14"/>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14"/>
          <p:cNvGrpSpPr/>
          <p:nvPr/>
        </p:nvGrpSpPr>
        <p:grpSpPr>
          <a:xfrm>
            <a:off x="3491726" y="200926"/>
            <a:ext cx="2160549" cy="342202"/>
            <a:chOff x="1892475" y="1579650"/>
            <a:chExt cx="1212225" cy="192000"/>
          </a:xfrm>
        </p:grpSpPr>
        <p:sp>
          <p:nvSpPr>
            <p:cNvPr id="791" name="Google Shape;791;p14"/>
            <p:cNvSpPr/>
            <p:nvPr/>
          </p:nvSpPr>
          <p:spPr>
            <a:xfrm>
              <a:off x="1892475" y="1586350"/>
              <a:ext cx="645800" cy="185300"/>
            </a:xfrm>
            <a:custGeom>
              <a:avLst/>
              <a:gdLst/>
              <a:ahLst/>
              <a:cxnLst/>
              <a:rect l="l" t="t" r="r" b="b"/>
              <a:pathLst>
                <a:path w="25832" h="7412" extrusionOk="0">
                  <a:moveTo>
                    <a:pt x="4319" y="0"/>
                  </a:moveTo>
                  <a:cubicBezTo>
                    <a:pt x="4025" y="0"/>
                    <a:pt x="3731" y="20"/>
                    <a:pt x="3437" y="65"/>
                  </a:cubicBezTo>
                  <a:cubicBezTo>
                    <a:pt x="2085" y="271"/>
                    <a:pt x="798" y="1114"/>
                    <a:pt x="272" y="2411"/>
                  </a:cubicBezTo>
                  <a:cubicBezTo>
                    <a:pt x="29" y="3013"/>
                    <a:pt x="0" y="3686"/>
                    <a:pt x="200" y="4305"/>
                  </a:cubicBezTo>
                  <a:cubicBezTo>
                    <a:pt x="395" y="4907"/>
                    <a:pt x="785" y="5427"/>
                    <a:pt x="1261" y="5839"/>
                  </a:cubicBezTo>
                  <a:cubicBezTo>
                    <a:pt x="2374" y="6801"/>
                    <a:pt x="3838" y="7201"/>
                    <a:pt x="5274" y="7349"/>
                  </a:cubicBezTo>
                  <a:cubicBezTo>
                    <a:pt x="5694" y="7392"/>
                    <a:pt x="6115" y="7412"/>
                    <a:pt x="6536" y="7412"/>
                  </a:cubicBezTo>
                  <a:cubicBezTo>
                    <a:pt x="7856" y="7412"/>
                    <a:pt x="9175" y="7216"/>
                    <a:pt x="10463" y="6939"/>
                  </a:cubicBezTo>
                  <a:cubicBezTo>
                    <a:pt x="12225" y="6560"/>
                    <a:pt x="13953" y="6033"/>
                    <a:pt x="15685" y="5537"/>
                  </a:cubicBezTo>
                  <a:cubicBezTo>
                    <a:pt x="17453" y="5031"/>
                    <a:pt x="19215" y="4501"/>
                    <a:pt x="20991" y="4023"/>
                  </a:cubicBezTo>
                  <a:cubicBezTo>
                    <a:pt x="21589" y="3863"/>
                    <a:pt x="22213" y="3724"/>
                    <a:pt x="22835" y="3724"/>
                  </a:cubicBezTo>
                  <a:cubicBezTo>
                    <a:pt x="23058" y="3724"/>
                    <a:pt x="23281" y="3742"/>
                    <a:pt x="23503" y="3783"/>
                  </a:cubicBezTo>
                  <a:cubicBezTo>
                    <a:pt x="24186" y="3910"/>
                    <a:pt x="24878" y="4253"/>
                    <a:pt x="25233" y="4875"/>
                  </a:cubicBezTo>
                  <a:cubicBezTo>
                    <a:pt x="25549" y="5431"/>
                    <a:pt x="25592" y="6205"/>
                    <a:pt x="25173" y="6723"/>
                  </a:cubicBezTo>
                  <a:cubicBezTo>
                    <a:pt x="24943" y="7009"/>
                    <a:pt x="24575" y="7153"/>
                    <a:pt x="24210" y="7153"/>
                  </a:cubicBezTo>
                  <a:cubicBezTo>
                    <a:pt x="24035" y="7153"/>
                    <a:pt x="23861" y="7120"/>
                    <a:pt x="23703" y="7055"/>
                  </a:cubicBezTo>
                  <a:cubicBezTo>
                    <a:pt x="23465" y="6957"/>
                    <a:pt x="23271" y="6779"/>
                    <a:pt x="23164" y="6545"/>
                  </a:cubicBezTo>
                  <a:cubicBezTo>
                    <a:pt x="23153" y="6521"/>
                    <a:pt x="23131" y="6510"/>
                    <a:pt x="23108" y="6510"/>
                  </a:cubicBezTo>
                  <a:cubicBezTo>
                    <a:pt x="23063" y="6510"/>
                    <a:pt x="23015" y="6550"/>
                    <a:pt x="23034" y="6599"/>
                  </a:cubicBezTo>
                  <a:cubicBezTo>
                    <a:pt x="23224" y="7100"/>
                    <a:pt x="23739" y="7359"/>
                    <a:pt x="24255" y="7359"/>
                  </a:cubicBezTo>
                  <a:cubicBezTo>
                    <a:pt x="24256" y="7359"/>
                    <a:pt x="24257" y="7359"/>
                    <a:pt x="24258" y="7359"/>
                  </a:cubicBezTo>
                  <a:cubicBezTo>
                    <a:pt x="24845" y="7357"/>
                    <a:pt x="25353" y="7021"/>
                    <a:pt x="25580" y="6481"/>
                  </a:cubicBezTo>
                  <a:cubicBezTo>
                    <a:pt x="25831" y="5886"/>
                    <a:pt x="25724" y="5163"/>
                    <a:pt x="25371" y="4631"/>
                  </a:cubicBezTo>
                  <a:cubicBezTo>
                    <a:pt x="24978" y="4042"/>
                    <a:pt x="24308" y="3689"/>
                    <a:pt x="23628" y="3547"/>
                  </a:cubicBezTo>
                  <a:cubicBezTo>
                    <a:pt x="23362" y="3492"/>
                    <a:pt x="23093" y="3468"/>
                    <a:pt x="22825" y="3468"/>
                  </a:cubicBezTo>
                  <a:cubicBezTo>
                    <a:pt x="22271" y="3468"/>
                    <a:pt x="21716" y="3570"/>
                    <a:pt x="21177" y="3704"/>
                  </a:cubicBezTo>
                  <a:cubicBezTo>
                    <a:pt x="20285" y="3927"/>
                    <a:pt x="19403" y="4198"/>
                    <a:pt x="18519" y="4449"/>
                  </a:cubicBezTo>
                  <a:cubicBezTo>
                    <a:pt x="16745" y="4952"/>
                    <a:pt x="14971" y="5457"/>
                    <a:pt x="13196" y="5954"/>
                  </a:cubicBezTo>
                  <a:cubicBezTo>
                    <a:pt x="11480" y="6435"/>
                    <a:pt x="9742" y="6885"/>
                    <a:pt x="7963" y="7056"/>
                  </a:cubicBezTo>
                  <a:cubicBezTo>
                    <a:pt x="7472" y="7103"/>
                    <a:pt x="6971" y="7131"/>
                    <a:pt x="6468" y="7131"/>
                  </a:cubicBezTo>
                  <a:cubicBezTo>
                    <a:pt x="5302" y="7131"/>
                    <a:pt x="4126" y="6980"/>
                    <a:pt x="3047" y="6563"/>
                  </a:cubicBezTo>
                  <a:cubicBezTo>
                    <a:pt x="1875" y="6110"/>
                    <a:pt x="663" y="5239"/>
                    <a:pt x="399" y="3935"/>
                  </a:cubicBezTo>
                  <a:cubicBezTo>
                    <a:pt x="125" y="2578"/>
                    <a:pt x="1067" y="1334"/>
                    <a:pt x="2218" y="729"/>
                  </a:cubicBezTo>
                  <a:cubicBezTo>
                    <a:pt x="2869" y="385"/>
                    <a:pt x="3576" y="253"/>
                    <a:pt x="4294" y="253"/>
                  </a:cubicBezTo>
                  <a:cubicBezTo>
                    <a:pt x="5225" y="253"/>
                    <a:pt x="6175" y="476"/>
                    <a:pt x="7042" y="750"/>
                  </a:cubicBezTo>
                  <a:cubicBezTo>
                    <a:pt x="8663" y="1262"/>
                    <a:pt x="10210" y="1981"/>
                    <a:pt x="11661" y="2862"/>
                  </a:cubicBezTo>
                  <a:cubicBezTo>
                    <a:pt x="12017" y="3077"/>
                    <a:pt x="12373" y="3297"/>
                    <a:pt x="12715" y="3533"/>
                  </a:cubicBezTo>
                  <a:cubicBezTo>
                    <a:pt x="12731" y="3544"/>
                    <a:pt x="12747" y="3549"/>
                    <a:pt x="12762" y="3549"/>
                  </a:cubicBezTo>
                  <a:cubicBezTo>
                    <a:pt x="12837" y="3549"/>
                    <a:pt x="12887" y="3430"/>
                    <a:pt x="12807" y="3375"/>
                  </a:cubicBezTo>
                  <a:cubicBezTo>
                    <a:pt x="12112" y="2899"/>
                    <a:pt x="11402" y="2455"/>
                    <a:pt x="10658" y="2058"/>
                  </a:cubicBezTo>
                  <a:cubicBezTo>
                    <a:pt x="9916" y="1660"/>
                    <a:pt x="9149" y="1313"/>
                    <a:pt x="8371" y="989"/>
                  </a:cubicBezTo>
                  <a:cubicBezTo>
                    <a:pt x="7098" y="458"/>
                    <a:pt x="5714" y="0"/>
                    <a:pt x="43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2077700" y="1595900"/>
              <a:ext cx="137325" cy="87225"/>
            </a:xfrm>
            <a:custGeom>
              <a:avLst/>
              <a:gdLst/>
              <a:ahLst/>
              <a:cxnLst/>
              <a:rect l="l" t="t" r="r" b="b"/>
              <a:pathLst>
                <a:path w="5493" h="3489" extrusionOk="0">
                  <a:moveTo>
                    <a:pt x="2818" y="680"/>
                  </a:moveTo>
                  <a:cubicBezTo>
                    <a:pt x="2818" y="680"/>
                    <a:pt x="2824" y="683"/>
                    <a:pt x="2827" y="683"/>
                  </a:cubicBezTo>
                  <a:cubicBezTo>
                    <a:pt x="2820" y="681"/>
                    <a:pt x="2818" y="680"/>
                    <a:pt x="2818" y="680"/>
                  </a:cubicBezTo>
                  <a:close/>
                  <a:moveTo>
                    <a:pt x="4114" y="1430"/>
                  </a:moveTo>
                  <a:lnTo>
                    <a:pt x="4114" y="1430"/>
                  </a:lnTo>
                  <a:cubicBezTo>
                    <a:pt x="4115" y="1431"/>
                    <a:pt x="4116" y="1431"/>
                    <a:pt x="4116" y="1431"/>
                  </a:cubicBezTo>
                  <a:cubicBezTo>
                    <a:pt x="4116" y="1431"/>
                    <a:pt x="4115" y="1431"/>
                    <a:pt x="4114" y="1430"/>
                  </a:cubicBezTo>
                  <a:close/>
                  <a:moveTo>
                    <a:pt x="2594" y="2681"/>
                  </a:moveTo>
                  <a:cubicBezTo>
                    <a:pt x="2594" y="2681"/>
                    <a:pt x="2595" y="2682"/>
                    <a:pt x="2599" y="2683"/>
                  </a:cubicBezTo>
                  <a:cubicBezTo>
                    <a:pt x="2600" y="2684"/>
                    <a:pt x="2601" y="2684"/>
                    <a:pt x="2602" y="2684"/>
                  </a:cubicBezTo>
                  <a:lnTo>
                    <a:pt x="2602" y="2684"/>
                  </a:lnTo>
                  <a:cubicBezTo>
                    <a:pt x="2598" y="2683"/>
                    <a:pt x="2594" y="2681"/>
                    <a:pt x="2594" y="2681"/>
                  </a:cubicBezTo>
                  <a:close/>
                  <a:moveTo>
                    <a:pt x="496" y="0"/>
                  </a:moveTo>
                  <a:cubicBezTo>
                    <a:pt x="429" y="0"/>
                    <a:pt x="361" y="2"/>
                    <a:pt x="294" y="4"/>
                  </a:cubicBezTo>
                  <a:cubicBezTo>
                    <a:pt x="237" y="6"/>
                    <a:pt x="179" y="13"/>
                    <a:pt x="122" y="17"/>
                  </a:cubicBezTo>
                  <a:cubicBezTo>
                    <a:pt x="74" y="19"/>
                    <a:pt x="26" y="57"/>
                    <a:pt x="28" y="110"/>
                  </a:cubicBezTo>
                  <a:cubicBezTo>
                    <a:pt x="31" y="157"/>
                    <a:pt x="68" y="204"/>
                    <a:pt x="119" y="204"/>
                  </a:cubicBezTo>
                  <a:cubicBezTo>
                    <a:pt x="120" y="204"/>
                    <a:pt x="121" y="204"/>
                    <a:pt x="122" y="204"/>
                  </a:cubicBezTo>
                  <a:cubicBezTo>
                    <a:pt x="151" y="202"/>
                    <a:pt x="179" y="202"/>
                    <a:pt x="208" y="202"/>
                  </a:cubicBezTo>
                  <a:cubicBezTo>
                    <a:pt x="222" y="202"/>
                    <a:pt x="237" y="202"/>
                    <a:pt x="251" y="202"/>
                  </a:cubicBezTo>
                  <a:cubicBezTo>
                    <a:pt x="265" y="202"/>
                    <a:pt x="279" y="202"/>
                    <a:pt x="294" y="201"/>
                  </a:cubicBezTo>
                  <a:cubicBezTo>
                    <a:pt x="334" y="201"/>
                    <a:pt x="374" y="200"/>
                    <a:pt x="415" y="200"/>
                  </a:cubicBezTo>
                  <a:cubicBezTo>
                    <a:pt x="432" y="200"/>
                    <a:pt x="448" y="200"/>
                    <a:pt x="465" y="200"/>
                  </a:cubicBezTo>
                  <a:cubicBezTo>
                    <a:pt x="579" y="200"/>
                    <a:pt x="693" y="204"/>
                    <a:pt x="808" y="211"/>
                  </a:cubicBezTo>
                  <a:cubicBezTo>
                    <a:pt x="921" y="218"/>
                    <a:pt x="1033" y="228"/>
                    <a:pt x="1144" y="241"/>
                  </a:cubicBezTo>
                  <a:cubicBezTo>
                    <a:pt x="1172" y="243"/>
                    <a:pt x="1198" y="247"/>
                    <a:pt x="1225" y="250"/>
                  </a:cubicBezTo>
                  <a:cubicBezTo>
                    <a:pt x="1235" y="251"/>
                    <a:pt x="1246" y="253"/>
                    <a:pt x="1256" y="254"/>
                  </a:cubicBezTo>
                  <a:lnTo>
                    <a:pt x="1256" y="254"/>
                  </a:lnTo>
                  <a:cubicBezTo>
                    <a:pt x="1256" y="254"/>
                    <a:pt x="1255" y="254"/>
                    <a:pt x="1255" y="254"/>
                  </a:cubicBezTo>
                  <a:lnTo>
                    <a:pt x="1255" y="254"/>
                  </a:lnTo>
                  <a:cubicBezTo>
                    <a:pt x="1254" y="254"/>
                    <a:pt x="1265" y="255"/>
                    <a:pt x="1269" y="256"/>
                  </a:cubicBezTo>
                  <a:cubicBezTo>
                    <a:pt x="1278" y="257"/>
                    <a:pt x="1287" y="259"/>
                    <a:pt x="1295" y="260"/>
                  </a:cubicBezTo>
                  <a:cubicBezTo>
                    <a:pt x="1351" y="268"/>
                    <a:pt x="1406" y="276"/>
                    <a:pt x="1461" y="286"/>
                  </a:cubicBezTo>
                  <a:cubicBezTo>
                    <a:pt x="1908" y="362"/>
                    <a:pt x="2348" y="487"/>
                    <a:pt x="2768" y="660"/>
                  </a:cubicBezTo>
                  <a:cubicBezTo>
                    <a:pt x="2783" y="665"/>
                    <a:pt x="2796" y="670"/>
                    <a:pt x="2810" y="676"/>
                  </a:cubicBezTo>
                  <a:cubicBezTo>
                    <a:pt x="2815" y="679"/>
                    <a:pt x="2821" y="681"/>
                    <a:pt x="2827" y="683"/>
                  </a:cubicBezTo>
                  <a:cubicBezTo>
                    <a:pt x="2854" y="695"/>
                    <a:pt x="2881" y="707"/>
                    <a:pt x="2910" y="720"/>
                  </a:cubicBezTo>
                  <a:cubicBezTo>
                    <a:pt x="2961" y="743"/>
                    <a:pt x="3014" y="767"/>
                    <a:pt x="3065" y="792"/>
                  </a:cubicBezTo>
                  <a:cubicBezTo>
                    <a:pt x="3168" y="840"/>
                    <a:pt x="3271" y="893"/>
                    <a:pt x="3370" y="947"/>
                  </a:cubicBezTo>
                  <a:cubicBezTo>
                    <a:pt x="3568" y="1056"/>
                    <a:pt x="3760" y="1175"/>
                    <a:pt x="3944" y="1306"/>
                  </a:cubicBezTo>
                  <a:cubicBezTo>
                    <a:pt x="3988" y="1337"/>
                    <a:pt x="4032" y="1369"/>
                    <a:pt x="4076" y="1401"/>
                  </a:cubicBezTo>
                  <a:cubicBezTo>
                    <a:pt x="4087" y="1409"/>
                    <a:pt x="4097" y="1417"/>
                    <a:pt x="4108" y="1426"/>
                  </a:cubicBezTo>
                  <a:cubicBezTo>
                    <a:pt x="4109" y="1427"/>
                    <a:pt x="4112" y="1429"/>
                    <a:pt x="4114" y="1430"/>
                  </a:cubicBezTo>
                  <a:lnTo>
                    <a:pt x="4114" y="1430"/>
                  </a:lnTo>
                  <a:cubicBezTo>
                    <a:pt x="4112" y="1429"/>
                    <a:pt x="4110" y="1427"/>
                    <a:pt x="4107" y="1425"/>
                  </a:cubicBezTo>
                  <a:lnTo>
                    <a:pt x="4107" y="1425"/>
                  </a:lnTo>
                  <a:cubicBezTo>
                    <a:pt x="4112" y="1428"/>
                    <a:pt x="4116" y="1432"/>
                    <a:pt x="4120" y="1435"/>
                  </a:cubicBezTo>
                  <a:cubicBezTo>
                    <a:pt x="4143" y="1452"/>
                    <a:pt x="4164" y="1469"/>
                    <a:pt x="4185" y="1486"/>
                  </a:cubicBezTo>
                  <a:cubicBezTo>
                    <a:pt x="4268" y="1553"/>
                    <a:pt x="4347" y="1623"/>
                    <a:pt x="4425" y="1696"/>
                  </a:cubicBezTo>
                  <a:cubicBezTo>
                    <a:pt x="4501" y="1768"/>
                    <a:pt x="4573" y="1841"/>
                    <a:pt x="4644" y="1920"/>
                  </a:cubicBezTo>
                  <a:cubicBezTo>
                    <a:pt x="4679" y="1959"/>
                    <a:pt x="4713" y="1998"/>
                    <a:pt x="4747" y="2038"/>
                  </a:cubicBezTo>
                  <a:cubicBezTo>
                    <a:pt x="4762" y="2059"/>
                    <a:pt x="4778" y="2078"/>
                    <a:pt x="4793" y="2097"/>
                  </a:cubicBezTo>
                  <a:cubicBezTo>
                    <a:pt x="4795" y="2099"/>
                    <a:pt x="4798" y="2103"/>
                    <a:pt x="4799" y="2105"/>
                  </a:cubicBezTo>
                  <a:lnTo>
                    <a:pt x="4799" y="2105"/>
                  </a:lnTo>
                  <a:cubicBezTo>
                    <a:pt x="4798" y="2103"/>
                    <a:pt x="4796" y="2101"/>
                    <a:pt x="4795" y="2099"/>
                  </a:cubicBezTo>
                  <a:lnTo>
                    <a:pt x="4795" y="2099"/>
                  </a:lnTo>
                  <a:cubicBezTo>
                    <a:pt x="4799" y="2105"/>
                    <a:pt x="4801" y="2108"/>
                    <a:pt x="4801" y="2108"/>
                  </a:cubicBezTo>
                  <a:cubicBezTo>
                    <a:pt x="4801" y="2108"/>
                    <a:pt x="4800" y="2107"/>
                    <a:pt x="4799" y="2105"/>
                  </a:cubicBezTo>
                  <a:lnTo>
                    <a:pt x="4799" y="2105"/>
                  </a:lnTo>
                  <a:cubicBezTo>
                    <a:pt x="4801" y="2107"/>
                    <a:pt x="4803" y="2110"/>
                    <a:pt x="4804" y="2112"/>
                  </a:cubicBezTo>
                  <a:cubicBezTo>
                    <a:pt x="4812" y="2123"/>
                    <a:pt x="4821" y="2135"/>
                    <a:pt x="4829" y="2146"/>
                  </a:cubicBezTo>
                  <a:cubicBezTo>
                    <a:pt x="4891" y="2229"/>
                    <a:pt x="4948" y="2316"/>
                    <a:pt x="4999" y="2406"/>
                  </a:cubicBezTo>
                  <a:cubicBezTo>
                    <a:pt x="5025" y="2450"/>
                    <a:pt x="5049" y="2495"/>
                    <a:pt x="5072" y="2542"/>
                  </a:cubicBezTo>
                  <a:cubicBezTo>
                    <a:pt x="5083" y="2563"/>
                    <a:pt x="5093" y="2585"/>
                    <a:pt x="5104" y="2607"/>
                  </a:cubicBezTo>
                  <a:cubicBezTo>
                    <a:pt x="5109" y="2618"/>
                    <a:pt x="5113" y="2629"/>
                    <a:pt x="5118" y="2641"/>
                  </a:cubicBezTo>
                  <a:cubicBezTo>
                    <a:pt x="5120" y="2645"/>
                    <a:pt x="5123" y="2650"/>
                    <a:pt x="5125" y="2655"/>
                  </a:cubicBezTo>
                  <a:lnTo>
                    <a:pt x="5125" y="2655"/>
                  </a:lnTo>
                  <a:cubicBezTo>
                    <a:pt x="5126" y="2657"/>
                    <a:pt x="5127" y="2660"/>
                    <a:pt x="5128" y="2663"/>
                  </a:cubicBezTo>
                  <a:cubicBezTo>
                    <a:pt x="5166" y="2756"/>
                    <a:pt x="5198" y="2851"/>
                    <a:pt x="5222" y="2947"/>
                  </a:cubicBezTo>
                  <a:cubicBezTo>
                    <a:pt x="5235" y="2997"/>
                    <a:pt x="5244" y="3046"/>
                    <a:pt x="5253" y="3096"/>
                  </a:cubicBezTo>
                  <a:cubicBezTo>
                    <a:pt x="5255" y="3108"/>
                    <a:pt x="5257" y="3120"/>
                    <a:pt x="5259" y="3132"/>
                  </a:cubicBezTo>
                  <a:cubicBezTo>
                    <a:pt x="5259" y="3134"/>
                    <a:pt x="5259" y="3136"/>
                    <a:pt x="5260" y="3138"/>
                  </a:cubicBezTo>
                  <a:lnTo>
                    <a:pt x="5260" y="3138"/>
                  </a:lnTo>
                  <a:cubicBezTo>
                    <a:pt x="5260" y="3140"/>
                    <a:pt x="5260" y="3144"/>
                    <a:pt x="5261" y="3146"/>
                  </a:cubicBezTo>
                  <a:lnTo>
                    <a:pt x="5261" y="3146"/>
                  </a:lnTo>
                  <a:cubicBezTo>
                    <a:pt x="5261" y="3143"/>
                    <a:pt x="5260" y="3141"/>
                    <a:pt x="5260" y="3140"/>
                  </a:cubicBezTo>
                  <a:lnTo>
                    <a:pt x="5260" y="3140"/>
                  </a:lnTo>
                  <a:cubicBezTo>
                    <a:pt x="5261" y="3142"/>
                    <a:pt x="5261" y="3145"/>
                    <a:pt x="5261" y="3147"/>
                  </a:cubicBezTo>
                  <a:lnTo>
                    <a:pt x="5261" y="3147"/>
                  </a:lnTo>
                  <a:cubicBezTo>
                    <a:pt x="5261" y="3147"/>
                    <a:pt x="5261" y="3147"/>
                    <a:pt x="5261" y="3146"/>
                  </a:cubicBezTo>
                  <a:lnTo>
                    <a:pt x="5261" y="3146"/>
                  </a:lnTo>
                  <a:cubicBezTo>
                    <a:pt x="5261" y="3147"/>
                    <a:pt x="5261" y="3148"/>
                    <a:pt x="5261" y="3149"/>
                  </a:cubicBezTo>
                  <a:cubicBezTo>
                    <a:pt x="5261" y="3148"/>
                    <a:pt x="5261" y="3148"/>
                    <a:pt x="5261" y="3147"/>
                  </a:cubicBezTo>
                  <a:lnTo>
                    <a:pt x="5261" y="3147"/>
                  </a:lnTo>
                  <a:cubicBezTo>
                    <a:pt x="5261" y="3147"/>
                    <a:pt x="5261" y="3147"/>
                    <a:pt x="5261" y="3147"/>
                  </a:cubicBezTo>
                  <a:cubicBezTo>
                    <a:pt x="5263" y="3171"/>
                    <a:pt x="5266" y="3195"/>
                    <a:pt x="5268" y="3219"/>
                  </a:cubicBezTo>
                  <a:lnTo>
                    <a:pt x="5268" y="3219"/>
                  </a:lnTo>
                  <a:cubicBezTo>
                    <a:pt x="5262" y="3217"/>
                    <a:pt x="5257" y="3215"/>
                    <a:pt x="5251" y="3213"/>
                  </a:cubicBezTo>
                  <a:cubicBezTo>
                    <a:pt x="5198" y="3194"/>
                    <a:pt x="5143" y="3178"/>
                    <a:pt x="5088" y="3164"/>
                  </a:cubicBezTo>
                  <a:cubicBezTo>
                    <a:pt x="4979" y="3137"/>
                    <a:pt x="4867" y="3113"/>
                    <a:pt x="4755" y="3093"/>
                  </a:cubicBezTo>
                  <a:cubicBezTo>
                    <a:pt x="4525" y="3051"/>
                    <a:pt x="4290" y="3024"/>
                    <a:pt x="4056" y="2996"/>
                  </a:cubicBezTo>
                  <a:cubicBezTo>
                    <a:pt x="3943" y="2982"/>
                    <a:pt x="3830" y="2969"/>
                    <a:pt x="3715" y="2955"/>
                  </a:cubicBezTo>
                  <a:cubicBezTo>
                    <a:pt x="3713" y="2954"/>
                    <a:pt x="3710" y="2954"/>
                    <a:pt x="3708" y="2953"/>
                  </a:cubicBezTo>
                  <a:lnTo>
                    <a:pt x="3708" y="2953"/>
                  </a:lnTo>
                  <a:cubicBezTo>
                    <a:pt x="3709" y="2953"/>
                    <a:pt x="3709" y="2953"/>
                    <a:pt x="3709" y="2953"/>
                  </a:cubicBezTo>
                  <a:cubicBezTo>
                    <a:pt x="3710" y="2953"/>
                    <a:pt x="3708" y="2953"/>
                    <a:pt x="3706" y="2953"/>
                  </a:cubicBezTo>
                  <a:lnTo>
                    <a:pt x="3706" y="2953"/>
                  </a:lnTo>
                  <a:cubicBezTo>
                    <a:pt x="3707" y="2953"/>
                    <a:pt x="3707" y="2953"/>
                    <a:pt x="3708" y="2953"/>
                  </a:cubicBezTo>
                  <a:lnTo>
                    <a:pt x="3708" y="2953"/>
                  </a:lnTo>
                  <a:cubicBezTo>
                    <a:pt x="3706" y="2953"/>
                    <a:pt x="3704" y="2953"/>
                    <a:pt x="3700" y="2952"/>
                  </a:cubicBezTo>
                  <a:lnTo>
                    <a:pt x="3700" y="2952"/>
                  </a:lnTo>
                  <a:cubicBezTo>
                    <a:pt x="3702" y="2953"/>
                    <a:pt x="3704" y="2953"/>
                    <a:pt x="3706" y="2953"/>
                  </a:cubicBezTo>
                  <a:lnTo>
                    <a:pt x="3706" y="2953"/>
                  </a:lnTo>
                  <a:cubicBezTo>
                    <a:pt x="3704" y="2953"/>
                    <a:pt x="3701" y="2952"/>
                    <a:pt x="3699" y="2952"/>
                  </a:cubicBezTo>
                  <a:lnTo>
                    <a:pt x="3699" y="2952"/>
                  </a:lnTo>
                  <a:cubicBezTo>
                    <a:pt x="3699" y="2952"/>
                    <a:pt x="3699" y="2952"/>
                    <a:pt x="3699" y="2952"/>
                  </a:cubicBezTo>
                  <a:cubicBezTo>
                    <a:pt x="3687" y="2950"/>
                    <a:pt x="3674" y="2949"/>
                    <a:pt x="3662" y="2946"/>
                  </a:cubicBezTo>
                  <a:cubicBezTo>
                    <a:pt x="3630" y="2943"/>
                    <a:pt x="3599" y="2938"/>
                    <a:pt x="3568" y="2933"/>
                  </a:cubicBezTo>
                  <a:cubicBezTo>
                    <a:pt x="3513" y="2925"/>
                    <a:pt x="3458" y="2917"/>
                    <a:pt x="3404" y="2907"/>
                  </a:cubicBezTo>
                  <a:cubicBezTo>
                    <a:pt x="3180" y="2868"/>
                    <a:pt x="2959" y="2815"/>
                    <a:pt x="2745" y="2739"/>
                  </a:cubicBezTo>
                  <a:cubicBezTo>
                    <a:pt x="2698" y="2723"/>
                    <a:pt x="2652" y="2705"/>
                    <a:pt x="2605" y="2686"/>
                  </a:cubicBezTo>
                  <a:cubicBezTo>
                    <a:pt x="2605" y="2686"/>
                    <a:pt x="2605" y="2686"/>
                    <a:pt x="2605" y="2686"/>
                  </a:cubicBezTo>
                  <a:lnTo>
                    <a:pt x="2605" y="2686"/>
                  </a:lnTo>
                  <a:cubicBezTo>
                    <a:pt x="2602" y="2684"/>
                    <a:pt x="2592" y="2680"/>
                    <a:pt x="2591" y="2680"/>
                  </a:cubicBezTo>
                  <a:cubicBezTo>
                    <a:pt x="2580" y="2675"/>
                    <a:pt x="2571" y="2670"/>
                    <a:pt x="2560" y="2667"/>
                  </a:cubicBezTo>
                  <a:cubicBezTo>
                    <a:pt x="2539" y="2656"/>
                    <a:pt x="2516" y="2646"/>
                    <a:pt x="2494" y="2636"/>
                  </a:cubicBezTo>
                  <a:cubicBezTo>
                    <a:pt x="2407" y="2594"/>
                    <a:pt x="2320" y="2549"/>
                    <a:pt x="2237" y="2500"/>
                  </a:cubicBezTo>
                  <a:cubicBezTo>
                    <a:pt x="2152" y="2450"/>
                    <a:pt x="2071" y="2398"/>
                    <a:pt x="1993" y="2343"/>
                  </a:cubicBezTo>
                  <a:cubicBezTo>
                    <a:pt x="1952" y="2315"/>
                    <a:pt x="1913" y="2286"/>
                    <a:pt x="1875" y="2257"/>
                  </a:cubicBezTo>
                  <a:lnTo>
                    <a:pt x="1862" y="2247"/>
                  </a:lnTo>
                  <a:cubicBezTo>
                    <a:pt x="1861" y="2247"/>
                    <a:pt x="1849" y="2237"/>
                    <a:pt x="1849" y="2237"/>
                  </a:cubicBezTo>
                  <a:lnTo>
                    <a:pt x="1849" y="2237"/>
                  </a:lnTo>
                  <a:cubicBezTo>
                    <a:pt x="1849" y="2237"/>
                    <a:pt x="1850" y="2238"/>
                    <a:pt x="1853" y="2241"/>
                  </a:cubicBezTo>
                  <a:cubicBezTo>
                    <a:pt x="1857" y="2244"/>
                    <a:pt x="1858" y="2245"/>
                    <a:pt x="1858" y="2245"/>
                  </a:cubicBezTo>
                  <a:cubicBezTo>
                    <a:pt x="1858" y="2245"/>
                    <a:pt x="1850" y="2239"/>
                    <a:pt x="1849" y="2237"/>
                  </a:cubicBezTo>
                  <a:cubicBezTo>
                    <a:pt x="1843" y="2232"/>
                    <a:pt x="1838" y="2229"/>
                    <a:pt x="1833" y="2224"/>
                  </a:cubicBezTo>
                  <a:cubicBezTo>
                    <a:pt x="1814" y="2210"/>
                    <a:pt x="1795" y="2194"/>
                    <a:pt x="1776" y="2179"/>
                  </a:cubicBezTo>
                  <a:cubicBezTo>
                    <a:pt x="1469" y="1928"/>
                    <a:pt x="1199" y="1638"/>
                    <a:pt x="950" y="1331"/>
                  </a:cubicBezTo>
                  <a:cubicBezTo>
                    <a:pt x="920" y="1292"/>
                    <a:pt x="889" y="1254"/>
                    <a:pt x="859" y="1216"/>
                  </a:cubicBezTo>
                  <a:cubicBezTo>
                    <a:pt x="845" y="1197"/>
                    <a:pt x="830" y="1179"/>
                    <a:pt x="815" y="1160"/>
                  </a:cubicBezTo>
                  <a:lnTo>
                    <a:pt x="815" y="1160"/>
                  </a:lnTo>
                  <a:cubicBezTo>
                    <a:pt x="819" y="1165"/>
                    <a:pt x="820" y="1167"/>
                    <a:pt x="820" y="1167"/>
                  </a:cubicBezTo>
                  <a:cubicBezTo>
                    <a:pt x="821" y="1167"/>
                    <a:pt x="806" y="1148"/>
                    <a:pt x="803" y="1145"/>
                  </a:cubicBezTo>
                  <a:cubicBezTo>
                    <a:pt x="795" y="1134"/>
                    <a:pt x="786" y="1122"/>
                    <a:pt x="778" y="1112"/>
                  </a:cubicBezTo>
                  <a:cubicBezTo>
                    <a:pt x="717" y="1032"/>
                    <a:pt x="658" y="951"/>
                    <a:pt x="598" y="869"/>
                  </a:cubicBezTo>
                  <a:cubicBezTo>
                    <a:pt x="482" y="708"/>
                    <a:pt x="366" y="546"/>
                    <a:pt x="251" y="385"/>
                  </a:cubicBezTo>
                  <a:cubicBezTo>
                    <a:pt x="220" y="341"/>
                    <a:pt x="182" y="300"/>
                    <a:pt x="146" y="260"/>
                  </a:cubicBezTo>
                  <a:cubicBezTo>
                    <a:pt x="132" y="244"/>
                    <a:pt x="112" y="237"/>
                    <a:pt x="91" y="237"/>
                  </a:cubicBezTo>
                  <a:cubicBezTo>
                    <a:pt x="73" y="237"/>
                    <a:pt x="54" y="243"/>
                    <a:pt x="40" y="254"/>
                  </a:cubicBezTo>
                  <a:cubicBezTo>
                    <a:pt x="8" y="279"/>
                    <a:pt x="1" y="320"/>
                    <a:pt x="20" y="357"/>
                  </a:cubicBezTo>
                  <a:cubicBezTo>
                    <a:pt x="31" y="379"/>
                    <a:pt x="43" y="401"/>
                    <a:pt x="53" y="423"/>
                  </a:cubicBezTo>
                  <a:cubicBezTo>
                    <a:pt x="58" y="431"/>
                    <a:pt x="62" y="439"/>
                    <a:pt x="66" y="447"/>
                  </a:cubicBezTo>
                  <a:lnTo>
                    <a:pt x="66" y="447"/>
                  </a:lnTo>
                  <a:cubicBezTo>
                    <a:pt x="66" y="446"/>
                    <a:pt x="65" y="445"/>
                    <a:pt x="65" y="445"/>
                  </a:cubicBezTo>
                  <a:lnTo>
                    <a:pt x="65" y="445"/>
                  </a:lnTo>
                  <a:cubicBezTo>
                    <a:pt x="65" y="445"/>
                    <a:pt x="66" y="447"/>
                    <a:pt x="69" y="453"/>
                  </a:cubicBezTo>
                  <a:cubicBezTo>
                    <a:pt x="68" y="451"/>
                    <a:pt x="67" y="449"/>
                    <a:pt x="66" y="447"/>
                  </a:cubicBezTo>
                  <a:lnTo>
                    <a:pt x="66" y="447"/>
                  </a:lnTo>
                  <a:cubicBezTo>
                    <a:pt x="69" y="453"/>
                    <a:pt x="76" y="465"/>
                    <a:pt x="78" y="470"/>
                  </a:cubicBezTo>
                  <a:cubicBezTo>
                    <a:pt x="82" y="476"/>
                    <a:pt x="85" y="482"/>
                    <a:pt x="89" y="488"/>
                  </a:cubicBezTo>
                  <a:cubicBezTo>
                    <a:pt x="118" y="531"/>
                    <a:pt x="145" y="574"/>
                    <a:pt x="172" y="617"/>
                  </a:cubicBezTo>
                  <a:cubicBezTo>
                    <a:pt x="227" y="701"/>
                    <a:pt x="284" y="783"/>
                    <a:pt x="341" y="865"/>
                  </a:cubicBezTo>
                  <a:cubicBezTo>
                    <a:pt x="461" y="1036"/>
                    <a:pt x="584" y="1203"/>
                    <a:pt x="712" y="1367"/>
                  </a:cubicBezTo>
                  <a:cubicBezTo>
                    <a:pt x="956" y="1682"/>
                    <a:pt x="1221" y="1983"/>
                    <a:pt x="1520" y="2246"/>
                  </a:cubicBezTo>
                  <a:cubicBezTo>
                    <a:pt x="1819" y="2508"/>
                    <a:pt x="2150" y="2732"/>
                    <a:pt x="2515" y="2888"/>
                  </a:cubicBezTo>
                  <a:cubicBezTo>
                    <a:pt x="2945" y="3070"/>
                    <a:pt x="3403" y="3144"/>
                    <a:pt x="3862" y="3203"/>
                  </a:cubicBezTo>
                  <a:cubicBezTo>
                    <a:pt x="3977" y="3218"/>
                    <a:pt x="4093" y="3232"/>
                    <a:pt x="4208" y="3246"/>
                  </a:cubicBezTo>
                  <a:cubicBezTo>
                    <a:pt x="4234" y="3250"/>
                    <a:pt x="4262" y="3253"/>
                    <a:pt x="4288" y="3257"/>
                  </a:cubicBezTo>
                  <a:cubicBezTo>
                    <a:pt x="4292" y="3257"/>
                    <a:pt x="4321" y="3260"/>
                    <a:pt x="4320" y="3260"/>
                  </a:cubicBezTo>
                  <a:cubicBezTo>
                    <a:pt x="4319" y="3260"/>
                    <a:pt x="4316" y="3260"/>
                    <a:pt x="4309" y="3259"/>
                  </a:cubicBezTo>
                  <a:lnTo>
                    <a:pt x="4309" y="3259"/>
                  </a:lnTo>
                  <a:cubicBezTo>
                    <a:pt x="4325" y="3262"/>
                    <a:pt x="4340" y="3264"/>
                    <a:pt x="4356" y="3265"/>
                  </a:cubicBezTo>
                  <a:cubicBezTo>
                    <a:pt x="4413" y="3273"/>
                    <a:pt x="4469" y="3282"/>
                    <a:pt x="4526" y="3290"/>
                  </a:cubicBezTo>
                  <a:cubicBezTo>
                    <a:pt x="4638" y="3308"/>
                    <a:pt x="4749" y="3328"/>
                    <a:pt x="4860" y="3353"/>
                  </a:cubicBezTo>
                  <a:cubicBezTo>
                    <a:pt x="4971" y="3377"/>
                    <a:pt x="5080" y="3408"/>
                    <a:pt x="5190" y="3435"/>
                  </a:cubicBezTo>
                  <a:cubicBezTo>
                    <a:pt x="5244" y="3450"/>
                    <a:pt x="5299" y="3466"/>
                    <a:pt x="5353" y="3484"/>
                  </a:cubicBezTo>
                  <a:cubicBezTo>
                    <a:pt x="5362" y="3487"/>
                    <a:pt x="5372" y="3489"/>
                    <a:pt x="5381" y="3489"/>
                  </a:cubicBezTo>
                  <a:cubicBezTo>
                    <a:pt x="5439" y="3489"/>
                    <a:pt x="5493" y="3437"/>
                    <a:pt x="5491" y="3378"/>
                  </a:cubicBezTo>
                  <a:cubicBezTo>
                    <a:pt x="5484" y="3164"/>
                    <a:pt x="5454" y="2953"/>
                    <a:pt x="5386" y="2749"/>
                  </a:cubicBezTo>
                  <a:cubicBezTo>
                    <a:pt x="5317" y="2545"/>
                    <a:pt x="5221" y="2354"/>
                    <a:pt x="5103" y="2175"/>
                  </a:cubicBezTo>
                  <a:cubicBezTo>
                    <a:pt x="4862" y="1810"/>
                    <a:pt x="4547" y="1501"/>
                    <a:pt x="4200" y="1237"/>
                  </a:cubicBezTo>
                  <a:cubicBezTo>
                    <a:pt x="3854" y="974"/>
                    <a:pt x="3438" y="731"/>
                    <a:pt x="3022" y="545"/>
                  </a:cubicBezTo>
                  <a:cubicBezTo>
                    <a:pt x="2605" y="361"/>
                    <a:pt x="2145" y="211"/>
                    <a:pt x="1685" y="119"/>
                  </a:cubicBezTo>
                  <a:cubicBezTo>
                    <a:pt x="1293" y="42"/>
                    <a:pt x="895" y="0"/>
                    <a:pt x="4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2071300" y="1579650"/>
              <a:ext cx="155125" cy="52150"/>
            </a:xfrm>
            <a:custGeom>
              <a:avLst/>
              <a:gdLst/>
              <a:ahLst/>
              <a:cxnLst/>
              <a:rect l="l" t="t" r="r" b="b"/>
              <a:pathLst>
                <a:path w="6205" h="2086" extrusionOk="0">
                  <a:moveTo>
                    <a:pt x="1902" y="246"/>
                  </a:moveTo>
                  <a:lnTo>
                    <a:pt x="1898" y="247"/>
                  </a:lnTo>
                  <a:cubicBezTo>
                    <a:pt x="1900" y="247"/>
                    <a:pt x="1901" y="247"/>
                    <a:pt x="1902" y="246"/>
                  </a:cubicBezTo>
                  <a:close/>
                  <a:moveTo>
                    <a:pt x="2633" y="1"/>
                  </a:moveTo>
                  <a:cubicBezTo>
                    <a:pt x="2206" y="1"/>
                    <a:pt x="1776" y="54"/>
                    <a:pt x="1363" y="160"/>
                  </a:cubicBezTo>
                  <a:cubicBezTo>
                    <a:pt x="949" y="265"/>
                    <a:pt x="545" y="418"/>
                    <a:pt x="187" y="643"/>
                  </a:cubicBezTo>
                  <a:cubicBezTo>
                    <a:pt x="142" y="671"/>
                    <a:pt x="99" y="699"/>
                    <a:pt x="55" y="729"/>
                  </a:cubicBezTo>
                  <a:cubicBezTo>
                    <a:pt x="0" y="766"/>
                    <a:pt x="32" y="843"/>
                    <a:pt x="86" y="843"/>
                  </a:cubicBezTo>
                  <a:cubicBezTo>
                    <a:pt x="96" y="843"/>
                    <a:pt x="106" y="840"/>
                    <a:pt x="117" y="835"/>
                  </a:cubicBezTo>
                  <a:cubicBezTo>
                    <a:pt x="209" y="786"/>
                    <a:pt x="303" y="741"/>
                    <a:pt x="399" y="696"/>
                  </a:cubicBezTo>
                  <a:cubicBezTo>
                    <a:pt x="445" y="673"/>
                    <a:pt x="493" y="652"/>
                    <a:pt x="540" y="631"/>
                  </a:cubicBezTo>
                  <a:cubicBezTo>
                    <a:pt x="552" y="627"/>
                    <a:pt x="564" y="621"/>
                    <a:pt x="576" y="616"/>
                  </a:cubicBezTo>
                  <a:cubicBezTo>
                    <a:pt x="576" y="616"/>
                    <a:pt x="576" y="616"/>
                    <a:pt x="577" y="616"/>
                  </a:cubicBezTo>
                  <a:lnTo>
                    <a:pt x="577" y="616"/>
                  </a:lnTo>
                  <a:cubicBezTo>
                    <a:pt x="575" y="616"/>
                    <a:pt x="574" y="617"/>
                    <a:pt x="574" y="617"/>
                  </a:cubicBezTo>
                  <a:cubicBezTo>
                    <a:pt x="575" y="617"/>
                    <a:pt x="581" y="614"/>
                    <a:pt x="580" y="614"/>
                  </a:cubicBezTo>
                  <a:lnTo>
                    <a:pt x="580" y="614"/>
                  </a:lnTo>
                  <a:cubicBezTo>
                    <a:pt x="580" y="614"/>
                    <a:pt x="579" y="615"/>
                    <a:pt x="577" y="616"/>
                  </a:cubicBezTo>
                  <a:lnTo>
                    <a:pt x="577" y="616"/>
                  </a:lnTo>
                  <a:cubicBezTo>
                    <a:pt x="578" y="615"/>
                    <a:pt x="581" y="614"/>
                    <a:pt x="584" y="612"/>
                  </a:cubicBezTo>
                  <a:cubicBezTo>
                    <a:pt x="590" y="610"/>
                    <a:pt x="595" y="608"/>
                    <a:pt x="601" y="605"/>
                  </a:cubicBezTo>
                  <a:cubicBezTo>
                    <a:pt x="615" y="599"/>
                    <a:pt x="629" y="593"/>
                    <a:pt x="645" y="587"/>
                  </a:cubicBezTo>
                  <a:lnTo>
                    <a:pt x="645" y="587"/>
                  </a:lnTo>
                  <a:cubicBezTo>
                    <a:pt x="645" y="587"/>
                    <a:pt x="645" y="587"/>
                    <a:pt x="645" y="587"/>
                  </a:cubicBezTo>
                  <a:cubicBezTo>
                    <a:pt x="645" y="587"/>
                    <a:pt x="662" y="581"/>
                    <a:pt x="660" y="581"/>
                  </a:cubicBezTo>
                  <a:lnTo>
                    <a:pt x="660" y="581"/>
                  </a:lnTo>
                  <a:cubicBezTo>
                    <a:pt x="660" y="581"/>
                    <a:pt x="660" y="581"/>
                    <a:pt x="660" y="581"/>
                  </a:cubicBezTo>
                  <a:lnTo>
                    <a:pt x="660" y="581"/>
                  </a:lnTo>
                  <a:cubicBezTo>
                    <a:pt x="665" y="579"/>
                    <a:pt x="671" y="576"/>
                    <a:pt x="672" y="575"/>
                  </a:cubicBezTo>
                  <a:cubicBezTo>
                    <a:pt x="865" y="496"/>
                    <a:pt x="1064" y="428"/>
                    <a:pt x="1265" y="374"/>
                  </a:cubicBezTo>
                  <a:cubicBezTo>
                    <a:pt x="1467" y="321"/>
                    <a:pt x="1670" y="278"/>
                    <a:pt x="1876" y="249"/>
                  </a:cubicBezTo>
                  <a:cubicBezTo>
                    <a:pt x="1883" y="248"/>
                    <a:pt x="1891" y="247"/>
                    <a:pt x="1898" y="247"/>
                  </a:cubicBezTo>
                  <a:cubicBezTo>
                    <a:pt x="1900" y="246"/>
                    <a:pt x="1905" y="246"/>
                    <a:pt x="1906" y="246"/>
                  </a:cubicBezTo>
                  <a:cubicBezTo>
                    <a:pt x="1907" y="246"/>
                    <a:pt x="1906" y="246"/>
                    <a:pt x="1902" y="246"/>
                  </a:cubicBezTo>
                  <a:lnTo>
                    <a:pt x="1902" y="246"/>
                  </a:lnTo>
                  <a:lnTo>
                    <a:pt x="1932" y="242"/>
                  </a:lnTo>
                  <a:cubicBezTo>
                    <a:pt x="1960" y="239"/>
                    <a:pt x="1986" y="235"/>
                    <a:pt x="2013" y="233"/>
                  </a:cubicBezTo>
                  <a:cubicBezTo>
                    <a:pt x="2065" y="227"/>
                    <a:pt x="2117" y="222"/>
                    <a:pt x="2169" y="218"/>
                  </a:cubicBezTo>
                  <a:cubicBezTo>
                    <a:pt x="2272" y="210"/>
                    <a:pt x="2376" y="204"/>
                    <a:pt x="2481" y="203"/>
                  </a:cubicBezTo>
                  <a:cubicBezTo>
                    <a:pt x="2522" y="202"/>
                    <a:pt x="2564" y="202"/>
                    <a:pt x="2605" y="202"/>
                  </a:cubicBezTo>
                  <a:cubicBezTo>
                    <a:pt x="2773" y="202"/>
                    <a:pt x="2942" y="209"/>
                    <a:pt x="3110" y="226"/>
                  </a:cubicBezTo>
                  <a:cubicBezTo>
                    <a:pt x="3161" y="230"/>
                    <a:pt x="3214" y="236"/>
                    <a:pt x="3265" y="243"/>
                  </a:cubicBezTo>
                  <a:cubicBezTo>
                    <a:pt x="3277" y="245"/>
                    <a:pt x="3289" y="246"/>
                    <a:pt x="3299" y="247"/>
                  </a:cubicBezTo>
                  <a:cubicBezTo>
                    <a:pt x="3304" y="248"/>
                    <a:pt x="3307" y="248"/>
                    <a:pt x="3308" y="249"/>
                  </a:cubicBezTo>
                  <a:lnTo>
                    <a:pt x="3308" y="249"/>
                  </a:lnTo>
                  <a:cubicBezTo>
                    <a:pt x="3305" y="248"/>
                    <a:pt x="3301" y="248"/>
                    <a:pt x="3298" y="247"/>
                  </a:cubicBezTo>
                  <a:lnTo>
                    <a:pt x="3298" y="247"/>
                  </a:lnTo>
                  <a:cubicBezTo>
                    <a:pt x="3300" y="248"/>
                    <a:pt x="3308" y="249"/>
                    <a:pt x="3309" y="249"/>
                  </a:cubicBezTo>
                  <a:cubicBezTo>
                    <a:pt x="3309" y="249"/>
                    <a:pt x="3309" y="249"/>
                    <a:pt x="3308" y="249"/>
                  </a:cubicBezTo>
                  <a:lnTo>
                    <a:pt x="3308" y="249"/>
                  </a:lnTo>
                  <a:cubicBezTo>
                    <a:pt x="3312" y="249"/>
                    <a:pt x="3316" y="250"/>
                    <a:pt x="3319" y="251"/>
                  </a:cubicBezTo>
                  <a:cubicBezTo>
                    <a:pt x="3347" y="254"/>
                    <a:pt x="3374" y="258"/>
                    <a:pt x="3402" y="263"/>
                  </a:cubicBezTo>
                  <a:cubicBezTo>
                    <a:pt x="3504" y="278"/>
                    <a:pt x="3606" y="297"/>
                    <a:pt x="3709" y="320"/>
                  </a:cubicBezTo>
                  <a:cubicBezTo>
                    <a:pt x="3912" y="364"/>
                    <a:pt x="4113" y="420"/>
                    <a:pt x="4309" y="489"/>
                  </a:cubicBezTo>
                  <a:cubicBezTo>
                    <a:pt x="4408" y="522"/>
                    <a:pt x="4506" y="559"/>
                    <a:pt x="4601" y="598"/>
                  </a:cubicBezTo>
                  <a:cubicBezTo>
                    <a:pt x="4611" y="603"/>
                    <a:pt x="4622" y="607"/>
                    <a:pt x="4632" y="611"/>
                  </a:cubicBezTo>
                  <a:lnTo>
                    <a:pt x="4632" y="611"/>
                  </a:lnTo>
                  <a:cubicBezTo>
                    <a:pt x="4632" y="611"/>
                    <a:pt x="4632" y="611"/>
                    <a:pt x="4632" y="611"/>
                  </a:cubicBezTo>
                  <a:lnTo>
                    <a:pt x="4632" y="611"/>
                  </a:lnTo>
                  <a:cubicBezTo>
                    <a:pt x="4632" y="611"/>
                    <a:pt x="4642" y="615"/>
                    <a:pt x="4642" y="615"/>
                  </a:cubicBezTo>
                  <a:cubicBezTo>
                    <a:pt x="4642" y="615"/>
                    <a:pt x="4640" y="614"/>
                    <a:pt x="4633" y="611"/>
                  </a:cubicBezTo>
                  <a:cubicBezTo>
                    <a:pt x="4633" y="611"/>
                    <a:pt x="4633" y="611"/>
                    <a:pt x="4632" y="611"/>
                  </a:cubicBezTo>
                  <a:lnTo>
                    <a:pt x="4632" y="611"/>
                  </a:lnTo>
                  <a:cubicBezTo>
                    <a:pt x="4633" y="611"/>
                    <a:pt x="4634" y="611"/>
                    <a:pt x="4637" y="612"/>
                  </a:cubicBezTo>
                  <a:cubicBezTo>
                    <a:pt x="4641" y="615"/>
                    <a:pt x="4647" y="617"/>
                    <a:pt x="4652" y="619"/>
                  </a:cubicBezTo>
                  <a:cubicBezTo>
                    <a:pt x="4677" y="630"/>
                    <a:pt x="4702" y="641"/>
                    <a:pt x="4727" y="653"/>
                  </a:cubicBezTo>
                  <a:cubicBezTo>
                    <a:pt x="4775" y="674"/>
                    <a:pt x="4822" y="696"/>
                    <a:pt x="4869" y="718"/>
                  </a:cubicBezTo>
                  <a:cubicBezTo>
                    <a:pt x="5055" y="810"/>
                    <a:pt x="5236" y="912"/>
                    <a:pt x="5410" y="1026"/>
                  </a:cubicBezTo>
                  <a:cubicBezTo>
                    <a:pt x="5496" y="1083"/>
                    <a:pt x="5581" y="1144"/>
                    <a:pt x="5663" y="1206"/>
                  </a:cubicBezTo>
                  <a:cubicBezTo>
                    <a:pt x="5668" y="1210"/>
                    <a:pt x="5673" y="1213"/>
                    <a:pt x="5678" y="1217"/>
                  </a:cubicBezTo>
                  <a:cubicBezTo>
                    <a:pt x="5678" y="1217"/>
                    <a:pt x="5681" y="1219"/>
                    <a:pt x="5685" y="1222"/>
                  </a:cubicBezTo>
                  <a:lnTo>
                    <a:pt x="5685" y="1222"/>
                  </a:lnTo>
                  <a:cubicBezTo>
                    <a:pt x="5685" y="1222"/>
                    <a:pt x="5684" y="1222"/>
                    <a:pt x="5684" y="1222"/>
                  </a:cubicBezTo>
                  <a:lnTo>
                    <a:pt x="5684" y="1222"/>
                  </a:lnTo>
                  <a:cubicBezTo>
                    <a:pt x="5684" y="1222"/>
                    <a:pt x="5693" y="1229"/>
                    <a:pt x="5694" y="1230"/>
                  </a:cubicBezTo>
                  <a:cubicBezTo>
                    <a:pt x="5700" y="1235"/>
                    <a:pt x="5706" y="1239"/>
                    <a:pt x="5712" y="1243"/>
                  </a:cubicBezTo>
                  <a:cubicBezTo>
                    <a:pt x="5732" y="1260"/>
                    <a:pt x="5753" y="1276"/>
                    <a:pt x="5773" y="1292"/>
                  </a:cubicBezTo>
                  <a:cubicBezTo>
                    <a:pt x="5811" y="1323"/>
                    <a:pt x="5848" y="1355"/>
                    <a:pt x="5886" y="1387"/>
                  </a:cubicBezTo>
                  <a:lnTo>
                    <a:pt x="5886" y="1387"/>
                  </a:lnTo>
                  <a:cubicBezTo>
                    <a:pt x="5485" y="1523"/>
                    <a:pt x="5084" y="1654"/>
                    <a:pt x="4683" y="1785"/>
                  </a:cubicBezTo>
                  <a:cubicBezTo>
                    <a:pt x="4554" y="1827"/>
                    <a:pt x="4426" y="1870"/>
                    <a:pt x="4297" y="1912"/>
                  </a:cubicBezTo>
                  <a:cubicBezTo>
                    <a:pt x="4252" y="1927"/>
                    <a:pt x="4223" y="1973"/>
                    <a:pt x="4236" y="2020"/>
                  </a:cubicBezTo>
                  <a:cubicBezTo>
                    <a:pt x="4246" y="2057"/>
                    <a:pt x="4283" y="2085"/>
                    <a:pt x="4321" y="2085"/>
                  </a:cubicBezTo>
                  <a:cubicBezTo>
                    <a:pt x="4329" y="2085"/>
                    <a:pt x="4336" y="2084"/>
                    <a:pt x="4344" y="2082"/>
                  </a:cubicBezTo>
                  <a:cubicBezTo>
                    <a:pt x="4802" y="1934"/>
                    <a:pt x="5260" y="1787"/>
                    <a:pt x="5719" y="1643"/>
                  </a:cubicBezTo>
                  <a:cubicBezTo>
                    <a:pt x="5848" y="1602"/>
                    <a:pt x="5976" y="1562"/>
                    <a:pt x="6106" y="1523"/>
                  </a:cubicBezTo>
                  <a:cubicBezTo>
                    <a:pt x="6176" y="1501"/>
                    <a:pt x="6205" y="1409"/>
                    <a:pt x="6150" y="1356"/>
                  </a:cubicBezTo>
                  <a:cubicBezTo>
                    <a:pt x="5844" y="1057"/>
                    <a:pt x="5486" y="807"/>
                    <a:pt x="5109" y="608"/>
                  </a:cubicBezTo>
                  <a:cubicBezTo>
                    <a:pt x="4732" y="408"/>
                    <a:pt x="4327" y="254"/>
                    <a:pt x="3912" y="154"/>
                  </a:cubicBezTo>
                  <a:cubicBezTo>
                    <a:pt x="3493" y="52"/>
                    <a:pt x="3062" y="1"/>
                    <a:pt x="263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2117275" y="1597025"/>
              <a:ext cx="101125" cy="15200"/>
            </a:xfrm>
            <a:custGeom>
              <a:avLst/>
              <a:gdLst/>
              <a:ahLst/>
              <a:cxnLst/>
              <a:rect l="l" t="t" r="r" b="b"/>
              <a:pathLst>
                <a:path w="4045" h="608" extrusionOk="0">
                  <a:moveTo>
                    <a:pt x="2301" y="246"/>
                  </a:moveTo>
                  <a:cubicBezTo>
                    <a:pt x="2302" y="247"/>
                    <a:pt x="2304" y="247"/>
                    <a:pt x="2305" y="247"/>
                  </a:cubicBezTo>
                  <a:cubicBezTo>
                    <a:pt x="2304" y="247"/>
                    <a:pt x="2303" y="247"/>
                    <a:pt x="2301" y="246"/>
                  </a:cubicBezTo>
                  <a:close/>
                  <a:moveTo>
                    <a:pt x="1116" y="0"/>
                  </a:moveTo>
                  <a:cubicBezTo>
                    <a:pt x="1063" y="0"/>
                    <a:pt x="1011" y="1"/>
                    <a:pt x="958" y="2"/>
                  </a:cubicBezTo>
                  <a:cubicBezTo>
                    <a:pt x="698" y="7"/>
                    <a:pt x="441" y="24"/>
                    <a:pt x="182" y="54"/>
                  </a:cubicBezTo>
                  <a:cubicBezTo>
                    <a:pt x="150" y="58"/>
                    <a:pt x="118" y="61"/>
                    <a:pt x="85" y="66"/>
                  </a:cubicBezTo>
                  <a:cubicBezTo>
                    <a:pt x="62" y="68"/>
                    <a:pt x="43" y="73"/>
                    <a:pt x="25" y="91"/>
                  </a:cubicBezTo>
                  <a:cubicBezTo>
                    <a:pt x="11" y="105"/>
                    <a:pt x="0" y="129"/>
                    <a:pt x="0" y="151"/>
                  </a:cubicBezTo>
                  <a:cubicBezTo>
                    <a:pt x="3" y="189"/>
                    <a:pt x="35" y="234"/>
                    <a:pt x="77" y="234"/>
                  </a:cubicBezTo>
                  <a:cubicBezTo>
                    <a:pt x="80" y="234"/>
                    <a:pt x="82" y="234"/>
                    <a:pt x="85" y="234"/>
                  </a:cubicBezTo>
                  <a:cubicBezTo>
                    <a:pt x="341" y="203"/>
                    <a:pt x="599" y="185"/>
                    <a:pt x="856" y="175"/>
                  </a:cubicBezTo>
                  <a:cubicBezTo>
                    <a:pt x="955" y="172"/>
                    <a:pt x="1053" y="171"/>
                    <a:pt x="1152" y="171"/>
                  </a:cubicBezTo>
                  <a:cubicBezTo>
                    <a:pt x="1313" y="171"/>
                    <a:pt x="1473" y="175"/>
                    <a:pt x="1633" y="184"/>
                  </a:cubicBezTo>
                  <a:cubicBezTo>
                    <a:pt x="1761" y="191"/>
                    <a:pt x="1890" y="200"/>
                    <a:pt x="2018" y="214"/>
                  </a:cubicBezTo>
                  <a:cubicBezTo>
                    <a:pt x="2083" y="220"/>
                    <a:pt x="2147" y="227"/>
                    <a:pt x="2211" y="235"/>
                  </a:cubicBezTo>
                  <a:cubicBezTo>
                    <a:pt x="2241" y="238"/>
                    <a:pt x="2271" y="242"/>
                    <a:pt x="2301" y="246"/>
                  </a:cubicBezTo>
                  <a:lnTo>
                    <a:pt x="2301" y="246"/>
                  </a:lnTo>
                  <a:cubicBezTo>
                    <a:pt x="2299" y="246"/>
                    <a:pt x="2298" y="246"/>
                    <a:pt x="2299" y="246"/>
                  </a:cubicBezTo>
                  <a:cubicBezTo>
                    <a:pt x="2300" y="246"/>
                    <a:pt x="2312" y="247"/>
                    <a:pt x="2316" y="248"/>
                  </a:cubicBezTo>
                  <a:cubicBezTo>
                    <a:pt x="2323" y="249"/>
                    <a:pt x="2330" y="250"/>
                    <a:pt x="2337" y="252"/>
                  </a:cubicBezTo>
                  <a:cubicBezTo>
                    <a:pt x="2354" y="254"/>
                    <a:pt x="2370" y="256"/>
                    <a:pt x="2387" y="259"/>
                  </a:cubicBezTo>
                  <a:cubicBezTo>
                    <a:pt x="2643" y="296"/>
                    <a:pt x="2896" y="343"/>
                    <a:pt x="3149" y="399"/>
                  </a:cubicBezTo>
                  <a:cubicBezTo>
                    <a:pt x="3275" y="428"/>
                    <a:pt x="3401" y="455"/>
                    <a:pt x="3526" y="486"/>
                  </a:cubicBezTo>
                  <a:cubicBezTo>
                    <a:pt x="3589" y="500"/>
                    <a:pt x="3651" y="517"/>
                    <a:pt x="3713" y="534"/>
                  </a:cubicBezTo>
                  <a:cubicBezTo>
                    <a:pt x="3745" y="542"/>
                    <a:pt x="3777" y="551"/>
                    <a:pt x="3808" y="560"/>
                  </a:cubicBezTo>
                  <a:cubicBezTo>
                    <a:pt x="3840" y="569"/>
                    <a:pt x="3872" y="574"/>
                    <a:pt x="3904" y="581"/>
                  </a:cubicBezTo>
                  <a:cubicBezTo>
                    <a:pt x="3936" y="590"/>
                    <a:pt x="3965" y="598"/>
                    <a:pt x="3996" y="606"/>
                  </a:cubicBezTo>
                  <a:cubicBezTo>
                    <a:pt x="3999" y="607"/>
                    <a:pt x="4002" y="607"/>
                    <a:pt x="4005" y="607"/>
                  </a:cubicBezTo>
                  <a:cubicBezTo>
                    <a:pt x="4019" y="607"/>
                    <a:pt x="4033" y="599"/>
                    <a:pt x="4039" y="585"/>
                  </a:cubicBezTo>
                  <a:cubicBezTo>
                    <a:pt x="4044" y="571"/>
                    <a:pt x="4040" y="547"/>
                    <a:pt x="4023" y="540"/>
                  </a:cubicBezTo>
                  <a:cubicBezTo>
                    <a:pt x="3992" y="526"/>
                    <a:pt x="3961" y="513"/>
                    <a:pt x="3930" y="500"/>
                  </a:cubicBezTo>
                  <a:cubicBezTo>
                    <a:pt x="3898" y="487"/>
                    <a:pt x="3872" y="473"/>
                    <a:pt x="3842" y="461"/>
                  </a:cubicBezTo>
                  <a:cubicBezTo>
                    <a:pt x="3780" y="438"/>
                    <a:pt x="3718" y="416"/>
                    <a:pt x="3657" y="394"/>
                  </a:cubicBezTo>
                  <a:cubicBezTo>
                    <a:pt x="3533" y="353"/>
                    <a:pt x="3409" y="310"/>
                    <a:pt x="3284" y="277"/>
                  </a:cubicBezTo>
                  <a:cubicBezTo>
                    <a:pt x="3033" y="209"/>
                    <a:pt x="2781" y="154"/>
                    <a:pt x="2525" y="114"/>
                  </a:cubicBezTo>
                  <a:cubicBezTo>
                    <a:pt x="2269" y="72"/>
                    <a:pt x="2002" y="41"/>
                    <a:pt x="1739" y="22"/>
                  </a:cubicBezTo>
                  <a:cubicBezTo>
                    <a:pt x="1528" y="8"/>
                    <a:pt x="1322" y="0"/>
                    <a:pt x="11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2256200" y="1716825"/>
              <a:ext cx="117075" cy="42275"/>
            </a:xfrm>
            <a:custGeom>
              <a:avLst/>
              <a:gdLst/>
              <a:ahLst/>
              <a:cxnLst/>
              <a:rect l="l" t="t" r="r" b="b"/>
              <a:pathLst>
                <a:path w="4683" h="1691" extrusionOk="0">
                  <a:moveTo>
                    <a:pt x="1925" y="247"/>
                  </a:moveTo>
                  <a:cubicBezTo>
                    <a:pt x="1924" y="247"/>
                    <a:pt x="1923" y="248"/>
                    <a:pt x="1922" y="248"/>
                  </a:cubicBezTo>
                  <a:lnTo>
                    <a:pt x="1922" y="248"/>
                  </a:lnTo>
                  <a:cubicBezTo>
                    <a:pt x="1923" y="248"/>
                    <a:pt x="1924" y="247"/>
                    <a:pt x="1925" y="247"/>
                  </a:cubicBezTo>
                  <a:close/>
                  <a:moveTo>
                    <a:pt x="3380" y="418"/>
                  </a:moveTo>
                  <a:cubicBezTo>
                    <a:pt x="3383" y="420"/>
                    <a:pt x="3393" y="424"/>
                    <a:pt x="3393" y="424"/>
                  </a:cubicBezTo>
                  <a:cubicBezTo>
                    <a:pt x="3393" y="424"/>
                    <a:pt x="3392" y="423"/>
                    <a:pt x="3387" y="421"/>
                  </a:cubicBezTo>
                  <a:cubicBezTo>
                    <a:pt x="3385" y="420"/>
                    <a:pt x="3382" y="419"/>
                    <a:pt x="3380" y="418"/>
                  </a:cubicBezTo>
                  <a:close/>
                  <a:moveTo>
                    <a:pt x="153" y="723"/>
                  </a:moveTo>
                  <a:cubicBezTo>
                    <a:pt x="154" y="724"/>
                    <a:pt x="156" y="726"/>
                    <a:pt x="156" y="728"/>
                  </a:cubicBezTo>
                  <a:lnTo>
                    <a:pt x="156" y="728"/>
                  </a:lnTo>
                  <a:cubicBezTo>
                    <a:pt x="155" y="726"/>
                    <a:pt x="154" y="725"/>
                    <a:pt x="153" y="723"/>
                  </a:cubicBezTo>
                  <a:close/>
                  <a:moveTo>
                    <a:pt x="110" y="880"/>
                  </a:moveTo>
                  <a:cubicBezTo>
                    <a:pt x="112" y="882"/>
                    <a:pt x="113" y="883"/>
                    <a:pt x="114" y="884"/>
                  </a:cubicBezTo>
                  <a:lnTo>
                    <a:pt x="114" y="884"/>
                  </a:lnTo>
                  <a:cubicBezTo>
                    <a:pt x="113" y="883"/>
                    <a:pt x="112" y="882"/>
                    <a:pt x="110" y="880"/>
                  </a:cubicBezTo>
                  <a:close/>
                  <a:moveTo>
                    <a:pt x="2357" y="219"/>
                  </a:moveTo>
                  <a:cubicBezTo>
                    <a:pt x="2424" y="219"/>
                    <a:pt x="2492" y="221"/>
                    <a:pt x="2559" y="225"/>
                  </a:cubicBezTo>
                  <a:cubicBezTo>
                    <a:pt x="2597" y="227"/>
                    <a:pt x="2634" y="231"/>
                    <a:pt x="2672" y="234"/>
                  </a:cubicBezTo>
                  <a:cubicBezTo>
                    <a:pt x="2689" y="237"/>
                    <a:pt x="2705" y="239"/>
                    <a:pt x="2723" y="240"/>
                  </a:cubicBezTo>
                  <a:cubicBezTo>
                    <a:pt x="2727" y="241"/>
                    <a:pt x="2731" y="241"/>
                    <a:pt x="2736" y="243"/>
                  </a:cubicBezTo>
                  <a:cubicBezTo>
                    <a:pt x="2734" y="243"/>
                    <a:pt x="2720" y="240"/>
                    <a:pt x="2719" y="240"/>
                  </a:cubicBezTo>
                  <a:lnTo>
                    <a:pt x="2719" y="240"/>
                  </a:lnTo>
                  <a:cubicBezTo>
                    <a:pt x="2719" y="240"/>
                    <a:pt x="2720" y="240"/>
                    <a:pt x="2725" y="241"/>
                  </a:cubicBezTo>
                  <a:cubicBezTo>
                    <a:pt x="2736" y="243"/>
                    <a:pt x="2747" y="244"/>
                    <a:pt x="2758" y="246"/>
                  </a:cubicBezTo>
                  <a:cubicBezTo>
                    <a:pt x="2902" y="268"/>
                    <a:pt x="3044" y="302"/>
                    <a:pt x="3184" y="346"/>
                  </a:cubicBezTo>
                  <a:cubicBezTo>
                    <a:pt x="3250" y="368"/>
                    <a:pt x="3315" y="392"/>
                    <a:pt x="3380" y="418"/>
                  </a:cubicBezTo>
                  <a:lnTo>
                    <a:pt x="3380" y="418"/>
                  </a:lnTo>
                  <a:cubicBezTo>
                    <a:pt x="3379" y="418"/>
                    <a:pt x="3379" y="418"/>
                    <a:pt x="3379" y="417"/>
                  </a:cubicBezTo>
                  <a:lnTo>
                    <a:pt x="3379" y="417"/>
                  </a:lnTo>
                  <a:cubicBezTo>
                    <a:pt x="3383" y="419"/>
                    <a:pt x="3387" y="421"/>
                    <a:pt x="3391" y="422"/>
                  </a:cubicBezTo>
                  <a:cubicBezTo>
                    <a:pt x="3400" y="426"/>
                    <a:pt x="3408" y="431"/>
                    <a:pt x="3418" y="434"/>
                  </a:cubicBezTo>
                  <a:cubicBezTo>
                    <a:pt x="3435" y="441"/>
                    <a:pt x="3451" y="450"/>
                    <a:pt x="3468" y="457"/>
                  </a:cubicBezTo>
                  <a:cubicBezTo>
                    <a:pt x="3501" y="472"/>
                    <a:pt x="3533" y="489"/>
                    <a:pt x="3567" y="506"/>
                  </a:cubicBezTo>
                  <a:cubicBezTo>
                    <a:pt x="3631" y="540"/>
                    <a:pt x="3694" y="577"/>
                    <a:pt x="3755" y="616"/>
                  </a:cubicBezTo>
                  <a:cubicBezTo>
                    <a:pt x="3786" y="636"/>
                    <a:pt x="3815" y="657"/>
                    <a:pt x="3845" y="678"/>
                  </a:cubicBezTo>
                  <a:cubicBezTo>
                    <a:pt x="3858" y="688"/>
                    <a:pt x="3872" y="698"/>
                    <a:pt x="3886" y="708"/>
                  </a:cubicBezTo>
                  <a:cubicBezTo>
                    <a:pt x="3887" y="709"/>
                    <a:pt x="3889" y="711"/>
                    <a:pt x="3890" y="712"/>
                  </a:cubicBezTo>
                  <a:lnTo>
                    <a:pt x="3890" y="712"/>
                  </a:lnTo>
                  <a:cubicBezTo>
                    <a:pt x="3890" y="712"/>
                    <a:pt x="3889" y="711"/>
                    <a:pt x="3889" y="711"/>
                  </a:cubicBezTo>
                  <a:lnTo>
                    <a:pt x="3889" y="711"/>
                  </a:lnTo>
                  <a:cubicBezTo>
                    <a:pt x="3897" y="717"/>
                    <a:pt x="3906" y="724"/>
                    <a:pt x="3914" y="730"/>
                  </a:cubicBezTo>
                  <a:cubicBezTo>
                    <a:pt x="4025" y="820"/>
                    <a:pt x="4127" y="920"/>
                    <a:pt x="4216" y="1030"/>
                  </a:cubicBezTo>
                  <a:cubicBezTo>
                    <a:pt x="4222" y="1037"/>
                    <a:pt x="4227" y="1043"/>
                    <a:pt x="4232" y="1050"/>
                  </a:cubicBezTo>
                  <a:cubicBezTo>
                    <a:pt x="4233" y="1051"/>
                    <a:pt x="4234" y="1052"/>
                    <a:pt x="4235" y="1054"/>
                  </a:cubicBezTo>
                  <a:lnTo>
                    <a:pt x="4235" y="1054"/>
                  </a:lnTo>
                  <a:cubicBezTo>
                    <a:pt x="4236" y="1055"/>
                    <a:pt x="4236" y="1056"/>
                    <a:pt x="4236" y="1056"/>
                  </a:cubicBezTo>
                  <a:cubicBezTo>
                    <a:pt x="4247" y="1071"/>
                    <a:pt x="4258" y="1085"/>
                    <a:pt x="4269" y="1099"/>
                  </a:cubicBezTo>
                  <a:cubicBezTo>
                    <a:pt x="4289" y="1129"/>
                    <a:pt x="4309" y="1159"/>
                    <a:pt x="4328" y="1188"/>
                  </a:cubicBezTo>
                  <a:cubicBezTo>
                    <a:pt x="4359" y="1240"/>
                    <a:pt x="4389" y="1292"/>
                    <a:pt x="4414" y="1345"/>
                  </a:cubicBezTo>
                  <a:lnTo>
                    <a:pt x="4414" y="1345"/>
                  </a:lnTo>
                  <a:cubicBezTo>
                    <a:pt x="4399" y="1347"/>
                    <a:pt x="4385" y="1349"/>
                    <a:pt x="4370" y="1351"/>
                  </a:cubicBezTo>
                  <a:lnTo>
                    <a:pt x="4370" y="1351"/>
                  </a:lnTo>
                  <a:cubicBezTo>
                    <a:pt x="4368" y="1312"/>
                    <a:pt x="4344" y="1277"/>
                    <a:pt x="4304" y="1266"/>
                  </a:cubicBezTo>
                  <a:cubicBezTo>
                    <a:pt x="3776" y="1127"/>
                    <a:pt x="3242" y="1011"/>
                    <a:pt x="2704" y="917"/>
                  </a:cubicBezTo>
                  <a:cubicBezTo>
                    <a:pt x="2163" y="823"/>
                    <a:pt x="1619" y="752"/>
                    <a:pt x="1074" y="702"/>
                  </a:cubicBezTo>
                  <a:cubicBezTo>
                    <a:pt x="887" y="685"/>
                    <a:pt x="700" y="670"/>
                    <a:pt x="513" y="659"/>
                  </a:cubicBezTo>
                  <a:lnTo>
                    <a:pt x="513" y="659"/>
                  </a:lnTo>
                  <a:cubicBezTo>
                    <a:pt x="533" y="650"/>
                    <a:pt x="552" y="642"/>
                    <a:pt x="572" y="634"/>
                  </a:cubicBezTo>
                  <a:cubicBezTo>
                    <a:pt x="615" y="617"/>
                    <a:pt x="658" y="600"/>
                    <a:pt x="702" y="583"/>
                  </a:cubicBezTo>
                  <a:cubicBezTo>
                    <a:pt x="873" y="517"/>
                    <a:pt x="1045" y="453"/>
                    <a:pt x="1223" y="401"/>
                  </a:cubicBezTo>
                  <a:cubicBezTo>
                    <a:pt x="1400" y="347"/>
                    <a:pt x="1576" y="304"/>
                    <a:pt x="1757" y="274"/>
                  </a:cubicBezTo>
                  <a:cubicBezTo>
                    <a:pt x="1802" y="265"/>
                    <a:pt x="1847" y="258"/>
                    <a:pt x="1893" y="252"/>
                  </a:cubicBezTo>
                  <a:cubicBezTo>
                    <a:pt x="1901" y="251"/>
                    <a:pt x="1910" y="249"/>
                    <a:pt x="1918" y="248"/>
                  </a:cubicBezTo>
                  <a:lnTo>
                    <a:pt x="1918" y="248"/>
                  </a:lnTo>
                  <a:cubicBezTo>
                    <a:pt x="1925" y="247"/>
                    <a:pt x="1938" y="246"/>
                    <a:pt x="1941" y="246"/>
                  </a:cubicBezTo>
                  <a:cubicBezTo>
                    <a:pt x="1964" y="243"/>
                    <a:pt x="1987" y="240"/>
                    <a:pt x="2009" y="238"/>
                  </a:cubicBezTo>
                  <a:cubicBezTo>
                    <a:pt x="2101" y="228"/>
                    <a:pt x="2191" y="222"/>
                    <a:pt x="2283" y="220"/>
                  </a:cubicBezTo>
                  <a:cubicBezTo>
                    <a:pt x="2307" y="219"/>
                    <a:pt x="2332" y="219"/>
                    <a:pt x="2357" y="219"/>
                  </a:cubicBezTo>
                  <a:close/>
                  <a:moveTo>
                    <a:pt x="258" y="816"/>
                  </a:moveTo>
                  <a:cubicBezTo>
                    <a:pt x="768" y="841"/>
                    <a:pt x="1278" y="887"/>
                    <a:pt x="1786" y="952"/>
                  </a:cubicBezTo>
                  <a:cubicBezTo>
                    <a:pt x="1800" y="954"/>
                    <a:pt x="1814" y="956"/>
                    <a:pt x="1828" y="958"/>
                  </a:cubicBezTo>
                  <a:cubicBezTo>
                    <a:pt x="1837" y="959"/>
                    <a:pt x="1845" y="960"/>
                    <a:pt x="1853" y="961"/>
                  </a:cubicBezTo>
                  <a:cubicBezTo>
                    <a:pt x="1860" y="962"/>
                    <a:pt x="1863" y="962"/>
                    <a:pt x="1863" y="962"/>
                  </a:cubicBezTo>
                  <a:lnTo>
                    <a:pt x="1863" y="962"/>
                  </a:lnTo>
                  <a:cubicBezTo>
                    <a:pt x="1864" y="962"/>
                    <a:pt x="1855" y="961"/>
                    <a:pt x="1855" y="961"/>
                  </a:cubicBezTo>
                  <a:lnTo>
                    <a:pt x="1855" y="961"/>
                  </a:lnTo>
                  <a:cubicBezTo>
                    <a:pt x="1855" y="961"/>
                    <a:pt x="1857" y="962"/>
                    <a:pt x="1864" y="962"/>
                  </a:cubicBezTo>
                  <a:cubicBezTo>
                    <a:pt x="1899" y="967"/>
                    <a:pt x="1933" y="972"/>
                    <a:pt x="1968" y="977"/>
                  </a:cubicBezTo>
                  <a:cubicBezTo>
                    <a:pt x="2035" y="986"/>
                    <a:pt x="2103" y="997"/>
                    <a:pt x="2172" y="1006"/>
                  </a:cubicBezTo>
                  <a:cubicBezTo>
                    <a:pt x="2305" y="1027"/>
                    <a:pt x="2439" y="1048"/>
                    <a:pt x="2572" y="1072"/>
                  </a:cubicBezTo>
                  <a:cubicBezTo>
                    <a:pt x="2838" y="1117"/>
                    <a:pt x="3104" y="1169"/>
                    <a:pt x="3368" y="1227"/>
                  </a:cubicBezTo>
                  <a:cubicBezTo>
                    <a:pt x="3602" y="1277"/>
                    <a:pt x="3836" y="1332"/>
                    <a:pt x="4069" y="1392"/>
                  </a:cubicBezTo>
                  <a:lnTo>
                    <a:pt x="4069" y="1392"/>
                  </a:lnTo>
                  <a:cubicBezTo>
                    <a:pt x="3910" y="1411"/>
                    <a:pt x="3751" y="1429"/>
                    <a:pt x="3592" y="1444"/>
                  </a:cubicBezTo>
                  <a:cubicBezTo>
                    <a:pt x="3285" y="1473"/>
                    <a:pt x="2977" y="1492"/>
                    <a:pt x="2670" y="1492"/>
                  </a:cubicBezTo>
                  <a:cubicBezTo>
                    <a:pt x="2652" y="1492"/>
                    <a:pt x="2633" y="1492"/>
                    <a:pt x="2615" y="1492"/>
                  </a:cubicBezTo>
                  <a:cubicBezTo>
                    <a:pt x="2455" y="1491"/>
                    <a:pt x="2296" y="1484"/>
                    <a:pt x="2137" y="1470"/>
                  </a:cubicBezTo>
                  <a:cubicBezTo>
                    <a:pt x="2057" y="1463"/>
                    <a:pt x="1978" y="1455"/>
                    <a:pt x="1900" y="1444"/>
                  </a:cubicBezTo>
                  <a:cubicBezTo>
                    <a:pt x="1897" y="1444"/>
                    <a:pt x="1891" y="1443"/>
                    <a:pt x="1891" y="1443"/>
                  </a:cubicBezTo>
                  <a:lnTo>
                    <a:pt x="1891" y="1443"/>
                  </a:lnTo>
                  <a:cubicBezTo>
                    <a:pt x="1891" y="1443"/>
                    <a:pt x="1893" y="1443"/>
                    <a:pt x="1899" y="1444"/>
                  </a:cubicBezTo>
                  <a:lnTo>
                    <a:pt x="1899" y="1444"/>
                  </a:lnTo>
                  <a:cubicBezTo>
                    <a:pt x="1897" y="1444"/>
                    <a:pt x="1894" y="1444"/>
                    <a:pt x="1891" y="1443"/>
                  </a:cubicBezTo>
                  <a:cubicBezTo>
                    <a:pt x="1882" y="1442"/>
                    <a:pt x="1874" y="1441"/>
                    <a:pt x="1864" y="1440"/>
                  </a:cubicBezTo>
                  <a:cubicBezTo>
                    <a:pt x="1844" y="1436"/>
                    <a:pt x="1824" y="1434"/>
                    <a:pt x="1803" y="1430"/>
                  </a:cubicBezTo>
                  <a:cubicBezTo>
                    <a:pt x="1765" y="1424"/>
                    <a:pt x="1727" y="1417"/>
                    <a:pt x="1689" y="1411"/>
                  </a:cubicBezTo>
                  <a:cubicBezTo>
                    <a:pt x="1536" y="1382"/>
                    <a:pt x="1383" y="1346"/>
                    <a:pt x="1235" y="1299"/>
                  </a:cubicBezTo>
                  <a:cubicBezTo>
                    <a:pt x="1162" y="1278"/>
                    <a:pt x="1090" y="1253"/>
                    <a:pt x="1019" y="1225"/>
                  </a:cubicBezTo>
                  <a:cubicBezTo>
                    <a:pt x="1001" y="1218"/>
                    <a:pt x="984" y="1211"/>
                    <a:pt x="966" y="1204"/>
                  </a:cubicBezTo>
                  <a:cubicBezTo>
                    <a:pt x="956" y="1200"/>
                    <a:pt x="947" y="1197"/>
                    <a:pt x="938" y="1193"/>
                  </a:cubicBezTo>
                  <a:cubicBezTo>
                    <a:pt x="934" y="1191"/>
                    <a:pt x="930" y="1190"/>
                    <a:pt x="925" y="1187"/>
                  </a:cubicBezTo>
                  <a:cubicBezTo>
                    <a:pt x="922" y="1186"/>
                    <a:pt x="920" y="1186"/>
                    <a:pt x="920" y="1186"/>
                  </a:cubicBezTo>
                  <a:lnTo>
                    <a:pt x="920" y="1186"/>
                  </a:lnTo>
                  <a:cubicBezTo>
                    <a:pt x="888" y="1171"/>
                    <a:pt x="854" y="1156"/>
                    <a:pt x="823" y="1141"/>
                  </a:cubicBezTo>
                  <a:cubicBezTo>
                    <a:pt x="683" y="1075"/>
                    <a:pt x="547" y="1000"/>
                    <a:pt x="417" y="918"/>
                  </a:cubicBezTo>
                  <a:cubicBezTo>
                    <a:pt x="401" y="908"/>
                    <a:pt x="385" y="897"/>
                    <a:pt x="369" y="886"/>
                  </a:cubicBezTo>
                  <a:cubicBezTo>
                    <a:pt x="360" y="880"/>
                    <a:pt x="352" y="876"/>
                    <a:pt x="344" y="870"/>
                  </a:cubicBezTo>
                  <a:cubicBezTo>
                    <a:pt x="339" y="867"/>
                    <a:pt x="335" y="864"/>
                    <a:pt x="332" y="861"/>
                  </a:cubicBezTo>
                  <a:cubicBezTo>
                    <a:pt x="327" y="858"/>
                    <a:pt x="309" y="847"/>
                    <a:pt x="307" y="847"/>
                  </a:cubicBezTo>
                  <a:lnTo>
                    <a:pt x="307" y="847"/>
                  </a:lnTo>
                  <a:cubicBezTo>
                    <a:pt x="307" y="847"/>
                    <a:pt x="308" y="847"/>
                    <a:pt x="310" y="849"/>
                  </a:cubicBezTo>
                  <a:cubicBezTo>
                    <a:pt x="312" y="851"/>
                    <a:pt x="313" y="852"/>
                    <a:pt x="313" y="852"/>
                  </a:cubicBezTo>
                  <a:cubicBezTo>
                    <a:pt x="313" y="852"/>
                    <a:pt x="307" y="847"/>
                    <a:pt x="305" y="846"/>
                  </a:cubicBezTo>
                  <a:cubicBezTo>
                    <a:pt x="301" y="843"/>
                    <a:pt x="297" y="841"/>
                    <a:pt x="294" y="839"/>
                  </a:cubicBezTo>
                  <a:cubicBezTo>
                    <a:pt x="285" y="833"/>
                    <a:pt x="276" y="828"/>
                    <a:pt x="267" y="822"/>
                  </a:cubicBezTo>
                  <a:cubicBezTo>
                    <a:pt x="264" y="820"/>
                    <a:pt x="261" y="818"/>
                    <a:pt x="258" y="816"/>
                  </a:cubicBezTo>
                  <a:close/>
                  <a:moveTo>
                    <a:pt x="2384" y="1"/>
                  </a:moveTo>
                  <a:cubicBezTo>
                    <a:pt x="2020" y="1"/>
                    <a:pt x="1656" y="64"/>
                    <a:pt x="1306" y="166"/>
                  </a:cubicBezTo>
                  <a:cubicBezTo>
                    <a:pt x="1125" y="219"/>
                    <a:pt x="948" y="282"/>
                    <a:pt x="773" y="352"/>
                  </a:cubicBezTo>
                  <a:cubicBezTo>
                    <a:pt x="598" y="422"/>
                    <a:pt x="418" y="509"/>
                    <a:pt x="244" y="592"/>
                  </a:cubicBezTo>
                  <a:cubicBezTo>
                    <a:pt x="202" y="611"/>
                    <a:pt x="160" y="632"/>
                    <a:pt x="119" y="652"/>
                  </a:cubicBezTo>
                  <a:cubicBezTo>
                    <a:pt x="115" y="653"/>
                    <a:pt x="112" y="655"/>
                    <a:pt x="109" y="657"/>
                  </a:cubicBezTo>
                  <a:lnTo>
                    <a:pt x="109" y="657"/>
                  </a:lnTo>
                  <a:cubicBezTo>
                    <a:pt x="107" y="653"/>
                    <a:pt x="106" y="649"/>
                    <a:pt x="103" y="645"/>
                  </a:cubicBezTo>
                  <a:cubicBezTo>
                    <a:pt x="102" y="641"/>
                    <a:pt x="101" y="640"/>
                    <a:pt x="101" y="640"/>
                  </a:cubicBezTo>
                  <a:lnTo>
                    <a:pt x="101" y="640"/>
                  </a:lnTo>
                  <a:cubicBezTo>
                    <a:pt x="101" y="640"/>
                    <a:pt x="102" y="642"/>
                    <a:pt x="102" y="644"/>
                  </a:cubicBezTo>
                  <a:cubicBezTo>
                    <a:pt x="101" y="640"/>
                    <a:pt x="100" y="636"/>
                    <a:pt x="98" y="634"/>
                  </a:cubicBezTo>
                  <a:cubicBezTo>
                    <a:pt x="96" y="627"/>
                    <a:pt x="95" y="620"/>
                    <a:pt x="92" y="613"/>
                  </a:cubicBezTo>
                  <a:cubicBezTo>
                    <a:pt x="92" y="612"/>
                    <a:pt x="91" y="607"/>
                    <a:pt x="91" y="606"/>
                  </a:cubicBezTo>
                  <a:lnTo>
                    <a:pt x="91" y="606"/>
                  </a:lnTo>
                  <a:cubicBezTo>
                    <a:pt x="90" y="603"/>
                    <a:pt x="90" y="599"/>
                    <a:pt x="90" y="599"/>
                  </a:cubicBezTo>
                  <a:cubicBezTo>
                    <a:pt x="90" y="599"/>
                    <a:pt x="90" y="599"/>
                    <a:pt x="90" y="600"/>
                  </a:cubicBezTo>
                  <a:cubicBezTo>
                    <a:pt x="90" y="592"/>
                    <a:pt x="88" y="584"/>
                    <a:pt x="84" y="577"/>
                  </a:cubicBezTo>
                  <a:lnTo>
                    <a:pt x="84" y="577"/>
                  </a:lnTo>
                  <a:cubicBezTo>
                    <a:pt x="83" y="568"/>
                    <a:pt x="84" y="556"/>
                    <a:pt x="87" y="546"/>
                  </a:cubicBezTo>
                  <a:cubicBezTo>
                    <a:pt x="92" y="529"/>
                    <a:pt x="104" y="516"/>
                    <a:pt x="119" y="506"/>
                  </a:cubicBezTo>
                  <a:cubicBezTo>
                    <a:pt x="124" y="502"/>
                    <a:pt x="124" y="491"/>
                    <a:pt x="116" y="491"/>
                  </a:cubicBezTo>
                  <a:cubicBezTo>
                    <a:pt x="116" y="491"/>
                    <a:pt x="115" y="491"/>
                    <a:pt x="115" y="491"/>
                  </a:cubicBezTo>
                  <a:lnTo>
                    <a:pt x="115" y="490"/>
                  </a:lnTo>
                  <a:cubicBezTo>
                    <a:pt x="66" y="496"/>
                    <a:pt x="33" y="525"/>
                    <a:pt x="13" y="568"/>
                  </a:cubicBezTo>
                  <a:lnTo>
                    <a:pt x="13" y="568"/>
                  </a:lnTo>
                  <a:cubicBezTo>
                    <a:pt x="5" y="576"/>
                    <a:pt x="1" y="588"/>
                    <a:pt x="1" y="600"/>
                  </a:cubicBezTo>
                  <a:cubicBezTo>
                    <a:pt x="1" y="667"/>
                    <a:pt x="13" y="733"/>
                    <a:pt x="46" y="792"/>
                  </a:cubicBezTo>
                  <a:cubicBezTo>
                    <a:pt x="64" y="824"/>
                    <a:pt x="85" y="858"/>
                    <a:pt x="112" y="883"/>
                  </a:cubicBezTo>
                  <a:cubicBezTo>
                    <a:pt x="113" y="884"/>
                    <a:pt x="115" y="887"/>
                    <a:pt x="116" y="887"/>
                  </a:cubicBezTo>
                  <a:lnTo>
                    <a:pt x="116" y="887"/>
                  </a:lnTo>
                  <a:cubicBezTo>
                    <a:pt x="119" y="891"/>
                    <a:pt x="122" y="895"/>
                    <a:pt x="126" y="899"/>
                  </a:cubicBezTo>
                  <a:cubicBezTo>
                    <a:pt x="132" y="904"/>
                    <a:pt x="138" y="910"/>
                    <a:pt x="144" y="915"/>
                  </a:cubicBezTo>
                  <a:cubicBezTo>
                    <a:pt x="158" y="929"/>
                    <a:pt x="173" y="943"/>
                    <a:pt x="189" y="958"/>
                  </a:cubicBezTo>
                  <a:cubicBezTo>
                    <a:pt x="208" y="974"/>
                    <a:pt x="226" y="992"/>
                    <a:pt x="246" y="1008"/>
                  </a:cubicBezTo>
                  <a:cubicBezTo>
                    <a:pt x="242" y="1005"/>
                    <a:pt x="240" y="1003"/>
                    <a:pt x="240" y="1003"/>
                  </a:cubicBezTo>
                  <a:lnTo>
                    <a:pt x="240" y="1003"/>
                  </a:lnTo>
                  <a:cubicBezTo>
                    <a:pt x="240" y="1003"/>
                    <a:pt x="263" y="1021"/>
                    <a:pt x="267" y="1024"/>
                  </a:cubicBezTo>
                  <a:cubicBezTo>
                    <a:pt x="277" y="1031"/>
                    <a:pt x="286" y="1037"/>
                    <a:pt x="296" y="1045"/>
                  </a:cubicBezTo>
                  <a:cubicBezTo>
                    <a:pt x="327" y="1068"/>
                    <a:pt x="358" y="1091"/>
                    <a:pt x="390" y="1112"/>
                  </a:cubicBezTo>
                  <a:cubicBezTo>
                    <a:pt x="455" y="1158"/>
                    <a:pt x="522" y="1198"/>
                    <a:pt x="592" y="1235"/>
                  </a:cubicBezTo>
                  <a:cubicBezTo>
                    <a:pt x="875" y="1387"/>
                    <a:pt x="1181" y="1497"/>
                    <a:pt x="1494" y="1567"/>
                  </a:cubicBezTo>
                  <a:cubicBezTo>
                    <a:pt x="1807" y="1637"/>
                    <a:pt x="2144" y="1675"/>
                    <a:pt x="2471" y="1687"/>
                  </a:cubicBezTo>
                  <a:cubicBezTo>
                    <a:pt x="2552" y="1690"/>
                    <a:pt x="2634" y="1691"/>
                    <a:pt x="2716" y="1691"/>
                  </a:cubicBezTo>
                  <a:cubicBezTo>
                    <a:pt x="2965" y="1691"/>
                    <a:pt x="3216" y="1679"/>
                    <a:pt x="3464" y="1660"/>
                  </a:cubicBezTo>
                  <a:cubicBezTo>
                    <a:pt x="3802" y="1632"/>
                    <a:pt x="4138" y="1591"/>
                    <a:pt x="4474" y="1545"/>
                  </a:cubicBezTo>
                  <a:lnTo>
                    <a:pt x="4591" y="1529"/>
                  </a:lnTo>
                  <a:cubicBezTo>
                    <a:pt x="4645" y="1522"/>
                    <a:pt x="4683" y="1448"/>
                    <a:pt x="4665" y="1400"/>
                  </a:cubicBezTo>
                  <a:cubicBezTo>
                    <a:pt x="4557" y="1114"/>
                    <a:pt x="4379" y="859"/>
                    <a:pt x="4153" y="652"/>
                  </a:cubicBezTo>
                  <a:cubicBezTo>
                    <a:pt x="3922" y="441"/>
                    <a:pt x="3651" y="283"/>
                    <a:pt x="3360" y="171"/>
                  </a:cubicBezTo>
                  <a:cubicBezTo>
                    <a:pt x="3063" y="59"/>
                    <a:pt x="2748" y="5"/>
                    <a:pt x="2433" y="1"/>
                  </a:cubicBezTo>
                  <a:cubicBezTo>
                    <a:pt x="2417" y="1"/>
                    <a:pt x="2400" y="1"/>
                    <a:pt x="23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2343750" y="1696325"/>
              <a:ext cx="77900" cy="33500"/>
            </a:xfrm>
            <a:custGeom>
              <a:avLst/>
              <a:gdLst/>
              <a:ahLst/>
              <a:cxnLst/>
              <a:rect l="l" t="t" r="r" b="b"/>
              <a:pathLst>
                <a:path w="3116" h="1340" extrusionOk="0">
                  <a:moveTo>
                    <a:pt x="1956" y="391"/>
                  </a:moveTo>
                  <a:lnTo>
                    <a:pt x="1956" y="391"/>
                  </a:lnTo>
                  <a:cubicBezTo>
                    <a:pt x="1955" y="391"/>
                    <a:pt x="1957" y="391"/>
                    <a:pt x="1960" y="393"/>
                  </a:cubicBezTo>
                  <a:cubicBezTo>
                    <a:pt x="1964" y="394"/>
                    <a:pt x="1965" y="395"/>
                    <a:pt x="1966" y="395"/>
                  </a:cubicBezTo>
                  <a:lnTo>
                    <a:pt x="1966" y="395"/>
                  </a:lnTo>
                  <a:cubicBezTo>
                    <a:pt x="1962" y="393"/>
                    <a:pt x="1956" y="391"/>
                    <a:pt x="1956" y="391"/>
                  </a:cubicBezTo>
                  <a:close/>
                  <a:moveTo>
                    <a:pt x="1397" y="1"/>
                  </a:moveTo>
                  <a:cubicBezTo>
                    <a:pt x="1355" y="1"/>
                    <a:pt x="1313" y="27"/>
                    <a:pt x="1304" y="69"/>
                  </a:cubicBezTo>
                  <a:cubicBezTo>
                    <a:pt x="1293" y="119"/>
                    <a:pt x="1320" y="169"/>
                    <a:pt x="1370" y="185"/>
                  </a:cubicBezTo>
                  <a:cubicBezTo>
                    <a:pt x="1480" y="218"/>
                    <a:pt x="1592" y="254"/>
                    <a:pt x="1702" y="292"/>
                  </a:cubicBezTo>
                  <a:cubicBezTo>
                    <a:pt x="1758" y="312"/>
                    <a:pt x="1812" y="333"/>
                    <a:pt x="1868" y="355"/>
                  </a:cubicBezTo>
                  <a:cubicBezTo>
                    <a:pt x="1895" y="365"/>
                    <a:pt x="1921" y="376"/>
                    <a:pt x="1947" y="387"/>
                  </a:cubicBezTo>
                  <a:cubicBezTo>
                    <a:pt x="1952" y="389"/>
                    <a:pt x="1955" y="390"/>
                    <a:pt x="1960" y="392"/>
                  </a:cubicBezTo>
                  <a:cubicBezTo>
                    <a:pt x="1962" y="392"/>
                    <a:pt x="1967" y="395"/>
                    <a:pt x="1966" y="395"/>
                  </a:cubicBezTo>
                  <a:cubicBezTo>
                    <a:pt x="1966" y="395"/>
                    <a:pt x="1966" y="395"/>
                    <a:pt x="1966" y="395"/>
                  </a:cubicBezTo>
                  <a:lnTo>
                    <a:pt x="1966" y="395"/>
                  </a:lnTo>
                  <a:cubicBezTo>
                    <a:pt x="1968" y="395"/>
                    <a:pt x="1969" y="396"/>
                    <a:pt x="1969" y="396"/>
                  </a:cubicBezTo>
                  <a:cubicBezTo>
                    <a:pt x="1984" y="402"/>
                    <a:pt x="1998" y="408"/>
                    <a:pt x="2012" y="414"/>
                  </a:cubicBezTo>
                  <a:cubicBezTo>
                    <a:pt x="2226" y="508"/>
                    <a:pt x="2434" y="616"/>
                    <a:pt x="2633" y="739"/>
                  </a:cubicBezTo>
                  <a:cubicBezTo>
                    <a:pt x="2689" y="773"/>
                    <a:pt x="2744" y="808"/>
                    <a:pt x="2797" y="843"/>
                  </a:cubicBezTo>
                  <a:lnTo>
                    <a:pt x="2797" y="843"/>
                  </a:lnTo>
                  <a:cubicBezTo>
                    <a:pt x="2494" y="947"/>
                    <a:pt x="2182" y="1026"/>
                    <a:pt x="1865" y="1078"/>
                  </a:cubicBezTo>
                  <a:cubicBezTo>
                    <a:pt x="1816" y="1086"/>
                    <a:pt x="1766" y="1095"/>
                    <a:pt x="1716" y="1102"/>
                  </a:cubicBezTo>
                  <a:cubicBezTo>
                    <a:pt x="1712" y="1102"/>
                    <a:pt x="1701" y="1104"/>
                    <a:pt x="1695" y="1104"/>
                  </a:cubicBezTo>
                  <a:lnTo>
                    <a:pt x="1695" y="1104"/>
                  </a:lnTo>
                  <a:cubicBezTo>
                    <a:pt x="1697" y="1104"/>
                    <a:pt x="1699" y="1104"/>
                    <a:pt x="1702" y="1103"/>
                  </a:cubicBezTo>
                  <a:lnTo>
                    <a:pt x="1702" y="1103"/>
                  </a:lnTo>
                  <a:cubicBezTo>
                    <a:pt x="1694" y="1104"/>
                    <a:pt x="1691" y="1105"/>
                    <a:pt x="1691" y="1105"/>
                  </a:cubicBezTo>
                  <a:cubicBezTo>
                    <a:pt x="1691" y="1105"/>
                    <a:pt x="1692" y="1105"/>
                    <a:pt x="1695" y="1104"/>
                  </a:cubicBezTo>
                  <a:lnTo>
                    <a:pt x="1695" y="1104"/>
                  </a:lnTo>
                  <a:cubicBezTo>
                    <a:pt x="1685" y="1106"/>
                    <a:pt x="1677" y="1107"/>
                    <a:pt x="1667" y="1108"/>
                  </a:cubicBezTo>
                  <a:cubicBezTo>
                    <a:pt x="1642" y="1111"/>
                    <a:pt x="1617" y="1114"/>
                    <a:pt x="1592" y="1117"/>
                  </a:cubicBezTo>
                  <a:cubicBezTo>
                    <a:pt x="1497" y="1128"/>
                    <a:pt x="1402" y="1136"/>
                    <a:pt x="1307" y="1142"/>
                  </a:cubicBezTo>
                  <a:cubicBezTo>
                    <a:pt x="1145" y="1153"/>
                    <a:pt x="984" y="1158"/>
                    <a:pt x="822" y="1158"/>
                  </a:cubicBezTo>
                  <a:cubicBezTo>
                    <a:pt x="790" y="1158"/>
                    <a:pt x="758" y="1158"/>
                    <a:pt x="726" y="1158"/>
                  </a:cubicBezTo>
                  <a:cubicBezTo>
                    <a:pt x="507" y="1155"/>
                    <a:pt x="290" y="1140"/>
                    <a:pt x="72" y="1113"/>
                  </a:cubicBezTo>
                  <a:cubicBezTo>
                    <a:pt x="70" y="1112"/>
                    <a:pt x="68" y="1112"/>
                    <a:pt x="67" y="1112"/>
                  </a:cubicBezTo>
                  <a:cubicBezTo>
                    <a:pt x="36" y="1112"/>
                    <a:pt x="8" y="1144"/>
                    <a:pt x="4" y="1173"/>
                  </a:cubicBezTo>
                  <a:cubicBezTo>
                    <a:pt x="0" y="1203"/>
                    <a:pt x="19" y="1242"/>
                    <a:pt x="54" y="1248"/>
                  </a:cubicBezTo>
                  <a:lnTo>
                    <a:pt x="54" y="1249"/>
                  </a:lnTo>
                  <a:cubicBezTo>
                    <a:pt x="251" y="1284"/>
                    <a:pt x="450" y="1310"/>
                    <a:pt x="650" y="1326"/>
                  </a:cubicBezTo>
                  <a:cubicBezTo>
                    <a:pt x="774" y="1335"/>
                    <a:pt x="895" y="1339"/>
                    <a:pt x="1016" y="1339"/>
                  </a:cubicBezTo>
                  <a:cubicBezTo>
                    <a:pt x="1089" y="1339"/>
                    <a:pt x="1162" y="1338"/>
                    <a:pt x="1235" y="1335"/>
                  </a:cubicBezTo>
                  <a:cubicBezTo>
                    <a:pt x="1435" y="1328"/>
                    <a:pt x="1636" y="1306"/>
                    <a:pt x="1835" y="1277"/>
                  </a:cubicBezTo>
                  <a:cubicBezTo>
                    <a:pt x="2034" y="1248"/>
                    <a:pt x="2222" y="1211"/>
                    <a:pt x="2412" y="1164"/>
                  </a:cubicBezTo>
                  <a:cubicBezTo>
                    <a:pt x="2625" y="1110"/>
                    <a:pt x="2834" y="1046"/>
                    <a:pt x="3039" y="969"/>
                  </a:cubicBezTo>
                  <a:cubicBezTo>
                    <a:pt x="3077" y="953"/>
                    <a:pt x="3105" y="927"/>
                    <a:pt x="3110" y="885"/>
                  </a:cubicBezTo>
                  <a:cubicBezTo>
                    <a:pt x="3115" y="844"/>
                    <a:pt x="3096" y="810"/>
                    <a:pt x="3063" y="787"/>
                  </a:cubicBezTo>
                  <a:cubicBezTo>
                    <a:pt x="2871" y="650"/>
                    <a:pt x="2671" y="526"/>
                    <a:pt x="2463" y="417"/>
                  </a:cubicBezTo>
                  <a:cubicBezTo>
                    <a:pt x="2249" y="304"/>
                    <a:pt x="2027" y="206"/>
                    <a:pt x="1799" y="123"/>
                  </a:cubicBezTo>
                  <a:cubicBezTo>
                    <a:pt x="1674" y="77"/>
                    <a:pt x="1548" y="37"/>
                    <a:pt x="1420" y="4"/>
                  </a:cubicBezTo>
                  <a:cubicBezTo>
                    <a:pt x="1412" y="2"/>
                    <a:pt x="1405" y="1"/>
                    <a:pt x="13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2050350" y="1711325"/>
              <a:ext cx="133100" cy="59450"/>
            </a:xfrm>
            <a:custGeom>
              <a:avLst/>
              <a:gdLst/>
              <a:ahLst/>
              <a:cxnLst/>
              <a:rect l="l" t="t" r="r" b="b"/>
              <a:pathLst>
                <a:path w="5324" h="2378" extrusionOk="0">
                  <a:moveTo>
                    <a:pt x="4830" y="496"/>
                  </a:moveTo>
                  <a:cubicBezTo>
                    <a:pt x="4825" y="502"/>
                    <a:pt x="4820" y="508"/>
                    <a:pt x="4815" y="514"/>
                  </a:cubicBezTo>
                  <a:cubicBezTo>
                    <a:pt x="4704" y="649"/>
                    <a:pt x="4582" y="778"/>
                    <a:pt x="4455" y="900"/>
                  </a:cubicBezTo>
                  <a:cubicBezTo>
                    <a:pt x="4391" y="961"/>
                    <a:pt x="4324" y="1019"/>
                    <a:pt x="4257" y="1077"/>
                  </a:cubicBezTo>
                  <a:cubicBezTo>
                    <a:pt x="4224" y="1105"/>
                    <a:pt x="4191" y="1132"/>
                    <a:pt x="4156" y="1160"/>
                  </a:cubicBezTo>
                  <a:cubicBezTo>
                    <a:pt x="4138" y="1174"/>
                    <a:pt x="4122" y="1188"/>
                    <a:pt x="4104" y="1201"/>
                  </a:cubicBezTo>
                  <a:cubicBezTo>
                    <a:pt x="4106" y="1200"/>
                    <a:pt x="4113" y="1194"/>
                    <a:pt x="4113" y="1194"/>
                  </a:cubicBezTo>
                  <a:lnTo>
                    <a:pt x="4113" y="1194"/>
                  </a:lnTo>
                  <a:cubicBezTo>
                    <a:pt x="4113" y="1194"/>
                    <a:pt x="4111" y="1196"/>
                    <a:pt x="4106" y="1199"/>
                  </a:cubicBezTo>
                  <a:cubicBezTo>
                    <a:pt x="4103" y="1203"/>
                    <a:pt x="4098" y="1205"/>
                    <a:pt x="4094" y="1209"/>
                  </a:cubicBezTo>
                  <a:cubicBezTo>
                    <a:pt x="4085" y="1216"/>
                    <a:pt x="4074" y="1223"/>
                    <a:pt x="4065" y="1231"/>
                  </a:cubicBezTo>
                  <a:cubicBezTo>
                    <a:pt x="3923" y="1337"/>
                    <a:pt x="3776" y="1435"/>
                    <a:pt x="3623" y="1525"/>
                  </a:cubicBezTo>
                  <a:cubicBezTo>
                    <a:pt x="3471" y="1614"/>
                    <a:pt x="3314" y="1696"/>
                    <a:pt x="3152" y="1769"/>
                  </a:cubicBezTo>
                  <a:cubicBezTo>
                    <a:pt x="3133" y="1778"/>
                    <a:pt x="3113" y="1787"/>
                    <a:pt x="3094" y="1795"/>
                  </a:cubicBezTo>
                  <a:cubicBezTo>
                    <a:pt x="3084" y="1799"/>
                    <a:pt x="3076" y="1802"/>
                    <a:pt x="3066" y="1807"/>
                  </a:cubicBezTo>
                  <a:cubicBezTo>
                    <a:pt x="3061" y="1809"/>
                    <a:pt x="3055" y="1812"/>
                    <a:pt x="3049" y="1814"/>
                  </a:cubicBezTo>
                  <a:cubicBezTo>
                    <a:pt x="3009" y="1831"/>
                    <a:pt x="2969" y="1848"/>
                    <a:pt x="2927" y="1863"/>
                  </a:cubicBezTo>
                  <a:cubicBezTo>
                    <a:pt x="2844" y="1895"/>
                    <a:pt x="2759" y="1925"/>
                    <a:pt x="2674" y="1952"/>
                  </a:cubicBezTo>
                  <a:cubicBezTo>
                    <a:pt x="2505" y="2007"/>
                    <a:pt x="2334" y="2052"/>
                    <a:pt x="2161" y="2088"/>
                  </a:cubicBezTo>
                  <a:cubicBezTo>
                    <a:pt x="2075" y="2106"/>
                    <a:pt x="1990" y="2121"/>
                    <a:pt x="1904" y="2134"/>
                  </a:cubicBezTo>
                  <a:cubicBezTo>
                    <a:pt x="1881" y="2138"/>
                    <a:pt x="1859" y="2140"/>
                    <a:pt x="1837" y="2144"/>
                  </a:cubicBezTo>
                  <a:cubicBezTo>
                    <a:pt x="1835" y="2144"/>
                    <a:pt x="1832" y="2144"/>
                    <a:pt x="1830" y="2144"/>
                  </a:cubicBezTo>
                  <a:lnTo>
                    <a:pt x="1830" y="2144"/>
                  </a:lnTo>
                  <a:cubicBezTo>
                    <a:pt x="1834" y="2144"/>
                    <a:pt x="1837" y="2143"/>
                    <a:pt x="1841" y="2143"/>
                  </a:cubicBezTo>
                  <a:lnTo>
                    <a:pt x="1841" y="2143"/>
                  </a:lnTo>
                  <a:cubicBezTo>
                    <a:pt x="1831" y="2144"/>
                    <a:pt x="1828" y="2145"/>
                    <a:pt x="1828" y="2145"/>
                  </a:cubicBezTo>
                  <a:cubicBezTo>
                    <a:pt x="1828" y="2145"/>
                    <a:pt x="1829" y="2144"/>
                    <a:pt x="1830" y="2144"/>
                  </a:cubicBezTo>
                  <a:lnTo>
                    <a:pt x="1830" y="2144"/>
                  </a:lnTo>
                  <a:cubicBezTo>
                    <a:pt x="1829" y="2144"/>
                    <a:pt x="1828" y="2145"/>
                    <a:pt x="1827" y="2145"/>
                  </a:cubicBezTo>
                  <a:cubicBezTo>
                    <a:pt x="1815" y="2146"/>
                    <a:pt x="1802" y="2149"/>
                    <a:pt x="1790" y="2150"/>
                  </a:cubicBezTo>
                  <a:cubicBezTo>
                    <a:pt x="1746" y="2154"/>
                    <a:pt x="1703" y="2159"/>
                    <a:pt x="1660" y="2164"/>
                  </a:cubicBezTo>
                  <a:cubicBezTo>
                    <a:pt x="1520" y="2176"/>
                    <a:pt x="1380" y="2183"/>
                    <a:pt x="1240" y="2183"/>
                  </a:cubicBezTo>
                  <a:cubicBezTo>
                    <a:pt x="1203" y="2183"/>
                    <a:pt x="1167" y="2183"/>
                    <a:pt x="1131" y="2182"/>
                  </a:cubicBezTo>
                  <a:cubicBezTo>
                    <a:pt x="1043" y="2179"/>
                    <a:pt x="955" y="2175"/>
                    <a:pt x="867" y="2166"/>
                  </a:cubicBezTo>
                  <a:cubicBezTo>
                    <a:pt x="848" y="2165"/>
                    <a:pt x="830" y="2163"/>
                    <a:pt x="812" y="2161"/>
                  </a:cubicBezTo>
                  <a:lnTo>
                    <a:pt x="812" y="2161"/>
                  </a:lnTo>
                  <a:cubicBezTo>
                    <a:pt x="993" y="2086"/>
                    <a:pt x="1173" y="2011"/>
                    <a:pt x="1359" y="1933"/>
                  </a:cubicBezTo>
                  <a:cubicBezTo>
                    <a:pt x="1654" y="1812"/>
                    <a:pt x="1939" y="1694"/>
                    <a:pt x="2228" y="1574"/>
                  </a:cubicBezTo>
                  <a:cubicBezTo>
                    <a:pt x="2804" y="1336"/>
                    <a:pt x="3381" y="1097"/>
                    <a:pt x="3956" y="859"/>
                  </a:cubicBezTo>
                  <a:cubicBezTo>
                    <a:pt x="4247" y="738"/>
                    <a:pt x="4539" y="617"/>
                    <a:pt x="4830" y="496"/>
                  </a:cubicBezTo>
                  <a:close/>
                  <a:moveTo>
                    <a:pt x="4485" y="1"/>
                  </a:moveTo>
                  <a:cubicBezTo>
                    <a:pt x="4350" y="1"/>
                    <a:pt x="4214" y="6"/>
                    <a:pt x="4079" y="16"/>
                  </a:cubicBezTo>
                  <a:cubicBezTo>
                    <a:pt x="3695" y="46"/>
                    <a:pt x="3313" y="113"/>
                    <a:pt x="2943" y="220"/>
                  </a:cubicBezTo>
                  <a:cubicBezTo>
                    <a:pt x="2574" y="326"/>
                    <a:pt x="2216" y="469"/>
                    <a:pt x="1874" y="645"/>
                  </a:cubicBezTo>
                  <a:cubicBezTo>
                    <a:pt x="1707" y="730"/>
                    <a:pt x="1542" y="825"/>
                    <a:pt x="1383" y="929"/>
                  </a:cubicBezTo>
                  <a:cubicBezTo>
                    <a:pt x="1303" y="980"/>
                    <a:pt x="1226" y="1034"/>
                    <a:pt x="1149" y="1088"/>
                  </a:cubicBezTo>
                  <a:cubicBezTo>
                    <a:pt x="1131" y="1102"/>
                    <a:pt x="1113" y="1115"/>
                    <a:pt x="1095" y="1128"/>
                  </a:cubicBezTo>
                  <a:cubicBezTo>
                    <a:pt x="1085" y="1135"/>
                    <a:pt x="1076" y="1142"/>
                    <a:pt x="1066" y="1149"/>
                  </a:cubicBezTo>
                  <a:cubicBezTo>
                    <a:pt x="1058" y="1155"/>
                    <a:pt x="1050" y="1162"/>
                    <a:pt x="1041" y="1168"/>
                  </a:cubicBezTo>
                  <a:cubicBezTo>
                    <a:pt x="1046" y="1164"/>
                    <a:pt x="1048" y="1163"/>
                    <a:pt x="1048" y="1163"/>
                  </a:cubicBezTo>
                  <a:lnTo>
                    <a:pt x="1048" y="1163"/>
                  </a:lnTo>
                  <a:cubicBezTo>
                    <a:pt x="1048" y="1163"/>
                    <a:pt x="1022" y="1184"/>
                    <a:pt x="1022" y="1184"/>
                  </a:cubicBezTo>
                  <a:cubicBezTo>
                    <a:pt x="1022" y="1184"/>
                    <a:pt x="1022" y="1184"/>
                    <a:pt x="1024" y="1182"/>
                  </a:cubicBezTo>
                  <a:lnTo>
                    <a:pt x="1024" y="1182"/>
                  </a:lnTo>
                  <a:cubicBezTo>
                    <a:pt x="987" y="1211"/>
                    <a:pt x="950" y="1240"/>
                    <a:pt x="914" y="1269"/>
                  </a:cubicBezTo>
                  <a:cubicBezTo>
                    <a:pt x="767" y="1388"/>
                    <a:pt x="626" y="1516"/>
                    <a:pt x="493" y="1650"/>
                  </a:cubicBezTo>
                  <a:cubicBezTo>
                    <a:pt x="353" y="1792"/>
                    <a:pt x="231" y="1930"/>
                    <a:pt x="115" y="2088"/>
                  </a:cubicBezTo>
                  <a:cubicBezTo>
                    <a:pt x="87" y="2125"/>
                    <a:pt x="59" y="2162"/>
                    <a:pt x="33" y="2200"/>
                  </a:cubicBezTo>
                  <a:cubicBezTo>
                    <a:pt x="0" y="2244"/>
                    <a:pt x="47" y="2298"/>
                    <a:pt x="92" y="2298"/>
                  </a:cubicBezTo>
                  <a:cubicBezTo>
                    <a:pt x="107" y="2298"/>
                    <a:pt x="122" y="2292"/>
                    <a:pt x="134" y="2278"/>
                  </a:cubicBezTo>
                  <a:cubicBezTo>
                    <a:pt x="254" y="2135"/>
                    <a:pt x="383" y="2002"/>
                    <a:pt x="516" y="1869"/>
                  </a:cubicBezTo>
                  <a:cubicBezTo>
                    <a:pt x="646" y="1737"/>
                    <a:pt x="786" y="1612"/>
                    <a:pt x="930" y="1493"/>
                  </a:cubicBezTo>
                  <a:cubicBezTo>
                    <a:pt x="965" y="1463"/>
                    <a:pt x="1002" y="1435"/>
                    <a:pt x="1039" y="1406"/>
                  </a:cubicBezTo>
                  <a:cubicBezTo>
                    <a:pt x="1045" y="1402"/>
                    <a:pt x="1046" y="1401"/>
                    <a:pt x="1046" y="1401"/>
                  </a:cubicBezTo>
                  <a:lnTo>
                    <a:pt x="1046" y="1401"/>
                  </a:lnTo>
                  <a:cubicBezTo>
                    <a:pt x="1046" y="1401"/>
                    <a:pt x="1039" y="1406"/>
                    <a:pt x="1039" y="1406"/>
                  </a:cubicBezTo>
                  <a:cubicBezTo>
                    <a:pt x="1038" y="1406"/>
                    <a:pt x="1039" y="1405"/>
                    <a:pt x="1041" y="1404"/>
                  </a:cubicBezTo>
                  <a:cubicBezTo>
                    <a:pt x="1046" y="1400"/>
                    <a:pt x="1050" y="1398"/>
                    <a:pt x="1055" y="1394"/>
                  </a:cubicBezTo>
                  <a:cubicBezTo>
                    <a:pt x="1064" y="1387"/>
                    <a:pt x="1072" y="1380"/>
                    <a:pt x="1082" y="1373"/>
                  </a:cubicBezTo>
                  <a:cubicBezTo>
                    <a:pt x="1101" y="1360"/>
                    <a:pt x="1120" y="1345"/>
                    <a:pt x="1138" y="1331"/>
                  </a:cubicBezTo>
                  <a:cubicBezTo>
                    <a:pt x="1214" y="1276"/>
                    <a:pt x="1289" y="1222"/>
                    <a:pt x="1366" y="1169"/>
                  </a:cubicBezTo>
                  <a:cubicBezTo>
                    <a:pt x="1522" y="1066"/>
                    <a:pt x="1682" y="968"/>
                    <a:pt x="1846" y="880"/>
                  </a:cubicBezTo>
                  <a:cubicBezTo>
                    <a:pt x="1928" y="836"/>
                    <a:pt x="2012" y="793"/>
                    <a:pt x="2096" y="753"/>
                  </a:cubicBezTo>
                  <a:cubicBezTo>
                    <a:pt x="2138" y="733"/>
                    <a:pt x="2181" y="714"/>
                    <a:pt x="2223" y="695"/>
                  </a:cubicBezTo>
                  <a:cubicBezTo>
                    <a:pt x="2244" y="685"/>
                    <a:pt x="2266" y="676"/>
                    <a:pt x="2287" y="666"/>
                  </a:cubicBezTo>
                  <a:cubicBezTo>
                    <a:pt x="2297" y="661"/>
                    <a:pt x="2306" y="658"/>
                    <a:pt x="2316" y="654"/>
                  </a:cubicBezTo>
                  <a:cubicBezTo>
                    <a:pt x="2319" y="653"/>
                    <a:pt x="2322" y="651"/>
                    <a:pt x="2325" y="650"/>
                  </a:cubicBezTo>
                  <a:lnTo>
                    <a:pt x="2325" y="650"/>
                  </a:lnTo>
                  <a:cubicBezTo>
                    <a:pt x="2328" y="648"/>
                    <a:pt x="2333" y="646"/>
                    <a:pt x="2336" y="646"/>
                  </a:cubicBezTo>
                  <a:cubicBezTo>
                    <a:pt x="2508" y="573"/>
                    <a:pt x="2685" y="510"/>
                    <a:pt x="2863" y="454"/>
                  </a:cubicBezTo>
                  <a:cubicBezTo>
                    <a:pt x="3041" y="400"/>
                    <a:pt x="3222" y="354"/>
                    <a:pt x="3406" y="316"/>
                  </a:cubicBezTo>
                  <a:cubicBezTo>
                    <a:pt x="3497" y="297"/>
                    <a:pt x="3589" y="281"/>
                    <a:pt x="3682" y="266"/>
                  </a:cubicBezTo>
                  <a:cubicBezTo>
                    <a:pt x="3704" y="263"/>
                    <a:pt x="3727" y="259"/>
                    <a:pt x="3751" y="256"/>
                  </a:cubicBezTo>
                  <a:cubicBezTo>
                    <a:pt x="3761" y="254"/>
                    <a:pt x="3771" y="253"/>
                    <a:pt x="3782" y="252"/>
                  </a:cubicBezTo>
                  <a:cubicBezTo>
                    <a:pt x="3788" y="251"/>
                    <a:pt x="3790" y="250"/>
                    <a:pt x="3790" y="250"/>
                  </a:cubicBezTo>
                  <a:lnTo>
                    <a:pt x="3790" y="250"/>
                  </a:lnTo>
                  <a:cubicBezTo>
                    <a:pt x="3789" y="250"/>
                    <a:pt x="3779" y="252"/>
                    <a:pt x="3777" y="252"/>
                  </a:cubicBezTo>
                  <a:cubicBezTo>
                    <a:pt x="3785" y="251"/>
                    <a:pt x="3792" y="250"/>
                    <a:pt x="3801" y="250"/>
                  </a:cubicBezTo>
                  <a:cubicBezTo>
                    <a:pt x="3847" y="244"/>
                    <a:pt x="3893" y="238"/>
                    <a:pt x="3940" y="233"/>
                  </a:cubicBezTo>
                  <a:cubicBezTo>
                    <a:pt x="4124" y="214"/>
                    <a:pt x="4309" y="205"/>
                    <a:pt x="4494" y="205"/>
                  </a:cubicBezTo>
                  <a:cubicBezTo>
                    <a:pt x="4673" y="205"/>
                    <a:pt x="4851" y="213"/>
                    <a:pt x="5029" y="231"/>
                  </a:cubicBezTo>
                  <a:lnTo>
                    <a:pt x="5029" y="231"/>
                  </a:lnTo>
                  <a:cubicBezTo>
                    <a:pt x="5010" y="259"/>
                    <a:pt x="4991" y="286"/>
                    <a:pt x="4972" y="313"/>
                  </a:cubicBezTo>
                  <a:lnTo>
                    <a:pt x="4972" y="313"/>
                  </a:lnTo>
                  <a:cubicBezTo>
                    <a:pt x="4955" y="294"/>
                    <a:pt x="4931" y="279"/>
                    <a:pt x="4906" y="279"/>
                  </a:cubicBezTo>
                  <a:cubicBezTo>
                    <a:pt x="4898" y="279"/>
                    <a:pt x="4890" y="281"/>
                    <a:pt x="4882" y="284"/>
                  </a:cubicBezTo>
                  <a:cubicBezTo>
                    <a:pt x="4303" y="524"/>
                    <a:pt x="3723" y="764"/>
                    <a:pt x="3144" y="1003"/>
                  </a:cubicBezTo>
                  <a:cubicBezTo>
                    <a:pt x="2564" y="1242"/>
                    <a:pt x="1991" y="1479"/>
                    <a:pt x="1415" y="1717"/>
                  </a:cubicBezTo>
                  <a:cubicBezTo>
                    <a:pt x="1091" y="1851"/>
                    <a:pt x="767" y="1984"/>
                    <a:pt x="442" y="2116"/>
                  </a:cubicBezTo>
                  <a:cubicBezTo>
                    <a:pt x="405" y="2132"/>
                    <a:pt x="372" y="2163"/>
                    <a:pt x="373" y="2206"/>
                  </a:cubicBezTo>
                  <a:cubicBezTo>
                    <a:pt x="375" y="2245"/>
                    <a:pt x="400" y="2288"/>
                    <a:pt x="442" y="2296"/>
                  </a:cubicBezTo>
                  <a:cubicBezTo>
                    <a:pt x="722" y="2350"/>
                    <a:pt x="1008" y="2377"/>
                    <a:pt x="1293" y="2377"/>
                  </a:cubicBezTo>
                  <a:cubicBezTo>
                    <a:pt x="1372" y="2377"/>
                    <a:pt x="1451" y="2375"/>
                    <a:pt x="1529" y="2371"/>
                  </a:cubicBezTo>
                  <a:cubicBezTo>
                    <a:pt x="1893" y="2351"/>
                    <a:pt x="2256" y="2289"/>
                    <a:pt x="2606" y="2185"/>
                  </a:cubicBezTo>
                  <a:cubicBezTo>
                    <a:pt x="2956" y="2083"/>
                    <a:pt x="3294" y="1941"/>
                    <a:pt x="3613" y="1765"/>
                  </a:cubicBezTo>
                  <a:cubicBezTo>
                    <a:pt x="3930" y="1589"/>
                    <a:pt x="4230" y="1376"/>
                    <a:pt x="4503" y="1132"/>
                  </a:cubicBezTo>
                  <a:cubicBezTo>
                    <a:pt x="4774" y="889"/>
                    <a:pt x="5013" y="615"/>
                    <a:pt x="5218" y="314"/>
                  </a:cubicBezTo>
                  <a:cubicBezTo>
                    <a:pt x="5244" y="277"/>
                    <a:pt x="5268" y="240"/>
                    <a:pt x="5293" y="202"/>
                  </a:cubicBezTo>
                  <a:cubicBezTo>
                    <a:pt x="5323" y="152"/>
                    <a:pt x="5296" y="60"/>
                    <a:pt x="5231" y="52"/>
                  </a:cubicBezTo>
                  <a:cubicBezTo>
                    <a:pt x="4983" y="18"/>
                    <a:pt x="4735" y="1"/>
                    <a:pt x="44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2460400" y="1586225"/>
              <a:ext cx="644300" cy="185425"/>
            </a:xfrm>
            <a:custGeom>
              <a:avLst/>
              <a:gdLst/>
              <a:ahLst/>
              <a:cxnLst/>
              <a:rect l="l" t="t" r="r" b="b"/>
              <a:pathLst>
                <a:path w="25772" h="7417" extrusionOk="0">
                  <a:moveTo>
                    <a:pt x="21483" y="0"/>
                  </a:moveTo>
                  <a:cubicBezTo>
                    <a:pt x="20487" y="0"/>
                    <a:pt x="19476" y="242"/>
                    <a:pt x="18557" y="555"/>
                  </a:cubicBezTo>
                  <a:cubicBezTo>
                    <a:pt x="16966" y="1095"/>
                    <a:pt x="15424" y="1831"/>
                    <a:pt x="13991" y="2705"/>
                  </a:cubicBezTo>
                  <a:cubicBezTo>
                    <a:pt x="13642" y="2919"/>
                    <a:pt x="13305" y="3148"/>
                    <a:pt x="12967" y="3380"/>
                  </a:cubicBezTo>
                  <a:cubicBezTo>
                    <a:pt x="12887" y="3434"/>
                    <a:pt x="12936" y="3553"/>
                    <a:pt x="13011" y="3553"/>
                  </a:cubicBezTo>
                  <a:cubicBezTo>
                    <a:pt x="13026" y="3553"/>
                    <a:pt x="13042" y="3548"/>
                    <a:pt x="13059" y="3537"/>
                  </a:cubicBezTo>
                  <a:cubicBezTo>
                    <a:pt x="14454" y="2581"/>
                    <a:pt x="15982" y="1758"/>
                    <a:pt x="17565" y="1161"/>
                  </a:cubicBezTo>
                  <a:cubicBezTo>
                    <a:pt x="18789" y="701"/>
                    <a:pt x="20115" y="258"/>
                    <a:pt x="21441" y="258"/>
                  </a:cubicBezTo>
                  <a:cubicBezTo>
                    <a:pt x="21822" y="258"/>
                    <a:pt x="22203" y="294"/>
                    <a:pt x="22582" y="378"/>
                  </a:cubicBezTo>
                  <a:cubicBezTo>
                    <a:pt x="23874" y="662"/>
                    <a:pt x="25124" y="1659"/>
                    <a:pt x="25381" y="3007"/>
                  </a:cubicBezTo>
                  <a:cubicBezTo>
                    <a:pt x="25500" y="3634"/>
                    <a:pt x="25356" y="4280"/>
                    <a:pt x="25024" y="4821"/>
                  </a:cubicBezTo>
                  <a:cubicBezTo>
                    <a:pt x="24684" y="5374"/>
                    <a:pt x="24172" y="5806"/>
                    <a:pt x="23619" y="6135"/>
                  </a:cubicBezTo>
                  <a:cubicBezTo>
                    <a:pt x="22322" y="6905"/>
                    <a:pt x="20752" y="7132"/>
                    <a:pt x="19261" y="7132"/>
                  </a:cubicBezTo>
                  <a:cubicBezTo>
                    <a:pt x="19200" y="7132"/>
                    <a:pt x="19138" y="7132"/>
                    <a:pt x="19076" y="7131"/>
                  </a:cubicBezTo>
                  <a:cubicBezTo>
                    <a:pt x="17304" y="7110"/>
                    <a:pt x="15556" y="6747"/>
                    <a:pt x="13847" y="6303"/>
                  </a:cubicBezTo>
                  <a:cubicBezTo>
                    <a:pt x="12139" y="5859"/>
                    <a:pt x="10316" y="5319"/>
                    <a:pt x="8553" y="4821"/>
                  </a:cubicBezTo>
                  <a:cubicBezTo>
                    <a:pt x="7664" y="4569"/>
                    <a:pt x="6775" y="4317"/>
                    <a:pt x="5887" y="4065"/>
                  </a:cubicBezTo>
                  <a:cubicBezTo>
                    <a:pt x="5029" y="3821"/>
                    <a:pt x="4165" y="3544"/>
                    <a:pt x="3270" y="3482"/>
                  </a:cubicBezTo>
                  <a:cubicBezTo>
                    <a:pt x="3168" y="3475"/>
                    <a:pt x="3064" y="3471"/>
                    <a:pt x="2961" y="3471"/>
                  </a:cubicBezTo>
                  <a:cubicBezTo>
                    <a:pt x="2326" y="3471"/>
                    <a:pt x="1681" y="3608"/>
                    <a:pt x="1137" y="3944"/>
                  </a:cubicBezTo>
                  <a:cubicBezTo>
                    <a:pt x="550" y="4304"/>
                    <a:pt x="147" y="4881"/>
                    <a:pt x="69" y="5571"/>
                  </a:cubicBezTo>
                  <a:cubicBezTo>
                    <a:pt x="1" y="6177"/>
                    <a:pt x="226" y="6852"/>
                    <a:pt x="775" y="7169"/>
                  </a:cubicBezTo>
                  <a:cubicBezTo>
                    <a:pt x="999" y="7299"/>
                    <a:pt x="1261" y="7364"/>
                    <a:pt x="1523" y="7364"/>
                  </a:cubicBezTo>
                  <a:cubicBezTo>
                    <a:pt x="1788" y="7364"/>
                    <a:pt x="2053" y="7297"/>
                    <a:pt x="2278" y="7161"/>
                  </a:cubicBezTo>
                  <a:cubicBezTo>
                    <a:pt x="2492" y="7030"/>
                    <a:pt x="2650" y="6838"/>
                    <a:pt x="2740" y="6604"/>
                  </a:cubicBezTo>
                  <a:cubicBezTo>
                    <a:pt x="2758" y="6554"/>
                    <a:pt x="2709" y="6515"/>
                    <a:pt x="2665" y="6515"/>
                  </a:cubicBezTo>
                  <a:cubicBezTo>
                    <a:pt x="2643" y="6515"/>
                    <a:pt x="2621" y="6525"/>
                    <a:pt x="2610" y="6549"/>
                  </a:cubicBezTo>
                  <a:cubicBezTo>
                    <a:pt x="2422" y="6957"/>
                    <a:pt x="1991" y="7157"/>
                    <a:pt x="1560" y="7157"/>
                  </a:cubicBezTo>
                  <a:cubicBezTo>
                    <a:pt x="1464" y="7157"/>
                    <a:pt x="1367" y="7146"/>
                    <a:pt x="1273" y="7126"/>
                  </a:cubicBezTo>
                  <a:cubicBezTo>
                    <a:pt x="643" y="6991"/>
                    <a:pt x="295" y="6421"/>
                    <a:pt x="296" y="5800"/>
                  </a:cubicBezTo>
                  <a:cubicBezTo>
                    <a:pt x="296" y="5097"/>
                    <a:pt x="699" y="4491"/>
                    <a:pt x="1295" y="4140"/>
                  </a:cubicBezTo>
                  <a:cubicBezTo>
                    <a:pt x="1798" y="3844"/>
                    <a:pt x="2374" y="3731"/>
                    <a:pt x="2950" y="3731"/>
                  </a:cubicBezTo>
                  <a:cubicBezTo>
                    <a:pt x="3128" y="3731"/>
                    <a:pt x="3307" y="3742"/>
                    <a:pt x="3483" y="3762"/>
                  </a:cubicBezTo>
                  <a:cubicBezTo>
                    <a:pt x="4377" y="3860"/>
                    <a:pt x="5244" y="4157"/>
                    <a:pt x="6104" y="4402"/>
                  </a:cubicBezTo>
                  <a:cubicBezTo>
                    <a:pt x="7000" y="4659"/>
                    <a:pt x="7896" y="4915"/>
                    <a:pt x="8792" y="5170"/>
                  </a:cubicBezTo>
                  <a:cubicBezTo>
                    <a:pt x="10534" y="5669"/>
                    <a:pt x="12271" y="6195"/>
                    <a:pt x="14027" y="6641"/>
                  </a:cubicBezTo>
                  <a:cubicBezTo>
                    <a:pt x="15730" y="7074"/>
                    <a:pt x="17476" y="7415"/>
                    <a:pt x="19239" y="7417"/>
                  </a:cubicBezTo>
                  <a:cubicBezTo>
                    <a:pt x="20766" y="7417"/>
                    <a:pt x="22377" y="7186"/>
                    <a:pt x="23715" y="6409"/>
                  </a:cubicBezTo>
                  <a:cubicBezTo>
                    <a:pt x="24818" y="5769"/>
                    <a:pt x="25771" y="4681"/>
                    <a:pt x="25705" y="3333"/>
                  </a:cubicBezTo>
                  <a:cubicBezTo>
                    <a:pt x="25639" y="1989"/>
                    <a:pt x="24592" y="866"/>
                    <a:pt x="23398" y="362"/>
                  </a:cubicBezTo>
                  <a:cubicBezTo>
                    <a:pt x="22787" y="105"/>
                    <a:pt x="22138" y="0"/>
                    <a:pt x="214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2782200" y="1595900"/>
              <a:ext cx="137275" cy="87225"/>
            </a:xfrm>
            <a:custGeom>
              <a:avLst/>
              <a:gdLst/>
              <a:ahLst/>
              <a:cxnLst/>
              <a:rect l="l" t="t" r="r" b="b"/>
              <a:pathLst>
                <a:path w="5491" h="3489" extrusionOk="0">
                  <a:moveTo>
                    <a:pt x="4676" y="1163"/>
                  </a:moveTo>
                  <a:cubicBezTo>
                    <a:pt x="4673" y="1165"/>
                    <a:pt x="4672" y="1168"/>
                    <a:pt x="4671" y="1168"/>
                  </a:cubicBezTo>
                  <a:cubicBezTo>
                    <a:pt x="4671" y="1168"/>
                    <a:pt x="4672" y="1167"/>
                    <a:pt x="4674" y="1164"/>
                  </a:cubicBezTo>
                  <a:cubicBezTo>
                    <a:pt x="4675" y="1163"/>
                    <a:pt x="4675" y="1163"/>
                    <a:pt x="4676" y="1163"/>
                  </a:cubicBezTo>
                  <a:close/>
                  <a:moveTo>
                    <a:pt x="698" y="2099"/>
                  </a:moveTo>
                  <a:cubicBezTo>
                    <a:pt x="697" y="2100"/>
                    <a:pt x="696" y="2102"/>
                    <a:pt x="696" y="2102"/>
                  </a:cubicBezTo>
                  <a:lnTo>
                    <a:pt x="696" y="2102"/>
                  </a:lnTo>
                  <a:cubicBezTo>
                    <a:pt x="696" y="2101"/>
                    <a:pt x="697" y="2100"/>
                    <a:pt x="698" y="2099"/>
                  </a:cubicBezTo>
                  <a:close/>
                  <a:moveTo>
                    <a:pt x="693" y="2106"/>
                  </a:moveTo>
                  <a:cubicBezTo>
                    <a:pt x="692" y="2107"/>
                    <a:pt x="691" y="2108"/>
                    <a:pt x="691" y="2108"/>
                  </a:cubicBezTo>
                  <a:cubicBezTo>
                    <a:pt x="691" y="2108"/>
                    <a:pt x="692" y="2107"/>
                    <a:pt x="693" y="2106"/>
                  </a:cubicBezTo>
                  <a:close/>
                  <a:moveTo>
                    <a:pt x="234" y="3136"/>
                  </a:moveTo>
                  <a:cubicBezTo>
                    <a:pt x="233" y="3139"/>
                    <a:pt x="233" y="3142"/>
                    <a:pt x="233" y="3145"/>
                  </a:cubicBezTo>
                  <a:lnTo>
                    <a:pt x="233" y="3145"/>
                  </a:lnTo>
                  <a:cubicBezTo>
                    <a:pt x="233" y="3144"/>
                    <a:pt x="233" y="3144"/>
                    <a:pt x="233" y="3143"/>
                  </a:cubicBezTo>
                  <a:cubicBezTo>
                    <a:pt x="233" y="3139"/>
                    <a:pt x="234" y="3137"/>
                    <a:pt x="234" y="3136"/>
                  </a:cubicBezTo>
                  <a:close/>
                  <a:moveTo>
                    <a:pt x="233" y="3145"/>
                  </a:moveTo>
                  <a:cubicBezTo>
                    <a:pt x="232" y="3148"/>
                    <a:pt x="232" y="3149"/>
                    <a:pt x="232" y="3149"/>
                  </a:cubicBezTo>
                  <a:cubicBezTo>
                    <a:pt x="232" y="3149"/>
                    <a:pt x="232" y="3147"/>
                    <a:pt x="233" y="3145"/>
                  </a:cubicBezTo>
                  <a:close/>
                  <a:moveTo>
                    <a:pt x="5023" y="0"/>
                  </a:moveTo>
                  <a:cubicBezTo>
                    <a:pt x="4908" y="0"/>
                    <a:pt x="4792" y="3"/>
                    <a:pt x="4677" y="9"/>
                  </a:cubicBezTo>
                  <a:cubicBezTo>
                    <a:pt x="4439" y="21"/>
                    <a:pt x="4202" y="49"/>
                    <a:pt x="3969" y="90"/>
                  </a:cubicBezTo>
                  <a:cubicBezTo>
                    <a:pt x="3514" y="167"/>
                    <a:pt x="3069" y="295"/>
                    <a:pt x="2645" y="472"/>
                  </a:cubicBezTo>
                  <a:cubicBezTo>
                    <a:pt x="2219" y="648"/>
                    <a:pt x="1802" y="873"/>
                    <a:pt x="1422" y="1143"/>
                  </a:cubicBezTo>
                  <a:cubicBezTo>
                    <a:pt x="1062" y="1397"/>
                    <a:pt x="735" y="1697"/>
                    <a:pt x="475" y="2054"/>
                  </a:cubicBezTo>
                  <a:cubicBezTo>
                    <a:pt x="214" y="2411"/>
                    <a:pt x="46" y="2796"/>
                    <a:pt x="9" y="3224"/>
                  </a:cubicBezTo>
                  <a:cubicBezTo>
                    <a:pt x="5" y="3276"/>
                    <a:pt x="3" y="3327"/>
                    <a:pt x="2" y="3378"/>
                  </a:cubicBezTo>
                  <a:cubicBezTo>
                    <a:pt x="0" y="3437"/>
                    <a:pt x="54" y="3489"/>
                    <a:pt x="111" y="3489"/>
                  </a:cubicBezTo>
                  <a:cubicBezTo>
                    <a:pt x="121" y="3489"/>
                    <a:pt x="131" y="3487"/>
                    <a:pt x="140" y="3484"/>
                  </a:cubicBezTo>
                  <a:cubicBezTo>
                    <a:pt x="248" y="3448"/>
                    <a:pt x="360" y="3420"/>
                    <a:pt x="472" y="3391"/>
                  </a:cubicBezTo>
                  <a:cubicBezTo>
                    <a:pt x="583" y="3363"/>
                    <a:pt x="692" y="3339"/>
                    <a:pt x="804" y="3319"/>
                  </a:cubicBezTo>
                  <a:cubicBezTo>
                    <a:pt x="916" y="3298"/>
                    <a:pt x="1031" y="3281"/>
                    <a:pt x="1146" y="3264"/>
                  </a:cubicBezTo>
                  <a:cubicBezTo>
                    <a:pt x="1156" y="3263"/>
                    <a:pt x="1166" y="3261"/>
                    <a:pt x="1175" y="3260"/>
                  </a:cubicBezTo>
                  <a:lnTo>
                    <a:pt x="1175" y="3260"/>
                  </a:lnTo>
                  <a:cubicBezTo>
                    <a:pt x="1174" y="3260"/>
                    <a:pt x="1173" y="3261"/>
                    <a:pt x="1173" y="3261"/>
                  </a:cubicBezTo>
                  <a:cubicBezTo>
                    <a:pt x="1173" y="3261"/>
                    <a:pt x="1176" y="3260"/>
                    <a:pt x="1184" y="3259"/>
                  </a:cubicBezTo>
                  <a:lnTo>
                    <a:pt x="1184" y="3259"/>
                  </a:lnTo>
                  <a:cubicBezTo>
                    <a:pt x="1181" y="3259"/>
                    <a:pt x="1178" y="3260"/>
                    <a:pt x="1175" y="3260"/>
                  </a:cubicBezTo>
                  <a:lnTo>
                    <a:pt x="1175" y="3260"/>
                  </a:lnTo>
                  <a:cubicBezTo>
                    <a:pt x="1181" y="3259"/>
                    <a:pt x="1195" y="3258"/>
                    <a:pt x="1200" y="3257"/>
                  </a:cubicBezTo>
                  <a:cubicBezTo>
                    <a:pt x="1231" y="3253"/>
                    <a:pt x="1263" y="3249"/>
                    <a:pt x="1294" y="3245"/>
                  </a:cubicBezTo>
                  <a:cubicBezTo>
                    <a:pt x="1351" y="3238"/>
                    <a:pt x="1407" y="3231"/>
                    <a:pt x="1464" y="3224"/>
                  </a:cubicBezTo>
                  <a:cubicBezTo>
                    <a:pt x="1924" y="3166"/>
                    <a:pt x="2389" y="3110"/>
                    <a:pt x="2824" y="2949"/>
                  </a:cubicBezTo>
                  <a:cubicBezTo>
                    <a:pt x="3205" y="2807"/>
                    <a:pt x="3551" y="2595"/>
                    <a:pt x="3864" y="2337"/>
                  </a:cubicBezTo>
                  <a:cubicBezTo>
                    <a:pt x="4177" y="2080"/>
                    <a:pt x="4441" y="1791"/>
                    <a:pt x="4689" y="1483"/>
                  </a:cubicBezTo>
                  <a:cubicBezTo>
                    <a:pt x="4945" y="1164"/>
                    <a:pt x="5182" y="832"/>
                    <a:pt x="5403" y="488"/>
                  </a:cubicBezTo>
                  <a:cubicBezTo>
                    <a:pt x="5406" y="483"/>
                    <a:pt x="5409" y="479"/>
                    <a:pt x="5412" y="474"/>
                  </a:cubicBezTo>
                  <a:cubicBezTo>
                    <a:pt x="5414" y="470"/>
                    <a:pt x="5426" y="446"/>
                    <a:pt x="5427" y="444"/>
                  </a:cubicBezTo>
                  <a:lnTo>
                    <a:pt x="5427" y="444"/>
                  </a:lnTo>
                  <a:cubicBezTo>
                    <a:pt x="5429" y="441"/>
                    <a:pt x="5431" y="437"/>
                    <a:pt x="5431" y="437"/>
                  </a:cubicBezTo>
                  <a:lnTo>
                    <a:pt x="5438" y="423"/>
                  </a:lnTo>
                  <a:cubicBezTo>
                    <a:pt x="5450" y="400"/>
                    <a:pt x="5461" y="379"/>
                    <a:pt x="5473" y="357"/>
                  </a:cubicBezTo>
                  <a:cubicBezTo>
                    <a:pt x="5491" y="322"/>
                    <a:pt x="5485" y="278"/>
                    <a:pt x="5451" y="254"/>
                  </a:cubicBezTo>
                  <a:cubicBezTo>
                    <a:pt x="5437" y="243"/>
                    <a:pt x="5418" y="237"/>
                    <a:pt x="5400" y="237"/>
                  </a:cubicBezTo>
                  <a:cubicBezTo>
                    <a:pt x="5380" y="237"/>
                    <a:pt x="5360" y="244"/>
                    <a:pt x="5347" y="260"/>
                  </a:cubicBezTo>
                  <a:cubicBezTo>
                    <a:pt x="5311" y="301"/>
                    <a:pt x="5273" y="341"/>
                    <a:pt x="5242" y="385"/>
                  </a:cubicBezTo>
                  <a:cubicBezTo>
                    <a:pt x="5213" y="425"/>
                    <a:pt x="5184" y="466"/>
                    <a:pt x="5154" y="506"/>
                  </a:cubicBezTo>
                  <a:cubicBezTo>
                    <a:pt x="5096" y="587"/>
                    <a:pt x="5037" y="669"/>
                    <a:pt x="4980" y="750"/>
                  </a:cubicBezTo>
                  <a:cubicBezTo>
                    <a:pt x="4922" y="832"/>
                    <a:pt x="4862" y="914"/>
                    <a:pt x="4803" y="995"/>
                  </a:cubicBezTo>
                  <a:cubicBezTo>
                    <a:pt x="4773" y="1034"/>
                    <a:pt x="4743" y="1075"/>
                    <a:pt x="4713" y="1115"/>
                  </a:cubicBezTo>
                  <a:cubicBezTo>
                    <a:pt x="4705" y="1124"/>
                    <a:pt x="4699" y="1133"/>
                    <a:pt x="4692" y="1141"/>
                  </a:cubicBezTo>
                  <a:cubicBezTo>
                    <a:pt x="4689" y="1146"/>
                    <a:pt x="4685" y="1151"/>
                    <a:pt x="4682" y="1154"/>
                  </a:cubicBezTo>
                  <a:cubicBezTo>
                    <a:pt x="4682" y="1154"/>
                    <a:pt x="4679" y="1158"/>
                    <a:pt x="4676" y="1162"/>
                  </a:cubicBezTo>
                  <a:lnTo>
                    <a:pt x="4676" y="1162"/>
                  </a:lnTo>
                  <a:cubicBezTo>
                    <a:pt x="4673" y="1166"/>
                    <a:pt x="4667" y="1173"/>
                    <a:pt x="4667" y="1174"/>
                  </a:cubicBezTo>
                  <a:cubicBezTo>
                    <a:pt x="4664" y="1177"/>
                    <a:pt x="4661" y="1182"/>
                    <a:pt x="4658" y="1187"/>
                  </a:cubicBezTo>
                  <a:cubicBezTo>
                    <a:pt x="4648" y="1197"/>
                    <a:pt x="4640" y="1208"/>
                    <a:pt x="4632" y="1219"/>
                  </a:cubicBezTo>
                  <a:cubicBezTo>
                    <a:pt x="4388" y="1529"/>
                    <a:pt x="4124" y="1827"/>
                    <a:pt x="3826" y="2086"/>
                  </a:cubicBezTo>
                  <a:cubicBezTo>
                    <a:pt x="3789" y="2118"/>
                    <a:pt x="3752" y="2150"/>
                    <a:pt x="3714" y="2181"/>
                  </a:cubicBezTo>
                  <a:cubicBezTo>
                    <a:pt x="3696" y="2196"/>
                    <a:pt x="3679" y="2210"/>
                    <a:pt x="3661" y="2224"/>
                  </a:cubicBezTo>
                  <a:cubicBezTo>
                    <a:pt x="3651" y="2231"/>
                    <a:pt x="3643" y="2237"/>
                    <a:pt x="3635" y="2244"/>
                  </a:cubicBezTo>
                  <a:cubicBezTo>
                    <a:pt x="3642" y="2239"/>
                    <a:pt x="3645" y="2237"/>
                    <a:pt x="3645" y="2237"/>
                  </a:cubicBezTo>
                  <a:lnTo>
                    <a:pt x="3645" y="2237"/>
                  </a:lnTo>
                  <a:cubicBezTo>
                    <a:pt x="3645" y="2237"/>
                    <a:pt x="3638" y="2242"/>
                    <a:pt x="3635" y="2244"/>
                  </a:cubicBezTo>
                  <a:cubicBezTo>
                    <a:pt x="3629" y="2248"/>
                    <a:pt x="3624" y="2253"/>
                    <a:pt x="3618" y="2256"/>
                  </a:cubicBezTo>
                  <a:cubicBezTo>
                    <a:pt x="3541" y="2315"/>
                    <a:pt x="3462" y="2370"/>
                    <a:pt x="3380" y="2423"/>
                  </a:cubicBezTo>
                  <a:cubicBezTo>
                    <a:pt x="3299" y="2476"/>
                    <a:pt x="3215" y="2525"/>
                    <a:pt x="3129" y="2570"/>
                  </a:cubicBezTo>
                  <a:cubicBezTo>
                    <a:pt x="3086" y="2593"/>
                    <a:pt x="3043" y="2614"/>
                    <a:pt x="2999" y="2636"/>
                  </a:cubicBezTo>
                  <a:cubicBezTo>
                    <a:pt x="2977" y="2645"/>
                    <a:pt x="2954" y="2656"/>
                    <a:pt x="2933" y="2666"/>
                  </a:cubicBezTo>
                  <a:cubicBezTo>
                    <a:pt x="2922" y="2670"/>
                    <a:pt x="2912" y="2675"/>
                    <a:pt x="2902" y="2679"/>
                  </a:cubicBezTo>
                  <a:cubicBezTo>
                    <a:pt x="2898" y="2680"/>
                    <a:pt x="2895" y="2682"/>
                    <a:pt x="2891" y="2684"/>
                  </a:cubicBezTo>
                  <a:lnTo>
                    <a:pt x="2891" y="2684"/>
                  </a:lnTo>
                  <a:cubicBezTo>
                    <a:pt x="2888" y="2685"/>
                    <a:pt x="2885" y="2686"/>
                    <a:pt x="2884" y="2687"/>
                  </a:cubicBezTo>
                  <a:cubicBezTo>
                    <a:pt x="2680" y="2771"/>
                    <a:pt x="2467" y="2831"/>
                    <a:pt x="2252" y="2876"/>
                  </a:cubicBezTo>
                  <a:cubicBezTo>
                    <a:pt x="2140" y="2899"/>
                    <a:pt x="2028" y="2918"/>
                    <a:pt x="1915" y="2934"/>
                  </a:cubicBezTo>
                  <a:cubicBezTo>
                    <a:pt x="1889" y="2938"/>
                    <a:pt x="1863" y="2943"/>
                    <a:pt x="1836" y="2946"/>
                  </a:cubicBezTo>
                  <a:lnTo>
                    <a:pt x="1794" y="2952"/>
                  </a:lnTo>
                  <a:cubicBezTo>
                    <a:pt x="1793" y="2952"/>
                    <a:pt x="1791" y="2952"/>
                    <a:pt x="1790" y="2952"/>
                  </a:cubicBezTo>
                  <a:lnTo>
                    <a:pt x="1790" y="2952"/>
                  </a:lnTo>
                  <a:cubicBezTo>
                    <a:pt x="1791" y="2952"/>
                    <a:pt x="1793" y="2952"/>
                    <a:pt x="1795" y="2951"/>
                  </a:cubicBezTo>
                  <a:lnTo>
                    <a:pt x="1795" y="2951"/>
                  </a:lnTo>
                  <a:cubicBezTo>
                    <a:pt x="1785" y="2953"/>
                    <a:pt x="1782" y="2953"/>
                    <a:pt x="1783" y="2953"/>
                  </a:cubicBezTo>
                  <a:cubicBezTo>
                    <a:pt x="1783" y="2953"/>
                    <a:pt x="1786" y="2953"/>
                    <a:pt x="1790" y="2952"/>
                  </a:cubicBezTo>
                  <a:lnTo>
                    <a:pt x="1790" y="2952"/>
                  </a:lnTo>
                  <a:cubicBezTo>
                    <a:pt x="1783" y="2954"/>
                    <a:pt x="1775" y="2955"/>
                    <a:pt x="1768" y="2956"/>
                  </a:cubicBezTo>
                  <a:cubicBezTo>
                    <a:pt x="1711" y="2963"/>
                    <a:pt x="1654" y="2970"/>
                    <a:pt x="1598" y="2976"/>
                  </a:cubicBezTo>
                  <a:cubicBezTo>
                    <a:pt x="1364" y="3005"/>
                    <a:pt x="1132" y="3031"/>
                    <a:pt x="900" y="3065"/>
                  </a:cubicBezTo>
                  <a:cubicBezTo>
                    <a:pt x="789" y="3083"/>
                    <a:pt x="677" y="3102"/>
                    <a:pt x="565" y="3126"/>
                  </a:cubicBezTo>
                  <a:cubicBezTo>
                    <a:pt x="454" y="3150"/>
                    <a:pt x="346" y="3175"/>
                    <a:pt x="241" y="3213"/>
                  </a:cubicBezTo>
                  <a:cubicBezTo>
                    <a:pt x="236" y="3215"/>
                    <a:pt x="230" y="3217"/>
                    <a:pt x="225" y="3219"/>
                  </a:cubicBezTo>
                  <a:lnTo>
                    <a:pt x="225" y="3219"/>
                  </a:lnTo>
                  <a:cubicBezTo>
                    <a:pt x="226" y="3197"/>
                    <a:pt x="228" y="3174"/>
                    <a:pt x="232" y="3152"/>
                  </a:cubicBezTo>
                  <a:cubicBezTo>
                    <a:pt x="232" y="3150"/>
                    <a:pt x="234" y="3136"/>
                    <a:pt x="234" y="3136"/>
                  </a:cubicBezTo>
                  <a:lnTo>
                    <a:pt x="234" y="3136"/>
                  </a:lnTo>
                  <a:cubicBezTo>
                    <a:pt x="234" y="3136"/>
                    <a:pt x="234" y="3136"/>
                    <a:pt x="234" y="3136"/>
                  </a:cubicBezTo>
                  <a:lnTo>
                    <a:pt x="234" y="3136"/>
                  </a:lnTo>
                  <a:cubicBezTo>
                    <a:pt x="234" y="3134"/>
                    <a:pt x="234" y="3132"/>
                    <a:pt x="234" y="3132"/>
                  </a:cubicBezTo>
                  <a:cubicBezTo>
                    <a:pt x="237" y="3119"/>
                    <a:pt x="238" y="3106"/>
                    <a:pt x="240" y="3093"/>
                  </a:cubicBezTo>
                  <a:cubicBezTo>
                    <a:pt x="257" y="2993"/>
                    <a:pt x="282" y="2894"/>
                    <a:pt x="314" y="2798"/>
                  </a:cubicBezTo>
                  <a:cubicBezTo>
                    <a:pt x="331" y="2750"/>
                    <a:pt x="348" y="2702"/>
                    <a:pt x="367" y="2656"/>
                  </a:cubicBezTo>
                  <a:cubicBezTo>
                    <a:pt x="368" y="2654"/>
                    <a:pt x="369" y="2652"/>
                    <a:pt x="369" y="2651"/>
                  </a:cubicBezTo>
                  <a:lnTo>
                    <a:pt x="369" y="2651"/>
                  </a:lnTo>
                  <a:cubicBezTo>
                    <a:pt x="371" y="2648"/>
                    <a:pt x="372" y="2646"/>
                    <a:pt x="373" y="2644"/>
                  </a:cubicBezTo>
                  <a:cubicBezTo>
                    <a:pt x="378" y="2631"/>
                    <a:pt x="384" y="2619"/>
                    <a:pt x="389" y="2607"/>
                  </a:cubicBezTo>
                  <a:cubicBezTo>
                    <a:pt x="400" y="2583"/>
                    <a:pt x="411" y="2561"/>
                    <a:pt x="422" y="2538"/>
                  </a:cubicBezTo>
                  <a:cubicBezTo>
                    <a:pt x="467" y="2447"/>
                    <a:pt x="519" y="2359"/>
                    <a:pt x="574" y="2274"/>
                  </a:cubicBezTo>
                  <a:cubicBezTo>
                    <a:pt x="603" y="2230"/>
                    <a:pt x="633" y="2187"/>
                    <a:pt x="664" y="2146"/>
                  </a:cubicBezTo>
                  <a:cubicBezTo>
                    <a:pt x="672" y="2135"/>
                    <a:pt x="680" y="2123"/>
                    <a:pt x="689" y="2112"/>
                  </a:cubicBezTo>
                  <a:cubicBezTo>
                    <a:pt x="690" y="2109"/>
                    <a:pt x="692" y="2107"/>
                    <a:pt x="694" y="2104"/>
                  </a:cubicBezTo>
                  <a:lnTo>
                    <a:pt x="694" y="2104"/>
                  </a:lnTo>
                  <a:cubicBezTo>
                    <a:pt x="694" y="2105"/>
                    <a:pt x="693" y="2105"/>
                    <a:pt x="693" y="2106"/>
                  </a:cubicBezTo>
                  <a:lnTo>
                    <a:pt x="693" y="2106"/>
                  </a:lnTo>
                  <a:cubicBezTo>
                    <a:pt x="693" y="2105"/>
                    <a:pt x="694" y="2104"/>
                    <a:pt x="696" y="2102"/>
                  </a:cubicBezTo>
                  <a:lnTo>
                    <a:pt x="696" y="2102"/>
                  </a:lnTo>
                  <a:cubicBezTo>
                    <a:pt x="695" y="2103"/>
                    <a:pt x="695" y="2103"/>
                    <a:pt x="694" y="2104"/>
                  </a:cubicBezTo>
                  <a:lnTo>
                    <a:pt x="694" y="2104"/>
                  </a:lnTo>
                  <a:cubicBezTo>
                    <a:pt x="695" y="2103"/>
                    <a:pt x="696" y="2101"/>
                    <a:pt x="697" y="2100"/>
                  </a:cubicBezTo>
                  <a:cubicBezTo>
                    <a:pt x="714" y="2079"/>
                    <a:pt x="731" y="2058"/>
                    <a:pt x="749" y="2036"/>
                  </a:cubicBezTo>
                  <a:cubicBezTo>
                    <a:pt x="816" y="1954"/>
                    <a:pt x="886" y="1877"/>
                    <a:pt x="961" y="1801"/>
                  </a:cubicBezTo>
                  <a:cubicBezTo>
                    <a:pt x="1035" y="1726"/>
                    <a:pt x="1110" y="1654"/>
                    <a:pt x="1190" y="1586"/>
                  </a:cubicBezTo>
                  <a:cubicBezTo>
                    <a:pt x="1229" y="1552"/>
                    <a:pt x="1269" y="1517"/>
                    <a:pt x="1311" y="1484"/>
                  </a:cubicBezTo>
                  <a:cubicBezTo>
                    <a:pt x="1330" y="1469"/>
                    <a:pt x="1349" y="1453"/>
                    <a:pt x="1369" y="1438"/>
                  </a:cubicBezTo>
                  <a:cubicBezTo>
                    <a:pt x="1372" y="1435"/>
                    <a:pt x="1376" y="1432"/>
                    <a:pt x="1379" y="1429"/>
                  </a:cubicBezTo>
                  <a:lnTo>
                    <a:pt x="1379" y="1429"/>
                  </a:lnTo>
                  <a:cubicBezTo>
                    <a:pt x="1378" y="1431"/>
                    <a:pt x="1377" y="1431"/>
                    <a:pt x="1377" y="1431"/>
                  </a:cubicBezTo>
                  <a:cubicBezTo>
                    <a:pt x="1377" y="1431"/>
                    <a:pt x="1378" y="1430"/>
                    <a:pt x="1380" y="1429"/>
                  </a:cubicBezTo>
                  <a:lnTo>
                    <a:pt x="1380" y="1429"/>
                  </a:lnTo>
                  <a:cubicBezTo>
                    <a:pt x="1380" y="1429"/>
                    <a:pt x="1379" y="1429"/>
                    <a:pt x="1379" y="1429"/>
                  </a:cubicBezTo>
                  <a:lnTo>
                    <a:pt x="1379" y="1429"/>
                  </a:lnTo>
                  <a:cubicBezTo>
                    <a:pt x="1380" y="1429"/>
                    <a:pt x="1380" y="1428"/>
                    <a:pt x="1381" y="1427"/>
                  </a:cubicBezTo>
                  <a:lnTo>
                    <a:pt x="1381" y="1427"/>
                  </a:lnTo>
                  <a:cubicBezTo>
                    <a:pt x="1381" y="1428"/>
                    <a:pt x="1380" y="1428"/>
                    <a:pt x="1380" y="1429"/>
                  </a:cubicBezTo>
                  <a:lnTo>
                    <a:pt x="1380" y="1429"/>
                  </a:lnTo>
                  <a:cubicBezTo>
                    <a:pt x="1381" y="1428"/>
                    <a:pt x="1382" y="1427"/>
                    <a:pt x="1383" y="1426"/>
                  </a:cubicBezTo>
                  <a:lnTo>
                    <a:pt x="1383" y="1426"/>
                  </a:lnTo>
                  <a:cubicBezTo>
                    <a:pt x="1383" y="1426"/>
                    <a:pt x="1383" y="1426"/>
                    <a:pt x="1383" y="1426"/>
                  </a:cubicBezTo>
                  <a:cubicBezTo>
                    <a:pt x="1395" y="1417"/>
                    <a:pt x="1406" y="1409"/>
                    <a:pt x="1417" y="1401"/>
                  </a:cubicBezTo>
                  <a:cubicBezTo>
                    <a:pt x="1777" y="1129"/>
                    <a:pt x="2171" y="902"/>
                    <a:pt x="2583" y="720"/>
                  </a:cubicBezTo>
                  <a:cubicBezTo>
                    <a:pt x="2609" y="708"/>
                    <a:pt x="2635" y="696"/>
                    <a:pt x="2661" y="686"/>
                  </a:cubicBezTo>
                  <a:cubicBezTo>
                    <a:pt x="2665" y="684"/>
                    <a:pt x="2674" y="680"/>
                    <a:pt x="2674" y="680"/>
                  </a:cubicBezTo>
                  <a:lnTo>
                    <a:pt x="2674" y="680"/>
                  </a:lnTo>
                  <a:cubicBezTo>
                    <a:pt x="2674" y="680"/>
                    <a:pt x="2672" y="681"/>
                    <a:pt x="2666" y="683"/>
                  </a:cubicBezTo>
                  <a:cubicBezTo>
                    <a:pt x="2672" y="681"/>
                    <a:pt x="2677" y="679"/>
                    <a:pt x="2683" y="676"/>
                  </a:cubicBezTo>
                  <a:cubicBezTo>
                    <a:pt x="2697" y="670"/>
                    <a:pt x="2710" y="665"/>
                    <a:pt x="2724" y="660"/>
                  </a:cubicBezTo>
                  <a:cubicBezTo>
                    <a:pt x="2777" y="638"/>
                    <a:pt x="2830" y="617"/>
                    <a:pt x="2884" y="596"/>
                  </a:cubicBezTo>
                  <a:cubicBezTo>
                    <a:pt x="2991" y="556"/>
                    <a:pt x="3099" y="519"/>
                    <a:pt x="3207" y="485"/>
                  </a:cubicBezTo>
                  <a:cubicBezTo>
                    <a:pt x="3423" y="417"/>
                    <a:pt x="3642" y="361"/>
                    <a:pt x="3863" y="317"/>
                  </a:cubicBezTo>
                  <a:cubicBezTo>
                    <a:pt x="3975" y="294"/>
                    <a:pt x="4088" y="275"/>
                    <a:pt x="4201" y="260"/>
                  </a:cubicBezTo>
                  <a:cubicBezTo>
                    <a:pt x="4207" y="259"/>
                    <a:pt x="4213" y="257"/>
                    <a:pt x="4219" y="256"/>
                  </a:cubicBezTo>
                  <a:cubicBezTo>
                    <a:pt x="4221" y="256"/>
                    <a:pt x="4239" y="254"/>
                    <a:pt x="4237" y="254"/>
                  </a:cubicBezTo>
                  <a:cubicBezTo>
                    <a:pt x="4236" y="254"/>
                    <a:pt x="4233" y="254"/>
                    <a:pt x="4227" y="255"/>
                  </a:cubicBezTo>
                  <a:cubicBezTo>
                    <a:pt x="4239" y="254"/>
                    <a:pt x="4251" y="253"/>
                    <a:pt x="4263" y="251"/>
                  </a:cubicBezTo>
                  <a:cubicBezTo>
                    <a:pt x="4293" y="247"/>
                    <a:pt x="4322" y="243"/>
                    <a:pt x="4353" y="241"/>
                  </a:cubicBezTo>
                  <a:cubicBezTo>
                    <a:pt x="4409" y="234"/>
                    <a:pt x="4466" y="229"/>
                    <a:pt x="4523" y="224"/>
                  </a:cubicBezTo>
                  <a:cubicBezTo>
                    <a:pt x="4707" y="209"/>
                    <a:pt x="4890" y="200"/>
                    <a:pt x="5074" y="200"/>
                  </a:cubicBezTo>
                  <a:cubicBezTo>
                    <a:pt x="5116" y="200"/>
                    <a:pt x="5157" y="201"/>
                    <a:pt x="5199" y="201"/>
                  </a:cubicBezTo>
                  <a:cubicBezTo>
                    <a:pt x="5213" y="202"/>
                    <a:pt x="5228" y="202"/>
                    <a:pt x="5242" y="202"/>
                  </a:cubicBezTo>
                  <a:cubicBezTo>
                    <a:pt x="5256" y="202"/>
                    <a:pt x="5271" y="202"/>
                    <a:pt x="5285" y="202"/>
                  </a:cubicBezTo>
                  <a:cubicBezTo>
                    <a:pt x="5313" y="202"/>
                    <a:pt x="5342" y="202"/>
                    <a:pt x="5370" y="204"/>
                  </a:cubicBezTo>
                  <a:cubicBezTo>
                    <a:pt x="5372" y="204"/>
                    <a:pt x="5373" y="204"/>
                    <a:pt x="5374" y="204"/>
                  </a:cubicBezTo>
                  <a:cubicBezTo>
                    <a:pt x="5422" y="204"/>
                    <a:pt x="5467" y="157"/>
                    <a:pt x="5464" y="110"/>
                  </a:cubicBezTo>
                  <a:cubicBezTo>
                    <a:pt x="5462" y="57"/>
                    <a:pt x="5423" y="19"/>
                    <a:pt x="5370" y="17"/>
                  </a:cubicBezTo>
                  <a:cubicBezTo>
                    <a:pt x="5312" y="13"/>
                    <a:pt x="5254" y="6"/>
                    <a:pt x="5194" y="4"/>
                  </a:cubicBezTo>
                  <a:cubicBezTo>
                    <a:pt x="5136" y="2"/>
                    <a:pt x="5080" y="2"/>
                    <a:pt x="50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2770800" y="1579650"/>
              <a:ext cx="155125" cy="52150"/>
            </a:xfrm>
            <a:custGeom>
              <a:avLst/>
              <a:gdLst/>
              <a:ahLst/>
              <a:cxnLst/>
              <a:rect l="l" t="t" r="r" b="b"/>
              <a:pathLst>
                <a:path w="6205" h="2086" extrusionOk="0">
                  <a:moveTo>
                    <a:pt x="3558" y="0"/>
                  </a:moveTo>
                  <a:cubicBezTo>
                    <a:pt x="3183" y="0"/>
                    <a:pt x="2807" y="42"/>
                    <a:pt x="2442" y="120"/>
                  </a:cubicBezTo>
                  <a:cubicBezTo>
                    <a:pt x="2023" y="209"/>
                    <a:pt x="1615" y="349"/>
                    <a:pt x="1230" y="539"/>
                  </a:cubicBezTo>
                  <a:cubicBezTo>
                    <a:pt x="847" y="727"/>
                    <a:pt x="489" y="966"/>
                    <a:pt x="169" y="1248"/>
                  </a:cubicBezTo>
                  <a:cubicBezTo>
                    <a:pt x="130" y="1282"/>
                    <a:pt x="92" y="1319"/>
                    <a:pt x="55" y="1356"/>
                  </a:cubicBezTo>
                  <a:cubicBezTo>
                    <a:pt x="0" y="1409"/>
                    <a:pt x="29" y="1500"/>
                    <a:pt x="99" y="1521"/>
                  </a:cubicBezTo>
                  <a:cubicBezTo>
                    <a:pt x="559" y="1662"/>
                    <a:pt x="1016" y="1810"/>
                    <a:pt x="1474" y="1958"/>
                  </a:cubicBezTo>
                  <a:cubicBezTo>
                    <a:pt x="1604" y="2000"/>
                    <a:pt x="1732" y="2040"/>
                    <a:pt x="1861" y="2082"/>
                  </a:cubicBezTo>
                  <a:cubicBezTo>
                    <a:pt x="1868" y="2084"/>
                    <a:pt x="1876" y="2085"/>
                    <a:pt x="1884" y="2085"/>
                  </a:cubicBezTo>
                  <a:cubicBezTo>
                    <a:pt x="1922" y="2085"/>
                    <a:pt x="1959" y="2057"/>
                    <a:pt x="1969" y="2020"/>
                  </a:cubicBezTo>
                  <a:cubicBezTo>
                    <a:pt x="1982" y="1972"/>
                    <a:pt x="1953" y="1927"/>
                    <a:pt x="1907" y="1912"/>
                  </a:cubicBezTo>
                  <a:cubicBezTo>
                    <a:pt x="1450" y="1762"/>
                    <a:pt x="992" y="1613"/>
                    <a:pt x="537" y="1459"/>
                  </a:cubicBezTo>
                  <a:cubicBezTo>
                    <a:pt x="464" y="1435"/>
                    <a:pt x="392" y="1411"/>
                    <a:pt x="319" y="1387"/>
                  </a:cubicBezTo>
                  <a:lnTo>
                    <a:pt x="319" y="1387"/>
                  </a:lnTo>
                  <a:cubicBezTo>
                    <a:pt x="356" y="1355"/>
                    <a:pt x="394" y="1323"/>
                    <a:pt x="432" y="1292"/>
                  </a:cubicBezTo>
                  <a:cubicBezTo>
                    <a:pt x="452" y="1275"/>
                    <a:pt x="472" y="1260"/>
                    <a:pt x="493" y="1243"/>
                  </a:cubicBezTo>
                  <a:cubicBezTo>
                    <a:pt x="502" y="1236"/>
                    <a:pt x="511" y="1229"/>
                    <a:pt x="520" y="1221"/>
                  </a:cubicBezTo>
                  <a:lnTo>
                    <a:pt x="520" y="1221"/>
                  </a:lnTo>
                  <a:cubicBezTo>
                    <a:pt x="515" y="1226"/>
                    <a:pt x="513" y="1227"/>
                    <a:pt x="513" y="1227"/>
                  </a:cubicBezTo>
                  <a:cubicBezTo>
                    <a:pt x="514" y="1227"/>
                    <a:pt x="521" y="1221"/>
                    <a:pt x="524" y="1219"/>
                  </a:cubicBezTo>
                  <a:cubicBezTo>
                    <a:pt x="530" y="1216"/>
                    <a:pt x="535" y="1211"/>
                    <a:pt x="540" y="1206"/>
                  </a:cubicBezTo>
                  <a:cubicBezTo>
                    <a:pt x="582" y="1175"/>
                    <a:pt x="624" y="1144"/>
                    <a:pt x="666" y="1114"/>
                  </a:cubicBezTo>
                  <a:cubicBezTo>
                    <a:pt x="838" y="994"/>
                    <a:pt x="1016" y="885"/>
                    <a:pt x="1201" y="787"/>
                  </a:cubicBezTo>
                  <a:cubicBezTo>
                    <a:pt x="1293" y="738"/>
                    <a:pt x="1386" y="693"/>
                    <a:pt x="1481" y="650"/>
                  </a:cubicBezTo>
                  <a:cubicBezTo>
                    <a:pt x="1504" y="641"/>
                    <a:pt x="1525" y="631"/>
                    <a:pt x="1548" y="622"/>
                  </a:cubicBezTo>
                  <a:cubicBezTo>
                    <a:pt x="1554" y="620"/>
                    <a:pt x="1558" y="617"/>
                    <a:pt x="1564" y="615"/>
                  </a:cubicBezTo>
                  <a:lnTo>
                    <a:pt x="1564" y="615"/>
                  </a:lnTo>
                  <a:cubicBezTo>
                    <a:pt x="1563" y="615"/>
                    <a:pt x="1563" y="615"/>
                    <a:pt x="1563" y="615"/>
                  </a:cubicBezTo>
                  <a:cubicBezTo>
                    <a:pt x="1564" y="615"/>
                    <a:pt x="1574" y="611"/>
                    <a:pt x="1573" y="611"/>
                  </a:cubicBezTo>
                  <a:lnTo>
                    <a:pt x="1573" y="611"/>
                  </a:lnTo>
                  <a:cubicBezTo>
                    <a:pt x="1573" y="611"/>
                    <a:pt x="1571" y="612"/>
                    <a:pt x="1565" y="615"/>
                  </a:cubicBezTo>
                  <a:cubicBezTo>
                    <a:pt x="1564" y="615"/>
                    <a:pt x="1564" y="615"/>
                    <a:pt x="1564" y="615"/>
                  </a:cubicBezTo>
                  <a:lnTo>
                    <a:pt x="1564" y="615"/>
                  </a:lnTo>
                  <a:cubicBezTo>
                    <a:pt x="1564" y="615"/>
                    <a:pt x="1565" y="614"/>
                    <a:pt x="1567" y="614"/>
                  </a:cubicBezTo>
                  <a:cubicBezTo>
                    <a:pt x="1580" y="608"/>
                    <a:pt x="1594" y="603"/>
                    <a:pt x="1607" y="597"/>
                  </a:cubicBezTo>
                  <a:cubicBezTo>
                    <a:pt x="1655" y="577"/>
                    <a:pt x="1704" y="559"/>
                    <a:pt x="1753" y="540"/>
                  </a:cubicBezTo>
                  <a:cubicBezTo>
                    <a:pt x="1947" y="466"/>
                    <a:pt x="2146" y="404"/>
                    <a:pt x="2349" y="354"/>
                  </a:cubicBezTo>
                  <a:cubicBezTo>
                    <a:pt x="2451" y="329"/>
                    <a:pt x="2555" y="307"/>
                    <a:pt x="2658" y="288"/>
                  </a:cubicBezTo>
                  <a:cubicBezTo>
                    <a:pt x="2709" y="278"/>
                    <a:pt x="2760" y="268"/>
                    <a:pt x="2812" y="261"/>
                  </a:cubicBezTo>
                  <a:cubicBezTo>
                    <a:pt x="2834" y="258"/>
                    <a:pt x="2858" y="254"/>
                    <a:pt x="2881" y="251"/>
                  </a:cubicBezTo>
                  <a:cubicBezTo>
                    <a:pt x="2888" y="249"/>
                    <a:pt x="2895" y="249"/>
                    <a:pt x="2902" y="248"/>
                  </a:cubicBezTo>
                  <a:cubicBezTo>
                    <a:pt x="2906" y="248"/>
                    <a:pt x="2907" y="248"/>
                    <a:pt x="2906" y="248"/>
                  </a:cubicBezTo>
                  <a:lnTo>
                    <a:pt x="2906" y="248"/>
                  </a:lnTo>
                  <a:cubicBezTo>
                    <a:pt x="2905" y="248"/>
                    <a:pt x="2897" y="248"/>
                    <a:pt x="2896" y="248"/>
                  </a:cubicBezTo>
                  <a:cubicBezTo>
                    <a:pt x="2895" y="248"/>
                    <a:pt x="2897" y="248"/>
                    <a:pt x="2906" y="247"/>
                  </a:cubicBezTo>
                  <a:cubicBezTo>
                    <a:pt x="2920" y="246"/>
                    <a:pt x="2934" y="243"/>
                    <a:pt x="2948" y="242"/>
                  </a:cubicBezTo>
                  <a:cubicBezTo>
                    <a:pt x="3155" y="216"/>
                    <a:pt x="3364" y="203"/>
                    <a:pt x="3572" y="202"/>
                  </a:cubicBezTo>
                  <a:cubicBezTo>
                    <a:pt x="3583" y="202"/>
                    <a:pt x="3595" y="202"/>
                    <a:pt x="3606" y="202"/>
                  </a:cubicBezTo>
                  <a:cubicBezTo>
                    <a:pt x="3803" y="202"/>
                    <a:pt x="4000" y="211"/>
                    <a:pt x="4195" y="233"/>
                  </a:cubicBezTo>
                  <a:cubicBezTo>
                    <a:pt x="4220" y="235"/>
                    <a:pt x="4244" y="239"/>
                    <a:pt x="4269" y="241"/>
                  </a:cubicBezTo>
                  <a:cubicBezTo>
                    <a:pt x="4281" y="243"/>
                    <a:pt x="4294" y="245"/>
                    <a:pt x="4307" y="247"/>
                  </a:cubicBezTo>
                  <a:cubicBezTo>
                    <a:pt x="4317" y="248"/>
                    <a:pt x="4325" y="249"/>
                    <a:pt x="4333" y="251"/>
                  </a:cubicBezTo>
                  <a:cubicBezTo>
                    <a:pt x="4384" y="258"/>
                    <a:pt x="4436" y="266"/>
                    <a:pt x="4487" y="274"/>
                  </a:cubicBezTo>
                  <a:cubicBezTo>
                    <a:pt x="4589" y="292"/>
                    <a:pt x="4691" y="314"/>
                    <a:pt x="4793" y="337"/>
                  </a:cubicBezTo>
                  <a:cubicBezTo>
                    <a:pt x="4995" y="385"/>
                    <a:pt x="5193" y="446"/>
                    <a:pt x="5387" y="518"/>
                  </a:cubicBezTo>
                  <a:cubicBezTo>
                    <a:pt x="5491" y="558"/>
                    <a:pt x="5577" y="593"/>
                    <a:pt x="5665" y="631"/>
                  </a:cubicBezTo>
                  <a:cubicBezTo>
                    <a:pt x="5760" y="673"/>
                    <a:pt x="5854" y="718"/>
                    <a:pt x="5948" y="763"/>
                  </a:cubicBezTo>
                  <a:cubicBezTo>
                    <a:pt x="5995" y="786"/>
                    <a:pt x="6042" y="810"/>
                    <a:pt x="6087" y="835"/>
                  </a:cubicBezTo>
                  <a:cubicBezTo>
                    <a:pt x="6098" y="840"/>
                    <a:pt x="6108" y="843"/>
                    <a:pt x="6118" y="843"/>
                  </a:cubicBezTo>
                  <a:cubicBezTo>
                    <a:pt x="6173" y="843"/>
                    <a:pt x="6204" y="766"/>
                    <a:pt x="6149" y="729"/>
                  </a:cubicBezTo>
                  <a:lnTo>
                    <a:pt x="6150" y="729"/>
                  </a:lnTo>
                  <a:cubicBezTo>
                    <a:pt x="5794" y="489"/>
                    <a:pt x="5399" y="318"/>
                    <a:pt x="4988" y="199"/>
                  </a:cubicBezTo>
                  <a:cubicBezTo>
                    <a:pt x="4576" y="80"/>
                    <a:pt x="4150" y="17"/>
                    <a:pt x="3724" y="3"/>
                  </a:cubicBezTo>
                  <a:cubicBezTo>
                    <a:pt x="3669" y="1"/>
                    <a:pt x="3613" y="0"/>
                    <a:pt x="35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2778475" y="1597025"/>
              <a:ext cx="101500" cy="15200"/>
            </a:xfrm>
            <a:custGeom>
              <a:avLst/>
              <a:gdLst/>
              <a:ahLst/>
              <a:cxnLst/>
              <a:rect l="l" t="t" r="r" b="b"/>
              <a:pathLst>
                <a:path w="4060" h="608" extrusionOk="0">
                  <a:moveTo>
                    <a:pt x="2941" y="1"/>
                  </a:moveTo>
                  <a:cubicBezTo>
                    <a:pt x="2767" y="1"/>
                    <a:pt x="2593" y="6"/>
                    <a:pt x="2419" y="16"/>
                  </a:cubicBezTo>
                  <a:cubicBezTo>
                    <a:pt x="2161" y="32"/>
                    <a:pt x="1892" y="60"/>
                    <a:pt x="1631" y="98"/>
                  </a:cubicBezTo>
                  <a:cubicBezTo>
                    <a:pt x="1373" y="137"/>
                    <a:pt x="1118" y="187"/>
                    <a:pt x="866" y="253"/>
                  </a:cubicBezTo>
                  <a:cubicBezTo>
                    <a:pt x="740" y="285"/>
                    <a:pt x="615" y="324"/>
                    <a:pt x="493" y="365"/>
                  </a:cubicBezTo>
                  <a:cubicBezTo>
                    <a:pt x="431" y="385"/>
                    <a:pt x="370" y="406"/>
                    <a:pt x="309" y="428"/>
                  </a:cubicBezTo>
                  <a:cubicBezTo>
                    <a:pt x="278" y="438"/>
                    <a:pt x="248" y="450"/>
                    <a:pt x="217" y="461"/>
                  </a:cubicBezTo>
                  <a:cubicBezTo>
                    <a:pt x="186" y="473"/>
                    <a:pt x="158" y="488"/>
                    <a:pt x="129" y="500"/>
                  </a:cubicBezTo>
                  <a:cubicBezTo>
                    <a:pt x="98" y="513"/>
                    <a:pt x="67" y="526"/>
                    <a:pt x="36" y="541"/>
                  </a:cubicBezTo>
                  <a:cubicBezTo>
                    <a:pt x="1" y="555"/>
                    <a:pt x="21" y="607"/>
                    <a:pt x="54" y="607"/>
                  </a:cubicBezTo>
                  <a:cubicBezTo>
                    <a:pt x="57" y="607"/>
                    <a:pt x="60" y="607"/>
                    <a:pt x="63" y="606"/>
                  </a:cubicBezTo>
                  <a:cubicBezTo>
                    <a:pt x="95" y="598"/>
                    <a:pt x="127" y="590"/>
                    <a:pt x="158" y="581"/>
                  </a:cubicBezTo>
                  <a:cubicBezTo>
                    <a:pt x="190" y="573"/>
                    <a:pt x="220" y="568"/>
                    <a:pt x="251" y="560"/>
                  </a:cubicBezTo>
                  <a:cubicBezTo>
                    <a:pt x="313" y="543"/>
                    <a:pt x="375" y="525"/>
                    <a:pt x="438" y="510"/>
                  </a:cubicBezTo>
                  <a:cubicBezTo>
                    <a:pt x="563" y="478"/>
                    <a:pt x="689" y="450"/>
                    <a:pt x="814" y="422"/>
                  </a:cubicBezTo>
                  <a:cubicBezTo>
                    <a:pt x="1066" y="362"/>
                    <a:pt x="1322" y="312"/>
                    <a:pt x="1578" y="273"/>
                  </a:cubicBezTo>
                  <a:cubicBezTo>
                    <a:pt x="1609" y="268"/>
                    <a:pt x="1640" y="264"/>
                    <a:pt x="1672" y="259"/>
                  </a:cubicBezTo>
                  <a:cubicBezTo>
                    <a:pt x="1687" y="256"/>
                    <a:pt x="1703" y="254"/>
                    <a:pt x="1718" y="252"/>
                  </a:cubicBezTo>
                  <a:cubicBezTo>
                    <a:pt x="1725" y="250"/>
                    <a:pt x="1732" y="249"/>
                    <a:pt x="1740" y="249"/>
                  </a:cubicBezTo>
                  <a:cubicBezTo>
                    <a:pt x="1744" y="248"/>
                    <a:pt x="1749" y="248"/>
                    <a:pt x="1755" y="247"/>
                  </a:cubicBezTo>
                  <a:cubicBezTo>
                    <a:pt x="1759" y="246"/>
                    <a:pt x="1761" y="246"/>
                    <a:pt x="1761" y="246"/>
                  </a:cubicBezTo>
                  <a:lnTo>
                    <a:pt x="1761" y="246"/>
                  </a:lnTo>
                  <a:cubicBezTo>
                    <a:pt x="1823" y="238"/>
                    <a:pt x="1885" y="230"/>
                    <a:pt x="1945" y="223"/>
                  </a:cubicBezTo>
                  <a:cubicBezTo>
                    <a:pt x="2074" y="210"/>
                    <a:pt x="2202" y="198"/>
                    <a:pt x="2331" y="190"/>
                  </a:cubicBezTo>
                  <a:cubicBezTo>
                    <a:pt x="2523" y="177"/>
                    <a:pt x="2715" y="171"/>
                    <a:pt x="2908" y="171"/>
                  </a:cubicBezTo>
                  <a:cubicBezTo>
                    <a:pt x="2973" y="171"/>
                    <a:pt x="3039" y="172"/>
                    <a:pt x="3104" y="173"/>
                  </a:cubicBezTo>
                  <a:cubicBezTo>
                    <a:pt x="3364" y="179"/>
                    <a:pt x="3622" y="196"/>
                    <a:pt x="3879" y="223"/>
                  </a:cubicBezTo>
                  <a:cubicBezTo>
                    <a:pt x="3911" y="227"/>
                    <a:pt x="3942" y="230"/>
                    <a:pt x="3974" y="235"/>
                  </a:cubicBezTo>
                  <a:cubicBezTo>
                    <a:pt x="3976" y="235"/>
                    <a:pt x="3978" y="235"/>
                    <a:pt x="3980" y="235"/>
                  </a:cubicBezTo>
                  <a:cubicBezTo>
                    <a:pt x="4022" y="235"/>
                    <a:pt x="4059" y="190"/>
                    <a:pt x="4057" y="151"/>
                  </a:cubicBezTo>
                  <a:cubicBezTo>
                    <a:pt x="4056" y="101"/>
                    <a:pt x="4020" y="72"/>
                    <a:pt x="3974" y="66"/>
                  </a:cubicBezTo>
                  <a:cubicBezTo>
                    <a:pt x="3716" y="34"/>
                    <a:pt x="3455" y="12"/>
                    <a:pt x="3196" y="4"/>
                  </a:cubicBezTo>
                  <a:cubicBezTo>
                    <a:pt x="3111" y="2"/>
                    <a:pt x="3026" y="1"/>
                    <a:pt x="294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2623900" y="1716800"/>
              <a:ext cx="117075" cy="42300"/>
            </a:xfrm>
            <a:custGeom>
              <a:avLst/>
              <a:gdLst/>
              <a:ahLst/>
              <a:cxnLst/>
              <a:rect l="l" t="t" r="r" b="b"/>
              <a:pathLst>
                <a:path w="4683" h="1692" extrusionOk="0">
                  <a:moveTo>
                    <a:pt x="1968" y="241"/>
                  </a:moveTo>
                  <a:cubicBezTo>
                    <a:pt x="1967" y="241"/>
                    <a:pt x="1962" y="242"/>
                    <a:pt x="1958" y="242"/>
                  </a:cubicBezTo>
                  <a:cubicBezTo>
                    <a:pt x="1955" y="243"/>
                    <a:pt x="1952" y="243"/>
                    <a:pt x="1949" y="244"/>
                  </a:cubicBezTo>
                  <a:cubicBezTo>
                    <a:pt x="1964" y="242"/>
                    <a:pt x="1968" y="241"/>
                    <a:pt x="1968" y="241"/>
                  </a:cubicBezTo>
                  <a:close/>
                  <a:moveTo>
                    <a:pt x="4594" y="606"/>
                  </a:moveTo>
                  <a:lnTo>
                    <a:pt x="4594" y="606"/>
                  </a:lnTo>
                  <a:cubicBezTo>
                    <a:pt x="4594" y="606"/>
                    <a:pt x="4594" y="606"/>
                    <a:pt x="4594" y="606"/>
                  </a:cubicBezTo>
                  <a:lnTo>
                    <a:pt x="4594" y="606"/>
                  </a:lnTo>
                  <a:cubicBezTo>
                    <a:pt x="4594" y="606"/>
                    <a:pt x="4594" y="606"/>
                    <a:pt x="4594" y="606"/>
                  </a:cubicBezTo>
                  <a:close/>
                  <a:moveTo>
                    <a:pt x="4594" y="606"/>
                  </a:moveTo>
                  <a:cubicBezTo>
                    <a:pt x="4594" y="607"/>
                    <a:pt x="4594" y="607"/>
                    <a:pt x="4594" y="608"/>
                  </a:cubicBezTo>
                  <a:lnTo>
                    <a:pt x="4594" y="608"/>
                  </a:lnTo>
                  <a:cubicBezTo>
                    <a:pt x="4594" y="607"/>
                    <a:pt x="4594" y="606"/>
                    <a:pt x="4594" y="606"/>
                  </a:cubicBezTo>
                  <a:close/>
                  <a:moveTo>
                    <a:pt x="4197" y="670"/>
                  </a:moveTo>
                  <a:lnTo>
                    <a:pt x="4197" y="670"/>
                  </a:lnTo>
                  <a:cubicBezTo>
                    <a:pt x="4197" y="670"/>
                    <a:pt x="4200" y="672"/>
                    <a:pt x="4202" y="673"/>
                  </a:cubicBezTo>
                  <a:lnTo>
                    <a:pt x="4202" y="673"/>
                  </a:lnTo>
                  <a:cubicBezTo>
                    <a:pt x="4202" y="673"/>
                    <a:pt x="4201" y="672"/>
                    <a:pt x="4200" y="672"/>
                  </a:cubicBezTo>
                  <a:cubicBezTo>
                    <a:pt x="4197" y="671"/>
                    <a:pt x="4197" y="670"/>
                    <a:pt x="4197" y="670"/>
                  </a:cubicBezTo>
                  <a:close/>
                  <a:moveTo>
                    <a:pt x="789" y="716"/>
                  </a:moveTo>
                  <a:cubicBezTo>
                    <a:pt x="786" y="718"/>
                    <a:pt x="783" y="720"/>
                    <a:pt x="783" y="720"/>
                  </a:cubicBezTo>
                  <a:cubicBezTo>
                    <a:pt x="783" y="720"/>
                    <a:pt x="783" y="720"/>
                    <a:pt x="785" y="718"/>
                  </a:cubicBezTo>
                  <a:cubicBezTo>
                    <a:pt x="786" y="718"/>
                    <a:pt x="787" y="717"/>
                    <a:pt x="789" y="716"/>
                  </a:cubicBezTo>
                  <a:close/>
                  <a:moveTo>
                    <a:pt x="2312" y="219"/>
                  </a:moveTo>
                  <a:cubicBezTo>
                    <a:pt x="2387" y="219"/>
                    <a:pt x="2462" y="222"/>
                    <a:pt x="2538" y="227"/>
                  </a:cubicBezTo>
                  <a:cubicBezTo>
                    <a:pt x="2584" y="231"/>
                    <a:pt x="2629" y="234"/>
                    <a:pt x="2674" y="239"/>
                  </a:cubicBezTo>
                  <a:cubicBezTo>
                    <a:pt x="2696" y="241"/>
                    <a:pt x="2717" y="244"/>
                    <a:pt x="2739" y="246"/>
                  </a:cubicBezTo>
                  <a:cubicBezTo>
                    <a:pt x="2746" y="247"/>
                    <a:pt x="2752" y="247"/>
                    <a:pt x="2759" y="248"/>
                  </a:cubicBezTo>
                  <a:cubicBezTo>
                    <a:pt x="2761" y="248"/>
                    <a:pt x="2767" y="249"/>
                    <a:pt x="2770" y="249"/>
                  </a:cubicBezTo>
                  <a:lnTo>
                    <a:pt x="2770" y="249"/>
                  </a:lnTo>
                  <a:cubicBezTo>
                    <a:pt x="2766" y="249"/>
                    <a:pt x="2760" y="248"/>
                    <a:pt x="2759" y="248"/>
                  </a:cubicBezTo>
                  <a:cubicBezTo>
                    <a:pt x="2758" y="248"/>
                    <a:pt x="2760" y="249"/>
                    <a:pt x="2765" y="250"/>
                  </a:cubicBezTo>
                  <a:cubicBezTo>
                    <a:pt x="2768" y="250"/>
                    <a:pt x="2770" y="250"/>
                    <a:pt x="2770" y="250"/>
                  </a:cubicBezTo>
                  <a:cubicBezTo>
                    <a:pt x="2772" y="250"/>
                    <a:pt x="2771" y="250"/>
                    <a:pt x="2770" y="249"/>
                  </a:cubicBezTo>
                  <a:lnTo>
                    <a:pt x="2770" y="249"/>
                  </a:lnTo>
                  <a:cubicBezTo>
                    <a:pt x="2770" y="250"/>
                    <a:pt x="2770" y="250"/>
                    <a:pt x="2771" y="250"/>
                  </a:cubicBezTo>
                  <a:cubicBezTo>
                    <a:pt x="2777" y="251"/>
                    <a:pt x="2784" y="252"/>
                    <a:pt x="2791" y="253"/>
                  </a:cubicBezTo>
                  <a:cubicBezTo>
                    <a:pt x="2973" y="279"/>
                    <a:pt x="3154" y="316"/>
                    <a:pt x="3331" y="364"/>
                  </a:cubicBezTo>
                  <a:cubicBezTo>
                    <a:pt x="3510" y="413"/>
                    <a:pt x="3685" y="471"/>
                    <a:pt x="3856" y="536"/>
                  </a:cubicBezTo>
                  <a:cubicBezTo>
                    <a:pt x="3943" y="568"/>
                    <a:pt x="4030" y="602"/>
                    <a:pt x="4115" y="636"/>
                  </a:cubicBezTo>
                  <a:cubicBezTo>
                    <a:pt x="4134" y="644"/>
                    <a:pt x="4153" y="652"/>
                    <a:pt x="4172" y="660"/>
                  </a:cubicBezTo>
                  <a:lnTo>
                    <a:pt x="4172" y="660"/>
                  </a:lnTo>
                  <a:cubicBezTo>
                    <a:pt x="3743" y="686"/>
                    <a:pt x="3316" y="727"/>
                    <a:pt x="2890" y="781"/>
                  </a:cubicBezTo>
                  <a:cubicBezTo>
                    <a:pt x="2346" y="850"/>
                    <a:pt x="1805" y="941"/>
                    <a:pt x="1269" y="1055"/>
                  </a:cubicBezTo>
                  <a:cubicBezTo>
                    <a:pt x="971" y="1119"/>
                    <a:pt x="674" y="1188"/>
                    <a:pt x="379" y="1267"/>
                  </a:cubicBezTo>
                  <a:cubicBezTo>
                    <a:pt x="342" y="1277"/>
                    <a:pt x="314" y="1313"/>
                    <a:pt x="313" y="1352"/>
                  </a:cubicBezTo>
                  <a:lnTo>
                    <a:pt x="313" y="1352"/>
                  </a:lnTo>
                  <a:cubicBezTo>
                    <a:pt x="298" y="1350"/>
                    <a:pt x="284" y="1348"/>
                    <a:pt x="269" y="1346"/>
                  </a:cubicBezTo>
                  <a:lnTo>
                    <a:pt x="269" y="1346"/>
                  </a:lnTo>
                  <a:cubicBezTo>
                    <a:pt x="280" y="1323"/>
                    <a:pt x="292" y="1301"/>
                    <a:pt x="303" y="1280"/>
                  </a:cubicBezTo>
                  <a:cubicBezTo>
                    <a:pt x="338" y="1217"/>
                    <a:pt x="376" y="1156"/>
                    <a:pt x="417" y="1098"/>
                  </a:cubicBezTo>
                  <a:cubicBezTo>
                    <a:pt x="427" y="1084"/>
                    <a:pt x="436" y="1071"/>
                    <a:pt x="447" y="1058"/>
                  </a:cubicBezTo>
                  <a:lnTo>
                    <a:pt x="447" y="1058"/>
                  </a:lnTo>
                  <a:cubicBezTo>
                    <a:pt x="446" y="1059"/>
                    <a:pt x="445" y="1061"/>
                    <a:pt x="445" y="1061"/>
                  </a:cubicBezTo>
                  <a:cubicBezTo>
                    <a:pt x="445" y="1061"/>
                    <a:pt x="446" y="1059"/>
                    <a:pt x="449" y="1054"/>
                  </a:cubicBezTo>
                  <a:lnTo>
                    <a:pt x="449" y="1054"/>
                  </a:lnTo>
                  <a:cubicBezTo>
                    <a:pt x="449" y="1055"/>
                    <a:pt x="448" y="1056"/>
                    <a:pt x="447" y="1057"/>
                  </a:cubicBezTo>
                  <a:cubicBezTo>
                    <a:pt x="447" y="1058"/>
                    <a:pt x="447" y="1058"/>
                    <a:pt x="447" y="1058"/>
                  </a:cubicBezTo>
                  <a:lnTo>
                    <a:pt x="447" y="1058"/>
                  </a:lnTo>
                  <a:cubicBezTo>
                    <a:pt x="448" y="1056"/>
                    <a:pt x="449" y="1055"/>
                    <a:pt x="450" y="1054"/>
                  </a:cubicBezTo>
                  <a:cubicBezTo>
                    <a:pt x="450" y="1053"/>
                    <a:pt x="450" y="1053"/>
                    <a:pt x="450" y="1053"/>
                  </a:cubicBezTo>
                  <a:lnTo>
                    <a:pt x="450" y="1053"/>
                  </a:lnTo>
                  <a:cubicBezTo>
                    <a:pt x="450" y="1053"/>
                    <a:pt x="450" y="1054"/>
                    <a:pt x="449" y="1054"/>
                  </a:cubicBezTo>
                  <a:lnTo>
                    <a:pt x="449" y="1054"/>
                  </a:lnTo>
                  <a:cubicBezTo>
                    <a:pt x="450" y="1053"/>
                    <a:pt x="451" y="1052"/>
                    <a:pt x="452" y="1051"/>
                  </a:cubicBezTo>
                  <a:lnTo>
                    <a:pt x="452" y="1051"/>
                  </a:lnTo>
                  <a:cubicBezTo>
                    <a:pt x="458" y="1044"/>
                    <a:pt x="463" y="1036"/>
                    <a:pt x="470" y="1029"/>
                  </a:cubicBezTo>
                  <a:cubicBezTo>
                    <a:pt x="492" y="1001"/>
                    <a:pt x="515" y="974"/>
                    <a:pt x="539" y="948"/>
                  </a:cubicBezTo>
                  <a:cubicBezTo>
                    <a:pt x="586" y="896"/>
                    <a:pt x="637" y="846"/>
                    <a:pt x="690" y="799"/>
                  </a:cubicBezTo>
                  <a:cubicBezTo>
                    <a:pt x="717" y="775"/>
                    <a:pt x="745" y="752"/>
                    <a:pt x="772" y="729"/>
                  </a:cubicBezTo>
                  <a:cubicBezTo>
                    <a:pt x="779" y="724"/>
                    <a:pt x="786" y="718"/>
                    <a:pt x="792" y="714"/>
                  </a:cubicBezTo>
                  <a:lnTo>
                    <a:pt x="792" y="714"/>
                  </a:lnTo>
                  <a:cubicBezTo>
                    <a:pt x="793" y="713"/>
                    <a:pt x="795" y="712"/>
                    <a:pt x="796" y="711"/>
                  </a:cubicBezTo>
                  <a:cubicBezTo>
                    <a:pt x="811" y="699"/>
                    <a:pt x="827" y="689"/>
                    <a:pt x="842" y="677"/>
                  </a:cubicBezTo>
                  <a:cubicBezTo>
                    <a:pt x="900" y="635"/>
                    <a:pt x="960" y="596"/>
                    <a:pt x="1022" y="560"/>
                  </a:cubicBezTo>
                  <a:cubicBezTo>
                    <a:pt x="1084" y="524"/>
                    <a:pt x="1150" y="489"/>
                    <a:pt x="1216" y="458"/>
                  </a:cubicBezTo>
                  <a:cubicBezTo>
                    <a:pt x="1231" y="451"/>
                    <a:pt x="1248" y="443"/>
                    <a:pt x="1263" y="436"/>
                  </a:cubicBezTo>
                  <a:cubicBezTo>
                    <a:pt x="1272" y="433"/>
                    <a:pt x="1281" y="428"/>
                    <a:pt x="1289" y="424"/>
                  </a:cubicBezTo>
                  <a:cubicBezTo>
                    <a:pt x="1290" y="424"/>
                    <a:pt x="1291" y="424"/>
                    <a:pt x="1291" y="424"/>
                  </a:cubicBezTo>
                  <a:lnTo>
                    <a:pt x="1291" y="424"/>
                  </a:lnTo>
                  <a:cubicBezTo>
                    <a:pt x="1291" y="424"/>
                    <a:pt x="1293" y="423"/>
                    <a:pt x="1297" y="422"/>
                  </a:cubicBezTo>
                  <a:cubicBezTo>
                    <a:pt x="1330" y="408"/>
                    <a:pt x="1364" y="395"/>
                    <a:pt x="1399" y="382"/>
                  </a:cubicBezTo>
                  <a:cubicBezTo>
                    <a:pt x="1537" y="332"/>
                    <a:pt x="1680" y="292"/>
                    <a:pt x="1825" y="264"/>
                  </a:cubicBezTo>
                  <a:cubicBezTo>
                    <a:pt x="1859" y="258"/>
                    <a:pt x="1894" y="252"/>
                    <a:pt x="1930" y="246"/>
                  </a:cubicBezTo>
                  <a:cubicBezTo>
                    <a:pt x="1936" y="245"/>
                    <a:pt x="1942" y="244"/>
                    <a:pt x="1949" y="244"/>
                  </a:cubicBezTo>
                  <a:cubicBezTo>
                    <a:pt x="1952" y="242"/>
                    <a:pt x="1957" y="242"/>
                    <a:pt x="1961" y="241"/>
                  </a:cubicBezTo>
                  <a:cubicBezTo>
                    <a:pt x="1980" y="239"/>
                    <a:pt x="1997" y="238"/>
                    <a:pt x="2015" y="235"/>
                  </a:cubicBezTo>
                  <a:cubicBezTo>
                    <a:pt x="2099" y="227"/>
                    <a:pt x="2183" y="222"/>
                    <a:pt x="2266" y="220"/>
                  </a:cubicBezTo>
                  <a:cubicBezTo>
                    <a:pt x="2281" y="220"/>
                    <a:pt x="2296" y="219"/>
                    <a:pt x="2312" y="219"/>
                  </a:cubicBezTo>
                  <a:close/>
                  <a:moveTo>
                    <a:pt x="4426" y="817"/>
                  </a:moveTo>
                  <a:lnTo>
                    <a:pt x="4426" y="817"/>
                  </a:lnTo>
                  <a:cubicBezTo>
                    <a:pt x="4423" y="818"/>
                    <a:pt x="4420" y="820"/>
                    <a:pt x="4417" y="822"/>
                  </a:cubicBezTo>
                  <a:lnTo>
                    <a:pt x="4394" y="837"/>
                  </a:lnTo>
                  <a:cubicBezTo>
                    <a:pt x="4390" y="840"/>
                    <a:pt x="4386" y="842"/>
                    <a:pt x="4383" y="844"/>
                  </a:cubicBezTo>
                  <a:cubicBezTo>
                    <a:pt x="4381" y="845"/>
                    <a:pt x="4374" y="851"/>
                    <a:pt x="4372" y="853"/>
                  </a:cubicBezTo>
                  <a:lnTo>
                    <a:pt x="4372" y="853"/>
                  </a:lnTo>
                  <a:cubicBezTo>
                    <a:pt x="4366" y="855"/>
                    <a:pt x="4359" y="858"/>
                    <a:pt x="4353" y="862"/>
                  </a:cubicBezTo>
                  <a:cubicBezTo>
                    <a:pt x="4348" y="865"/>
                    <a:pt x="4345" y="867"/>
                    <a:pt x="4341" y="869"/>
                  </a:cubicBezTo>
                  <a:cubicBezTo>
                    <a:pt x="4334" y="875"/>
                    <a:pt x="4326" y="880"/>
                    <a:pt x="4319" y="885"/>
                  </a:cubicBezTo>
                  <a:cubicBezTo>
                    <a:pt x="4302" y="897"/>
                    <a:pt x="4284" y="907"/>
                    <a:pt x="4268" y="918"/>
                  </a:cubicBezTo>
                  <a:cubicBezTo>
                    <a:pt x="4234" y="940"/>
                    <a:pt x="4202" y="959"/>
                    <a:pt x="4169" y="979"/>
                  </a:cubicBezTo>
                  <a:cubicBezTo>
                    <a:pt x="4101" y="1017"/>
                    <a:pt x="4033" y="1056"/>
                    <a:pt x="3964" y="1092"/>
                  </a:cubicBezTo>
                  <a:cubicBezTo>
                    <a:pt x="3930" y="1110"/>
                    <a:pt x="3894" y="1126"/>
                    <a:pt x="3859" y="1143"/>
                  </a:cubicBezTo>
                  <a:cubicBezTo>
                    <a:pt x="3824" y="1160"/>
                    <a:pt x="3788" y="1172"/>
                    <a:pt x="3755" y="1189"/>
                  </a:cubicBezTo>
                  <a:cubicBezTo>
                    <a:pt x="3756" y="1189"/>
                    <a:pt x="3765" y="1185"/>
                    <a:pt x="3765" y="1185"/>
                  </a:cubicBezTo>
                  <a:lnTo>
                    <a:pt x="3765" y="1185"/>
                  </a:lnTo>
                  <a:cubicBezTo>
                    <a:pt x="3765" y="1185"/>
                    <a:pt x="3764" y="1186"/>
                    <a:pt x="3758" y="1188"/>
                  </a:cubicBezTo>
                  <a:cubicBezTo>
                    <a:pt x="3755" y="1189"/>
                    <a:pt x="3750" y="1192"/>
                    <a:pt x="3746" y="1193"/>
                  </a:cubicBezTo>
                  <a:cubicBezTo>
                    <a:pt x="3738" y="1197"/>
                    <a:pt x="3730" y="1200"/>
                    <a:pt x="3721" y="1204"/>
                  </a:cubicBezTo>
                  <a:cubicBezTo>
                    <a:pt x="3702" y="1211"/>
                    <a:pt x="3685" y="1218"/>
                    <a:pt x="3665" y="1225"/>
                  </a:cubicBezTo>
                  <a:cubicBezTo>
                    <a:pt x="3630" y="1239"/>
                    <a:pt x="3594" y="1253"/>
                    <a:pt x="3558" y="1264"/>
                  </a:cubicBezTo>
                  <a:cubicBezTo>
                    <a:pt x="3411" y="1316"/>
                    <a:pt x="3261" y="1356"/>
                    <a:pt x="3109" y="1388"/>
                  </a:cubicBezTo>
                  <a:cubicBezTo>
                    <a:pt x="3034" y="1405"/>
                    <a:pt x="2958" y="1418"/>
                    <a:pt x="2881" y="1431"/>
                  </a:cubicBezTo>
                  <a:cubicBezTo>
                    <a:pt x="2862" y="1433"/>
                    <a:pt x="2842" y="1437"/>
                    <a:pt x="2823" y="1439"/>
                  </a:cubicBezTo>
                  <a:cubicBezTo>
                    <a:pt x="2815" y="1441"/>
                    <a:pt x="2805" y="1442"/>
                    <a:pt x="2796" y="1443"/>
                  </a:cubicBezTo>
                  <a:cubicBezTo>
                    <a:pt x="2791" y="1444"/>
                    <a:pt x="2785" y="1445"/>
                    <a:pt x="2779" y="1445"/>
                  </a:cubicBezTo>
                  <a:cubicBezTo>
                    <a:pt x="2780" y="1445"/>
                    <a:pt x="2781" y="1445"/>
                    <a:pt x="2782" y="1445"/>
                  </a:cubicBezTo>
                  <a:lnTo>
                    <a:pt x="2782" y="1445"/>
                  </a:lnTo>
                  <a:cubicBezTo>
                    <a:pt x="2782" y="1445"/>
                    <a:pt x="2782" y="1445"/>
                    <a:pt x="2781" y="1445"/>
                  </a:cubicBezTo>
                  <a:cubicBezTo>
                    <a:pt x="2742" y="1450"/>
                    <a:pt x="2704" y="1455"/>
                    <a:pt x="2665" y="1460"/>
                  </a:cubicBezTo>
                  <a:cubicBezTo>
                    <a:pt x="2507" y="1476"/>
                    <a:pt x="2347" y="1486"/>
                    <a:pt x="2189" y="1490"/>
                  </a:cubicBezTo>
                  <a:cubicBezTo>
                    <a:pt x="2129" y="1492"/>
                    <a:pt x="2069" y="1493"/>
                    <a:pt x="2010" y="1493"/>
                  </a:cubicBezTo>
                  <a:cubicBezTo>
                    <a:pt x="1743" y="1493"/>
                    <a:pt x="1478" y="1478"/>
                    <a:pt x="1213" y="1456"/>
                  </a:cubicBezTo>
                  <a:cubicBezTo>
                    <a:pt x="1050" y="1442"/>
                    <a:pt x="889" y="1425"/>
                    <a:pt x="728" y="1406"/>
                  </a:cubicBezTo>
                  <a:cubicBezTo>
                    <a:pt x="691" y="1401"/>
                    <a:pt x="653" y="1397"/>
                    <a:pt x="616" y="1392"/>
                  </a:cubicBezTo>
                  <a:lnTo>
                    <a:pt x="616" y="1392"/>
                  </a:lnTo>
                  <a:cubicBezTo>
                    <a:pt x="1079" y="1274"/>
                    <a:pt x="1547" y="1172"/>
                    <a:pt x="2019" y="1088"/>
                  </a:cubicBezTo>
                  <a:cubicBezTo>
                    <a:pt x="2284" y="1042"/>
                    <a:pt x="2552" y="1000"/>
                    <a:pt x="2820" y="963"/>
                  </a:cubicBezTo>
                  <a:cubicBezTo>
                    <a:pt x="2826" y="963"/>
                    <a:pt x="2829" y="962"/>
                    <a:pt x="2829" y="962"/>
                  </a:cubicBezTo>
                  <a:lnTo>
                    <a:pt x="2829" y="962"/>
                  </a:lnTo>
                  <a:cubicBezTo>
                    <a:pt x="2829" y="962"/>
                    <a:pt x="2820" y="963"/>
                    <a:pt x="2820" y="963"/>
                  </a:cubicBezTo>
                  <a:lnTo>
                    <a:pt x="2820" y="963"/>
                  </a:lnTo>
                  <a:cubicBezTo>
                    <a:pt x="2821" y="963"/>
                    <a:pt x="2823" y="963"/>
                    <a:pt x="2830" y="962"/>
                  </a:cubicBezTo>
                  <a:cubicBezTo>
                    <a:pt x="2839" y="961"/>
                    <a:pt x="2847" y="960"/>
                    <a:pt x="2856" y="959"/>
                  </a:cubicBezTo>
                  <a:cubicBezTo>
                    <a:pt x="2871" y="956"/>
                    <a:pt x="2885" y="955"/>
                    <a:pt x="2899" y="953"/>
                  </a:cubicBezTo>
                  <a:cubicBezTo>
                    <a:pt x="2933" y="948"/>
                    <a:pt x="2967" y="944"/>
                    <a:pt x="3002" y="940"/>
                  </a:cubicBezTo>
                  <a:cubicBezTo>
                    <a:pt x="3069" y="931"/>
                    <a:pt x="3138" y="923"/>
                    <a:pt x="3207" y="915"/>
                  </a:cubicBezTo>
                  <a:cubicBezTo>
                    <a:pt x="3341" y="900"/>
                    <a:pt x="3475" y="886"/>
                    <a:pt x="3610" y="874"/>
                  </a:cubicBezTo>
                  <a:cubicBezTo>
                    <a:pt x="3882" y="849"/>
                    <a:pt x="4154" y="830"/>
                    <a:pt x="4426" y="817"/>
                  </a:cubicBezTo>
                  <a:close/>
                  <a:moveTo>
                    <a:pt x="2295" y="1"/>
                  </a:moveTo>
                  <a:cubicBezTo>
                    <a:pt x="2001" y="1"/>
                    <a:pt x="1707" y="42"/>
                    <a:pt x="1429" y="135"/>
                  </a:cubicBezTo>
                  <a:cubicBezTo>
                    <a:pt x="1121" y="238"/>
                    <a:pt x="854" y="383"/>
                    <a:pt x="611" y="581"/>
                  </a:cubicBezTo>
                  <a:cubicBezTo>
                    <a:pt x="383" y="771"/>
                    <a:pt x="190" y="1010"/>
                    <a:pt x="69" y="1281"/>
                  </a:cubicBezTo>
                  <a:cubicBezTo>
                    <a:pt x="51" y="1320"/>
                    <a:pt x="34" y="1361"/>
                    <a:pt x="19" y="1401"/>
                  </a:cubicBezTo>
                  <a:cubicBezTo>
                    <a:pt x="1" y="1449"/>
                    <a:pt x="40" y="1523"/>
                    <a:pt x="93" y="1530"/>
                  </a:cubicBezTo>
                  <a:cubicBezTo>
                    <a:pt x="426" y="1576"/>
                    <a:pt x="760" y="1619"/>
                    <a:pt x="1096" y="1649"/>
                  </a:cubicBezTo>
                  <a:cubicBezTo>
                    <a:pt x="1385" y="1675"/>
                    <a:pt x="1675" y="1692"/>
                    <a:pt x="1964" y="1692"/>
                  </a:cubicBezTo>
                  <a:cubicBezTo>
                    <a:pt x="2007" y="1692"/>
                    <a:pt x="2050" y="1691"/>
                    <a:pt x="2093" y="1690"/>
                  </a:cubicBezTo>
                  <a:cubicBezTo>
                    <a:pt x="2422" y="1684"/>
                    <a:pt x="2753" y="1656"/>
                    <a:pt x="3077" y="1592"/>
                  </a:cubicBezTo>
                  <a:cubicBezTo>
                    <a:pt x="3400" y="1527"/>
                    <a:pt x="3699" y="1431"/>
                    <a:pt x="3987" y="1289"/>
                  </a:cubicBezTo>
                  <a:cubicBezTo>
                    <a:pt x="4129" y="1220"/>
                    <a:pt x="4264" y="1138"/>
                    <a:pt x="4391" y="1043"/>
                  </a:cubicBezTo>
                  <a:cubicBezTo>
                    <a:pt x="4400" y="1037"/>
                    <a:pt x="4408" y="1031"/>
                    <a:pt x="4416" y="1025"/>
                  </a:cubicBezTo>
                  <a:cubicBezTo>
                    <a:pt x="4420" y="1022"/>
                    <a:pt x="4423" y="1019"/>
                    <a:pt x="4427" y="1017"/>
                  </a:cubicBezTo>
                  <a:cubicBezTo>
                    <a:pt x="4428" y="1016"/>
                    <a:pt x="4444" y="1004"/>
                    <a:pt x="4444" y="1004"/>
                  </a:cubicBezTo>
                  <a:lnTo>
                    <a:pt x="4444" y="1004"/>
                  </a:lnTo>
                  <a:cubicBezTo>
                    <a:pt x="4444" y="1004"/>
                    <a:pt x="4442" y="1005"/>
                    <a:pt x="4438" y="1009"/>
                  </a:cubicBezTo>
                  <a:cubicBezTo>
                    <a:pt x="4458" y="993"/>
                    <a:pt x="4477" y="975"/>
                    <a:pt x="4495" y="959"/>
                  </a:cubicBezTo>
                  <a:cubicBezTo>
                    <a:pt x="4510" y="946"/>
                    <a:pt x="4525" y="931"/>
                    <a:pt x="4538" y="918"/>
                  </a:cubicBezTo>
                  <a:cubicBezTo>
                    <a:pt x="4545" y="912"/>
                    <a:pt x="4552" y="906"/>
                    <a:pt x="4558" y="899"/>
                  </a:cubicBezTo>
                  <a:cubicBezTo>
                    <a:pt x="4565" y="893"/>
                    <a:pt x="4566" y="890"/>
                    <a:pt x="4572" y="882"/>
                  </a:cubicBezTo>
                  <a:lnTo>
                    <a:pt x="4572" y="882"/>
                  </a:lnTo>
                  <a:cubicBezTo>
                    <a:pt x="4570" y="885"/>
                    <a:pt x="4569" y="886"/>
                    <a:pt x="4570" y="886"/>
                  </a:cubicBezTo>
                  <a:cubicBezTo>
                    <a:pt x="4570" y="886"/>
                    <a:pt x="4573" y="884"/>
                    <a:pt x="4577" y="880"/>
                  </a:cubicBezTo>
                  <a:cubicBezTo>
                    <a:pt x="4624" y="825"/>
                    <a:pt x="4661" y="762"/>
                    <a:pt x="4676" y="691"/>
                  </a:cubicBezTo>
                  <a:cubicBezTo>
                    <a:pt x="4683" y="660"/>
                    <a:pt x="4683" y="630"/>
                    <a:pt x="4683" y="599"/>
                  </a:cubicBezTo>
                  <a:cubicBezTo>
                    <a:pt x="4683" y="590"/>
                    <a:pt x="4679" y="578"/>
                    <a:pt x="4672" y="570"/>
                  </a:cubicBezTo>
                  <a:lnTo>
                    <a:pt x="4672" y="570"/>
                  </a:lnTo>
                  <a:cubicBezTo>
                    <a:pt x="4653" y="526"/>
                    <a:pt x="4619" y="496"/>
                    <a:pt x="4569" y="491"/>
                  </a:cubicBezTo>
                  <a:cubicBezTo>
                    <a:pt x="4568" y="491"/>
                    <a:pt x="4568" y="491"/>
                    <a:pt x="4567" y="491"/>
                  </a:cubicBezTo>
                  <a:cubicBezTo>
                    <a:pt x="4560" y="491"/>
                    <a:pt x="4560" y="502"/>
                    <a:pt x="4565" y="505"/>
                  </a:cubicBezTo>
                  <a:lnTo>
                    <a:pt x="4566" y="507"/>
                  </a:lnTo>
                  <a:cubicBezTo>
                    <a:pt x="4591" y="525"/>
                    <a:pt x="4603" y="551"/>
                    <a:pt x="4601" y="577"/>
                  </a:cubicBezTo>
                  <a:lnTo>
                    <a:pt x="4601" y="577"/>
                  </a:lnTo>
                  <a:cubicBezTo>
                    <a:pt x="4596" y="584"/>
                    <a:pt x="4594" y="592"/>
                    <a:pt x="4594" y="601"/>
                  </a:cubicBezTo>
                  <a:cubicBezTo>
                    <a:pt x="4594" y="602"/>
                    <a:pt x="4594" y="604"/>
                    <a:pt x="4594" y="606"/>
                  </a:cubicBezTo>
                  <a:lnTo>
                    <a:pt x="4594" y="606"/>
                  </a:lnTo>
                  <a:cubicBezTo>
                    <a:pt x="4594" y="606"/>
                    <a:pt x="4594" y="606"/>
                    <a:pt x="4594" y="606"/>
                  </a:cubicBezTo>
                  <a:lnTo>
                    <a:pt x="4594" y="606"/>
                  </a:lnTo>
                  <a:cubicBezTo>
                    <a:pt x="4594" y="606"/>
                    <a:pt x="4594" y="607"/>
                    <a:pt x="4594" y="609"/>
                  </a:cubicBezTo>
                  <a:cubicBezTo>
                    <a:pt x="4594" y="609"/>
                    <a:pt x="4594" y="608"/>
                    <a:pt x="4594" y="608"/>
                  </a:cubicBezTo>
                  <a:lnTo>
                    <a:pt x="4594" y="608"/>
                  </a:lnTo>
                  <a:cubicBezTo>
                    <a:pt x="4594" y="609"/>
                    <a:pt x="4594" y="611"/>
                    <a:pt x="4594" y="611"/>
                  </a:cubicBezTo>
                  <a:cubicBezTo>
                    <a:pt x="4591" y="618"/>
                    <a:pt x="4589" y="624"/>
                    <a:pt x="4586" y="631"/>
                  </a:cubicBezTo>
                  <a:cubicBezTo>
                    <a:pt x="4585" y="635"/>
                    <a:pt x="4585" y="639"/>
                    <a:pt x="4583" y="641"/>
                  </a:cubicBezTo>
                  <a:cubicBezTo>
                    <a:pt x="4582" y="643"/>
                    <a:pt x="4582" y="644"/>
                    <a:pt x="4582" y="644"/>
                  </a:cubicBezTo>
                  <a:cubicBezTo>
                    <a:pt x="4583" y="644"/>
                    <a:pt x="4584" y="641"/>
                    <a:pt x="4584" y="641"/>
                  </a:cubicBezTo>
                  <a:lnTo>
                    <a:pt x="4584" y="641"/>
                  </a:lnTo>
                  <a:cubicBezTo>
                    <a:pt x="4584" y="641"/>
                    <a:pt x="4584" y="641"/>
                    <a:pt x="4583" y="643"/>
                  </a:cubicBezTo>
                  <a:cubicBezTo>
                    <a:pt x="4580" y="648"/>
                    <a:pt x="4578" y="653"/>
                    <a:pt x="4575" y="659"/>
                  </a:cubicBezTo>
                  <a:lnTo>
                    <a:pt x="4575" y="659"/>
                  </a:lnTo>
                  <a:cubicBezTo>
                    <a:pt x="4572" y="656"/>
                    <a:pt x="4568" y="655"/>
                    <a:pt x="4565" y="653"/>
                  </a:cubicBezTo>
                  <a:cubicBezTo>
                    <a:pt x="4221" y="485"/>
                    <a:pt x="3875" y="324"/>
                    <a:pt x="3510" y="208"/>
                  </a:cubicBezTo>
                  <a:cubicBezTo>
                    <a:pt x="3146" y="91"/>
                    <a:pt x="2771" y="14"/>
                    <a:pt x="2389" y="2"/>
                  </a:cubicBezTo>
                  <a:cubicBezTo>
                    <a:pt x="2358" y="1"/>
                    <a:pt x="2326" y="1"/>
                    <a:pt x="229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2575550" y="1696325"/>
              <a:ext cx="77925" cy="33500"/>
            </a:xfrm>
            <a:custGeom>
              <a:avLst/>
              <a:gdLst/>
              <a:ahLst/>
              <a:cxnLst/>
              <a:rect l="l" t="t" r="r" b="b"/>
              <a:pathLst>
                <a:path w="3117" h="1340" extrusionOk="0">
                  <a:moveTo>
                    <a:pt x="1721" y="1"/>
                  </a:moveTo>
                  <a:cubicBezTo>
                    <a:pt x="1713" y="1"/>
                    <a:pt x="1705" y="2"/>
                    <a:pt x="1697" y="4"/>
                  </a:cubicBezTo>
                  <a:cubicBezTo>
                    <a:pt x="1464" y="64"/>
                    <a:pt x="1237" y="148"/>
                    <a:pt x="1015" y="243"/>
                  </a:cubicBezTo>
                  <a:cubicBezTo>
                    <a:pt x="799" y="337"/>
                    <a:pt x="588" y="445"/>
                    <a:pt x="386" y="566"/>
                  </a:cubicBezTo>
                  <a:cubicBezTo>
                    <a:pt x="273" y="635"/>
                    <a:pt x="162" y="709"/>
                    <a:pt x="54" y="787"/>
                  </a:cubicBezTo>
                  <a:cubicBezTo>
                    <a:pt x="21" y="810"/>
                    <a:pt x="0" y="842"/>
                    <a:pt x="6" y="885"/>
                  </a:cubicBezTo>
                  <a:cubicBezTo>
                    <a:pt x="12" y="928"/>
                    <a:pt x="40" y="953"/>
                    <a:pt x="78" y="969"/>
                  </a:cubicBezTo>
                  <a:cubicBezTo>
                    <a:pt x="443" y="1107"/>
                    <a:pt x="824" y="1205"/>
                    <a:pt x="1210" y="1266"/>
                  </a:cubicBezTo>
                  <a:cubicBezTo>
                    <a:pt x="1504" y="1312"/>
                    <a:pt x="1803" y="1339"/>
                    <a:pt x="2101" y="1339"/>
                  </a:cubicBezTo>
                  <a:cubicBezTo>
                    <a:pt x="2200" y="1339"/>
                    <a:pt x="2299" y="1337"/>
                    <a:pt x="2398" y="1330"/>
                  </a:cubicBezTo>
                  <a:cubicBezTo>
                    <a:pt x="2620" y="1316"/>
                    <a:pt x="2843" y="1289"/>
                    <a:pt x="3063" y="1249"/>
                  </a:cubicBezTo>
                  <a:cubicBezTo>
                    <a:pt x="3096" y="1242"/>
                    <a:pt x="3116" y="1204"/>
                    <a:pt x="3113" y="1173"/>
                  </a:cubicBezTo>
                  <a:cubicBezTo>
                    <a:pt x="3108" y="1144"/>
                    <a:pt x="3081" y="1112"/>
                    <a:pt x="3049" y="1112"/>
                  </a:cubicBezTo>
                  <a:cubicBezTo>
                    <a:pt x="3047" y="1112"/>
                    <a:pt x="3046" y="1112"/>
                    <a:pt x="3044" y="1113"/>
                  </a:cubicBezTo>
                  <a:lnTo>
                    <a:pt x="3045" y="1113"/>
                  </a:lnTo>
                  <a:cubicBezTo>
                    <a:pt x="2794" y="1144"/>
                    <a:pt x="2540" y="1160"/>
                    <a:pt x="2287" y="1160"/>
                  </a:cubicBezTo>
                  <a:cubicBezTo>
                    <a:pt x="2153" y="1160"/>
                    <a:pt x="2019" y="1155"/>
                    <a:pt x="1885" y="1147"/>
                  </a:cubicBezTo>
                  <a:cubicBezTo>
                    <a:pt x="1787" y="1141"/>
                    <a:pt x="1690" y="1134"/>
                    <a:pt x="1592" y="1124"/>
                  </a:cubicBezTo>
                  <a:cubicBezTo>
                    <a:pt x="1545" y="1120"/>
                    <a:pt x="1497" y="1114"/>
                    <a:pt x="1450" y="1108"/>
                  </a:cubicBezTo>
                  <a:cubicBezTo>
                    <a:pt x="1441" y="1107"/>
                    <a:pt x="1432" y="1105"/>
                    <a:pt x="1424" y="1104"/>
                  </a:cubicBezTo>
                  <a:lnTo>
                    <a:pt x="1424" y="1104"/>
                  </a:lnTo>
                  <a:cubicBezTo>
                    <a:pt x="1425" y="1104"/>
                    <a:pt x="1426" y="1104"/>
                    <a:pt x="1426" y="1104"/>
                  </a:cubicBezTo>
                  <a:cubicBezTo>
                    <a:pt x="1426" y="1104"/>
                    <a:pt x="1405" y="1102"/>
                    <a:pt x="1400" y="1101"/>
                  </a:cubicBezTo>
                  <a:cubicBezTo>
                    <a:pt x="1376" y="1098"/>
                    <a:pt x="1351" y="1094"/>
                    <a:pt x="1326" y="1090"/>
                  </a:cubicBezTo>
                  <a:cubicBezTo>
                    <a:pt x="1134" y="1061"/>
                    <a:pt x="944" y="1022"/>
                    <a:pt x="756" y="975"/>
                  </a:cubicBezTo>
                  <a:cubicBezTo>
                    <a:pt x="609" y="937"/>
                    <a:pt x="463" y="893"/>
                    <a:pt x="319" y="844"/>
                  </a:cubicBezTo>
                  <a:lnTo>
                    <a:pt x="319" y="844"/>
                  </a:lnTo>
                  <a:cubicBezTo>
                    <a:pt x="458" y="751"/>
                    <a:pt x="602" y="665"/>
                    <a:pt x="749" y="587"/>
                  </a:cubicBezTo>
                  <a:cubicBezTo>
                    <a:pt x="851" y="532"/>
                    <a:pt x="956" y="481"/>
                    <a:pt x="1063" y="433"/>
                  </a:cubicBezTo>
                  <a:cubicBezTo>
                    <a:pt x="1089" y="421"/>
                    <a:pt x="1116" y="409"/>
                    <a:pt x="1144" y="397"/>
                  </a:cubicBezTo>
                  <a:cubicBezTo>
                    <a:pt x="1150" y="395"/>
                    <a:pt x="1156" y="393"/>
                    <a:pt x="1162" y="390"/>
                  </a:cubicBezTo>
                  <a:lnTo>
                    <a:pt x="1162" y="390"/>
                  </a:lnTo>
                  <a:cubicBezTo>
                    <a:pt x="1160" y="390"/>
                    <a:pt x="1151" y="394"/>
                    <a:pt x="1151" y="394"/>
                  </a:cubicBezTo>
                  <a:cubicBezTo>
                    <a:pt x="1151" y="394"/>
                    <a:pt x="1152" y="394"/>
                    <a:pt x="1157" y="392"/>
                  </a:cubicBezTo>
                  <a:cubicBezTo>
                    <a:pt x="1160" y="390"/>
                    <a:pt x="1163" y="389"/>
                    <a:pt x="1166" y="388"/>
                  </a:cubicBezTo>
                  <a:cubicBezTo>
                    <a:pt x="1181" y="382"/>
                    <a:pt x="1195" y="376"/>
                    <a:pt x="1209" y="370"/>
                  </a:cubicBezTo>
                  <a:cubicBezTo>
                    <a:pt x="1263" y="349"/>
                    <a:pt x="1317" y="327"/>
                    <a:pt x="1372" y="307"/>
                  </a:cubicBezTo>
                  <a:cubicBezTo>
                    <a:pt x="1495" y="262"/>
                    <a:pt x="1621" y="221"/>
                    <a:pt x="1747" y="185"/>
                  </a:cubicBezTo>
                  <a:cubicBezTo>
                    <a:pt x="1793" y="170"/>
                    <a:pt x="1828" y="118"/>
                    <a:pt x="1812" y="69"/>
                  </a:cubicBezTo>
                  <a:cubicBezTo>
                    <a:pt x="1798" y="28"/>
                    <a:pt x="1763" y="1"/>
                    <a:pt x="17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2813750" y="1711325"/>
              <a:ext cx="133125" cy="59425"/>
            </a:xfrm>
            <a:custGeom>
              <a:avLst/>
              <a:gdLst/>
              <a:ahLst/>
              <a:cxnLst/>
              <a:rect l="l" t="t" r="r" b="b"/>
              <a:pathLst>
                <a:path w="5325" h="2377" extrusionOk="0">
                  <a:moveTo>
                    <a:pt x="156" y="248"/>
                  </a:moveTo>
                  <a:cubicBezTo>
                    <a:pt x="157" y="248"/>
                    <a:pt x="145" y="249"/>
                    <a:pt x="144" y="249"/>
                  </a:cubicBezTo>
                  <a:cubicBezTo>
                    <a:pt x="143" y="249"/>
                    <a:pt x="144" y="249"/>
                    <a:pt x="148" y="248"/>
                  </a:cubicBezTo>
                  <a:cubicBezTo>
                    <a:pt x="150" y="248"/>
                    <a:pt x="153" y="248"/>
                    <a:pt x="156" y="248"/>
                  </a:cubicBezTo>
                  <a:lnTo>
                    <a:pt x="156" y="248"/>
                  </a:lnTo>
                  <a:cubicBezTo>
                    <a:pt x="156" y="248"/>
                    <a:pt x="156" y="248"/>
                    <a:pt x="156" y="248"/>
                  </a:cubicBezTo>
                  <a:close/>
                  <a:moveTo>
                    <a:pt x="1536" y="251"/>
                  </a:moveTo>
                  <a:cubicBezTo>
                    <a:pt x="1536" y="251"/>
                    <a:pt x="1537" y="251"/>
                    <a:pt x="1540" y="251"/>
                  </a:cubicBezTo>
                  <a:cubicBezTo>
                    <a:pt x="1542" y="251"/>
                    <a:pt x="1544" y="252"/>
                    <a:pt x="1546" y="252"/>
                  </a:cubicBezTo>
                  <a:lnTo>
                    <a:pt x="1546" y="252"/>
                  </a:lnTo>
                  <a:cubicBezTo>
                    <a:pt x="1543" y="252"/>
                    <a:pt x="1534" y="251"/>
                    <a:pt x="1536" y="251"/>
                  </a:cubicBezTo>
                  <a:close/>
                  <a:moveTo>
                    <a:pt x="425" y="410"/>
                  </a:moveTo>
                  <a:lnTo>
                    <a:pt x="425" y="410"/>
                  </a:lnTo>
                  <a:cubicBezTo>
                    <a:pt x="426" y="411"/>
                    <a:pt x="427" y="411"/>
                    <a:pt x="427" y="411"/>
                  </a:cubicBezTo>
                  <a:cubicBezTo>
                    <a:pt x="427" y="411"/>
                    <a:pt x="427" y="411"/>
                    <a:pt x="426" y="410"/>
                  </a:cubicBezTo>
                  <a:lnTo>
                    <a:pt x="426" y="410"/>
                  </a:lnTo>
                  <a:cubicBezTo>
                    <a:pt x="426" y="410"/>
                    <a:pt x="426" y="410"/>
                    <a:pt x="425" y="410"/>
                  </a:cubicBezTo>
                  <a:close/>
                  <a:moveTo>
                    <a:pt x="3001" y="651"/>
                  </a:moveTo>
                  <a:cubicBezTo>
                    <a:pt x="3003" y="651"/>
                    <a:pt x="3003" y="651"/>
                    <a:pt x="3003" y="651"/>
                  </a:cubicBezTo>
                  <a:cubicBezTo>
                    <a:pt x="3003" y="651"/>
                    <a:pt x="3002" y="651"/>
                    <a:pt x="3001" y="651"/>
                  </a:cubicBezTo>
                  <a:close/>
                  <a:moveTo>
                    <a:pt x="1220" y="1201"/>
                  </a:moveTo>
                  <a:cubicBezTo>
                    <a:pt x="1220" y="1201"/>
                    <a:pt x="1220" y="1201"/>
                    <a:pt x="1221" y="1201"/>
                  </a:cubicBezTo>
                  <a:cubicBezTo>
                    <a:pt x="1220" y="1201"/>
                    <a:pt x="1220" y="1201"/>
                    <a:pt x="1220" y="1201"/>
                  </a:cubicBezTo>
                  <a:close/>
                  <a:moveTo>
                    <a:pt x="4281" y="1402"/>
                  </a:moveTo>
                  <a:cubicBezTo>
                    <a:pt x="4281" y="1402"/>
                    <a:pt x="4283" y="1404"/>
                    <a:pt x="4285" y="1405"/>
                  </a:cubicBezTo>
                  <a:lnTo>
                    <a:pt x="4285" y="1405"/>
                  </a:lnTo>
                  <a:cubicBezTo>
                    <a:pt x="4282" y="1403"/>
                    <a:pt x="4281" y="1402"/>
                    <a:pt x="4281" y="1402"/>
                  </a:cubicBezTo>
                  <a:close/>
                  <a:moveTo>
                    <a:pt x="2264" y="1808"/>
                  </a:moveTo>
                  <a:lnTo>
                    <a:pt x="2264" y="1808"/>
                  </a:lnTo>
                  <a:cubicBezTo>
                    <a:pt x="2264" y="1808"/>
                    <a:pt x="2267" y="1810"/>
                    <a:pt x="2270" y="1811"/>
                  </a:cubicBezTo>
                  <a:lnTo>
                    <a:pt x="2270" y="1811"/>
                  </a:lnTo>
                  <a:cubicBezTo>
                    <a:pt x="2266" y="1809"/>
                    <a:pt x="2264" y="1808"/>
                    <a:pt x="2264" y="1808"/>
                  </a:cubicBezTo>
                  <a:close/>
                  <a:moveTo>
                    <a:pt x="4648" y="2146"/>
                  </a:moveTo>
                  <a:cubicBezTo>
                    <a:pt x="4644" y="2146"/>
                    <a:pt x="4641" y="2147"/>
                    <a:pt x="4641" y="2147"/>
                  </a:cubicBezTo>
                  <a:cubicBezTo>
                    <a:pt x="4641" y="2147"/>
                    <a:pt x="4642" y="2147"/>
                    <a:pt x="4646" y="2146"/>
                  </a:cubicBezTo>
                  <a:cubicBezTo>
                    <a:pt x="4647" y="2146"/>
                    <a:pt x="4647" y="2146"/>
                    <a:pt x="4648" y="2146"/>
                  </a:cubicBezTo>
                  <a:close/>
                  <a:moveTo>
                    <a:pt x="495" y="497"/>
                  </a:moveTo>
                  <a:cubicBezTo>
                    <a:pt x="1041" y="723"/>
                    <a:pt x="1587" y="949"/>
                    <a:pt x="2133" y="1175"/>
                  </a:cubicBezTo>
                  <a:cubicBezTo>
                    <a:pt x="2709" y="1413"/>
                    <a:pt x="3285" y="1652"/>
                    <a:pt x="3861" y="1890"/>
                  </a:cubicBezTo>
                  <a:cubicBezTo>
                    <a:pt x="4083" y="1982"/>
                    <a:pt x="4297" y="2071"/>
                    <a:pt x="4513" y="2162"/>
                  </a:cubicBezTo>
                  <a:lnTo>
                    <a:pt x="4513" y="2162"/>
                  </a:lnTo>
                  <a:cubicBezTo>
                    <a:pt x="4450" y="2168"/>
                    <a:pt x="4387" y="2172"/>
                    <a:pt x="4324" y="2176"/>
                  </a:cubicBezTo>
                  <a:cubicBezTo>
                    <a:pt x="4244" y="2180"/>
                    <a:pt x="4163" y="2182"/>
                    <a:pt x="4082" y="2182"/>
                  </a:cubicBezTo>
                  <a:cubicBezTo>
                    <a:pt x="3986" y="2182"/>
                    <a:pt x="3890" y="2179"/>
                    <a:pt x="3794" y="2174"/>
                  </a:cubicBezTo>
                  <a:cubicBezTo>
                    <a:pt x="3706" y="2168"/>
                    <a:pt x="3618" y="2159"/>
                    <a:pt x="3531" y="2149"/>
                  </a:cubicBezTo>
                  <a:cubicBezTo>
                    <a:pt x="3520" y="2147"/>
                    <a:pt x="3509" y="2146"/>
                    <a:pt x="3498" y="2145"/>
                  </a:cubicBezTo>
                  <a:cubicBezTo>
                    <a:pt x="3493" y="2144"/>
                    <a:pt x="3487" y="2143"/>
                    <a:pt x="3483" y="2143"/>
                  </a:cubicBezTo>
                  <a:cubicBezTo>
                    <a:pt x="3485" y="2143"/>
                    <a:pt x="3497" y="2145"/>
                    <a:pt x="3495" y="2145"/>
                  </a:cubicBezTo>
                  <a:cubicBezTo>
                    <a:pt x="3494" y="2145"/>
                    <a:pt x="3492" y="2144"/>
                    <a:pt x="3487" y="2144"/>
                  </a:cubicBezTo>
                  <a:cubicBezTo>
                    <a:pt x="3465" y="2140"/>
                    <a:pt x="3443" y="2137"/>
                    <a:pt x="3421" y="2133"/>
                  </a:cubicBezTo>
                  <a:cubicBezTo>
                    <a:pt x="3377" y="2127"/>
                    <a:pt x="3333" y="2120"/>
                    <a:pt x="3289" y="2112"/>
                  </a:cubicBezTo>
                  <a:cubicBezTo>
                    <a:pt x="3114" y="2080"/>
                    <a:pt x="2941" y="2040"/>
                    <a:pt x="2772" y="1990"/>
                  </a:cubicBezTo>
                  <a:cubicBezTo>
                    <a:pt x="2602" y="1940"/>
                    <a:pt x="2436" y="1880"/>
                    <a:pt x="2271" y="1812"/>
                  </a:cubicBezTo>
                  <a:cubicBezTo>
                    <a:pt x="2271" y="1812"/>
                    <a:pt x="2270" y="1811"/>
                    <a:pt x="2270" y="1811"/>
                  </a:cubicBezTo>
                  <a:lnTo>
                    <a:pt x="2270" y="1811"/>
                  </a:lnTo>
                  <a:cubicBezTo>
                    <a:pt x="2271" y="1812"/>
                    <a:pt x="2272" y="1812"/>
                    <a:pt x="2273" y="1813"/>
                  </a:cubicBezTo>
                  <a:lnTo>
                    <a:pt x="2273" y="1813"/>
                  </a:lnTo>
                  <a:cubicBezTo>
                    <a:pt x="2269" y="1811"/>
                    <a:pt x="2265" y="1809"/>
                    <a:pt x="2262" y="1808"/>
                  </a:cubicBezTo>
                  <a:cubicBezTo>
                    <a:pt x="2251" y="1803"/>
                    <a:pt x="2240" y="1799"/>
                    <a:pt x="2231" y="1795"/>
                  </a:cubicBezTo>
                  <a:cubicBezTo>
                    <a:pt x="2210" y="1786"/>
                    <a:pt x="2189" y="1776"/>
                    <a:pt x="2169" y="1768"/>
                  </a:cubicBezTo>
                  <a:cubicBezTo>
                    <a:pt x="2129" y="1750"/>
                    <a:pt x="2089" y="1731"/>
                    <a:pt x="2050" y="1712"/>
                  </a:cubicBezTo>
                  <a:cubicBezTo>
                    <a:pt x="1969" y="1673"/>
                    <a:pt x="1890" y="1631"/>
                    <a:pt x="1811" y="1588"/>
                  </a:cubicBezTo>
                  <a:cubicBezTo>
                    <a:pt x="1656" y="1502"/>
                    <a:pt x="1506" y="1407"/>
                    <a:pt x="1362" y="1305"/>
                  </a:cubicBezTo>
                  <a:cubicBezTo>
                    <a:pt x="1327" y="1280"/>
                    <a:pt x="1291" y="1255"/>
                    <a:pt x="1257" y="1229"/>
                  </a:cubicBezTo>
                  <a:cubicBezTo>
                    <a:pt x="1248" y="1222"/>
                    <a:pt x="1239" y="1215"/>
                    <a:pt x="1230" y="1209"/>
                  </a:cubicBezTo>
                  <a:cubicBezTo>
                    <a:pt x="1226" y="1205"/>
                    <a:pt x="1222" y="1203"/>
                    <a:pt x="1218" y="1199"/>
                  </a:cubicBezTo>
                  <a:cubicBezTo>
                    <a:pt x="1215" y="1197"/>
                    <a:pt x="1214" y="1196"/>
                    <a:pt x="1213" y="1196"/>
                  </a:cubicBezTo>
                  <a:cubicBezTo>
                    <a:pt x="1212" y="1196"/>
                    <a:pt x="1212" y="1196"/>
                    <a:pt x="1212" y="1196"/>
                  </a:cubicBezTo>
                  <a:lnTo>
                    <a:pt x="1212" y="1196"/>
                  </a:lnTo>
                  <a:cubicBezTo>
                    <a:pt x="1207" y="1192"/>
                    <a:pt x="1201" y="1185"/>
                    <a:pt x="1197" y="1182"/>
                  </a:cubicBezTo>
                  <a:cubicBezTo>
                    <a:pt x="1188" y="1175"/>
                    <a:pt x="1178" y="1167"/>
                    <a:pt x="1169" y="1160"/>
                  </a:cubicBezTo>
                  <a:cubicBezTo>
                    <a:pt x="1099" y="1105"/>
                    <a:pt x="1032" y="1048"/>
                    <a:pt x="966" y="988"/>
                  </a:cubicBezTo>
                  <a:cubicBezTo>
                    <a:pt x="834" y="871"/>
                    <a:pt x="710" y="745"/>
                    <a:pt x="594" y="613"/>
                  </a:cubicBezTo>
                  <a:cubicBezTo>
                    <a:pt x="561" y="574"/>
                    <a:pt x="528" y="536"/>
                    <a:pt x="495" y="497"/>
                  </a:cubicBezTo>
                  <a:close/>
                  <a:moveTo>
                    <a:pt x="831" y="0"/>
                  </a:moveTo>
                  <a:cubicBezTo>
                    <a:pt x="638" y="0"/>
                    <a:pt x="444" y="11"/>
                    <a:pt x="251" y="32"/>
                  </a:cubicBezTo>
                  <a:cubicBezTo>
                    <a:pt x="199" y="38"/>
                    <a:pt x="146" y="45"/>
                    <a:pt x="93" y="52"/>
                  </a:cubicBezTo>
                  <a:cubicBezTo>
                    <a:pt x="28" y="62"/>
                    <a:pt x="0" y="152"/>
                    <a:pt x="32" y="202"/>
                  </a:cubicBezTo>
                  <a:cubicBezTo>
                    <a:pt x="227" y="509"/>
                    <a:pt x="462" y="793"/>
                    <a:pt x="726" y="1044"/>
                  </a:cubicBezTo>
                  <a:cubicBezTo>
                    <a:pt x="990" y="1294"/>
                    <a:pt x="1285" y="1516"/>
                    <a:pt x="1598" y="1700"/>
                  </a:cubicBezTo>
                  <a:cubicBezTo>
                    <a:pt x="1912" y="1886"/>
                    <a:pt x="2246" y="2035"/>
                    <a:pt x="2593" y="2147"/>
                  </a:cubicBezTo>
                  <a:cubicBezTo>
                    <a:pt x="2939" y="2259"/>
                    <a:pt x="3301" y="2332"/>
                    <a:pt x="3665" y="2361"/>
                  </a:cubicBezTo>
                  <a:cubicBezTo>
                    <a:pt x="3787" y="2372"/>
                    <a:pt x="3909" y="2377"/>
                    <a:pt x="4032" y="2377"/>
                  </a:cubicBezTo>
                  <a:cubicBezTo>
                    <a:pt x="4272" y="2377"/>
                    <a:pt x="4513" y="2357"/>
                    <a:pt x="4750" y="2319"/>
                  </a:cubicBezTo>
                  <a:cubicBezTo>
                    <a:pt x="4794" y="2312"/>
                    <a:pt x="4839" y="2304"/>
                    <a:pt x="4883" y="2296"/>
                  </a:cubicBezTo>
                  <a:cubicBezTo>
                    <a:pt x="4921" y="2288"/>
                    <a:pt x="4952" y="2245"/>
                    <a:pt x="4951" y="2206"/>
                  </a:cubicBezTo>
                  <a:cubicBezTo>
                    <a:pt x="4948" y="2162"/>
                    <a:pt x="4922" y="2133"/>
                    <a:pt x="4883" y="2116"/>
                  </a:cubicBezTo>
                  <a:cubicBezTo>
                    <a:pt x="4302" y="1880"/>
                    <a:pt x="3723" y="1640"/>
                    <a:pt x="3145" y="1400"/>
                  </a:cubicBezTo>
                  <a:lnTo>
                    <a:pt x="1416" y="686"/>
                  </a:lnTo>
                  <a:cubicBezTo>
                    <a:pt x="1091" y="552"/>
                    <a:pt x="768" y="419"/>
                    <a:pt x="443" y="284"/>
                  </a:cubicBezTo>
                  <a:cubicBezTo>
                    <a:pt x="435" y="281"/>
                    <a:pt x="427" y="280"/>
                    <a:pt x="419" y="280"/>
                  </a:cubicBezTo>
                  <a:cubicBezTo>
                    <a:pt x="395" y="280"/>
                    <a:pt x="370" y="293"/>
                    <a:pt x="352" y="312"/>
                  </a:cubicBezTo>
                  <a:lnTo>
                    <a:pt x="352" y="312"/>
                  </a:lnTo>
                  <a:cubicBezTo>
                    <a:pt x="333" y="285"/>
                    <a:pt x="314" y="258"/>
                    <a:pt x="295" y="231"/>
                  </a:cubicBezTo>
                  <a:lnTo>
                    <a:pt x="295" y="231"/>
                  </a:lnTo>
                  <a:cubicBezTo>
                    <a:pt x="333" y="228"/>
                    <a:pt x="370" y="224"/>
                    <a:pt x="407" y="221"/>
                  </a:cubicBezTo>
                  <a:cubicBezTo>
                    <a:pt x="500" y="214"/>
                    <a:pt x="593" y="209"/>
                    <a:pt x="687" y="207"/>
                  </a:cubicBezTo>
                  <a:cubicBezTo>
                    <a:pt x="735" y="205"/>
                    <a:pt x="784" y="204"/>
                    <a:pt x="832" y="204"/>
                  </a:cubicBezTo>
                  <a:cubicBezTo>
                    <a:pt x="971" y="204"/>
                    <a:pt x="1109" y="210"/>
                    <a:pt x="1246" y="221"/>
                  </a:cubicBezTo>
                  <a:cubicBezTo>
                    <a:pt x="1339" y="228"/>
                    <a:pt x="1431" y="238"/>
                    <a:pt x="1524" y="250"/>
                  </a:cubicBezTo>
                  <a:cubicBezTo>
                    <a:pt x="1530" y="250"/>
                    <a:pt x="1537" y="251"/>
                    <a:pt x="1543" y="252"/>
                  </a:cubicBezTo>
                  <a:cubicBezTo>
                    <a:pt x="1546" y="252"/>
                    <a:pt x="1547" y="252"/>
                    <a:pt x="1547" y="252"/>
                  </a:cubicBezTo>
                  <a:cubicBezTo>
                    <a:pt x="1547" y="252"/>
                    <a:pt x="1547" y="252"/>
                    <a:pt x="1547" y="252"/>
                  </a:cubicBezTo>
                  <a:lnTo>
                    <a:pt x="1547" y="252"/>
                  </a:lnTo>
                  <a:cubicBezTo>
                    <a:pt x="1556" y="254"/>
                    <a:pt x="1565" y="255"/>
                    <a:pt x="1574" y="256"/>
                  </a:cubicBezTo>
                  <a:cubicBezTo>
                    <a:pt x="1597" y="259"/>
                    <a:pt x="1621" y="263"/>
                    <a:pt x="1643" y="266"/>
                  </a:cubicBezTo>
                  <a:cubicBezTo>
                    <a:pt x="1690" y="273"/>
                    <a:pt x="1736" y="281"/>
                    <a:pt x="1781" y="289"/>
                  </a:cubicBezTo>
                  <a:cubicBezTo>
                    <a:pt x="1966" y="322"/>
                    <a:pt x="2148" y="365"/>
                    <a:pt x="2327" y="415"/>
                  </a:cubicBezTo>
                  <a:cubicBezTo>
                    <a:pt x="2507" y="466"/>
                    <a:pt x="2685" y="526"/>
                    <a:pt x="2859" y="593"/>
                  </a:cubicBezTo>
                  <a:cubicBezTo>
                    <a:pt x="2903" y="610"/>
                    <a:pt x="2946" y="628"/>
                    <a:pt x="2989" y="646"/>
                  </a:cubicBezTo>
                  <a:cubicBezTo>
                    <a:pt x="2990" y="646"/>
                    <a:pt x="2998" y="649"/>
                    <a:pt x="3001" y="651"/>
                  </a:cubicBezTo>
                  <a:lnTo>
                    <a:pt x="3001" y="651"/>
                  </a:lnTo>
                  <a:cubicBezTo>
                    <a:pt x="3001" y="650"/>
                    <a:pt x="3000" y="650"/>
                    <a:pt x="2998" y="649"/>
                  </a:cubicBezTo>
                  <a:cubicBezTo>
                    <a:pt x="2995" y="648"/>
                    <a:pt x="2994" y="648"/>
                    <a:pt x="2994" y="648"/>
                  </a:cubicBezTo>
                  <a:lnTo>
                    <a:pt x="2994" y="648"/>
                  </a:lnTo>
                  <a:cubicBezTo>
                    <a:pt x="2994" y="648"/>
                    <a:pt x="3003" y="651"/>
                    <a:pt x="3004" y="652"/>
                  </a:cubicBezTo>
                  <a:cubicBezTo>
                    <a:pt x="3015" y="657"/>
                    <a:pt x="3027" y="661"/>
                    <a:pt x="3038" y="666"/>
                  </a:cubicBezTo>
                  <a:cubicBezTo>
                    <a:pt x="3059" y="676"/>
                    <a:pt x="3080" y="685"/>
                    <a:pt x="3101" y="695"/>
                  </a:cubicBezTo>
                  <a:cubicBezTo>
                    <a:pt x="3186" y="733"/>
                    <a:pt x="3271" y="773"/>
                    <a:pt x="3354" y="815"/>
                  </a:cubicBezTo>
                  <a:cubicBezTo>
                    <a:pt x="3521" y="899"/>
                    <a:pt x="3684" y="992"/>
                    <a:pt x="3841" y="1093"/>
                  </a:cubicBezTo>
                  <a:cubicBezTo>
                    <a:pt x="3919" y="1143"/>
                    <a:pt x="3997" y="1195"/>
                    <a:pt x="4073" y="1249"/>
                  </a:cubicBezTo>
                  <a:cubicBezTo>
                    <a:pt x="4111" y="1276"/>
                    <a:pt x="4149" y="1304"/>
                    <a:pt x="4187" y="1331"/>
                  </a:cubicBezTo>
                  <a:cubicBezTo>
                    <a:pt x="4205" y="1345"/>
                    <a:pt x="4224" y="1360"/>
                    <a:pt x="4243" y="1374"/>
                  </a:cubicBezTo>
                  <a:cubicBezTo>
                    <a:pt x="4251" y="1380"/>
                    <a:pt x="4260" y="1386"/>
                    <a:pt x="4268" y="1392"/>
                  </a:cubicBezTo>
                  <a:cubicBezTo>
                    <a:pt x="4271" y="1395"/>
                    <a:pt x="4275" y="1399"/>
                    <a:pt x="4280" y="1401"/>
                  </a:cubicBezTo>
                  <a:cubicBezTo>
                    <a:pt x="4284" y="1405"/>
                    <a:pt x="4286" y="1406"/>
                    <a:pt x="4286" y="1406"/>
                  </a:cubicBezTo>
                  <a:cubicBezTo>
                    <a:pt x="4286" y="1406"/>
                    <a:pt x="4285" y="1406"/>
                    <a:pt x="4285" y="1405"/>
                  </a:cubicBezTo>
                  <a:lnTo>
                    <a:pt x="4285" y="1405"/>
                  </a:lnTo>
                  <a:cubicBezTo>
                    <a:pt x="4285" y="1405"/>
                    <a:pt x="4285" y="1406"/>
                    <a:pt x="4286" y="1406"/>
                  </a:cubicBezTo>
                  <a:cubicBezTo>
                    <a:pt x="4580" y="1636"/>
                    <a:pt x="4850" y="1896"/>
                    <a:pt x="5100" y="2172"/>
                  </a:cubicBezTo>
                  <a:cubicBezTo>
                    <a:pt x="5130" y="2207"/>
                    <a:pt x="5161" y="2243"/>
                    <a:pt x="5191" y="2278"/>
                  </a:cubicBezTo>
                  <a:cubicBezTo>
                    <a:pt x="5203" y="2292"/>
                    <a:pt x="5218" y="2298"/>
                    <a:pt x="5233" y="2298"/>
                  </a:cubicBezTo>
                  <a:cubicBezTo>
                    <a:pt x="5278" y="2298"/>
                    <a:pt x="5324" y="2245"/>
                    <a:pt x="5292" y="2200"/>
                  </a:cubicBezTo>
                  <a:cubicBezTo>
                    <a:pt x="5232" y="2115"/>
                    <a:pt x="5176" y="2043"/>
                    <a:pt x="5111" y="1963"/>
                  </a:cubicBezTo>
                  <a:cubicBezTo>
                    <a:pt x="5083" y="1926"/>
                    <a:pt x="5053" y="1890"/>
                    <a:pt x="5022" y="1855"/>
                  </a:cubicBezTo>
                  <a:cubicBezTo>
                    <a:pt x="5015" y="1846"/>
                    <a:pt x="5009" y="1839"/>
                    <a:pt x="5002" y="1831"/>
                  </a:cubicBezTo>
                  <a:lnTo>
                    <a:pt x="5002" y="1831"/>
                  </a:lnTo>
                  <a:cubicBezTo>
                    <a:pt x="5004" y="1833"/>
                    <a:pt x="5005" y="1834"/>
                    <a:pt x="5005" y="1834"/>
                  </a:cubicBezTo>
                  <a:cubicBezTo>
                    <a:pt x="5005" y="1834"/>
                    <a:pt x="4982" y="1808"/>
                    <a:pt x="4979" y="1805"/>
                  </a:cubicBezTo>
                  <a:cubicBezTo>
                    <a:pt x="4963" y="1786"/>
                    <a:pt x="4946" y="1768"/>
                    <a:pt x="4928" y="1750"/>
                  </a:cubicBezTo>
                  <a:cubicBezTo>
                    <a:pt x="4799" y="1613"/>
                    <a:pt x="4662" y="1482"/>
                    <a:pt x="4518" y="1360"/>
                  </a:cubicBezTo>
                  <a:cubicBezTo>
                    <a:pt x="4444" y="1295"/>
                    <a:pt x="4368" y="1235"/>
                    <a:pt x="4292" y="1175"/>
                  </a:cubicBezTo>
                  <a:lnTo>
                    <a:pt x="4292" y="1175"/>
                  </a:lnTo>
                  <a:cubicBezTo>
                    <a:pt x="4292" y="1176"/>
                    <a:pt x="4292" y="1176"/>
                    <a:pt x="4292" y="1176"/>
                  </a:cubicBezTo>
                  <a:cubicBezTo>
                    <a:pt x="4292" y="1176"/>
                    <a:pt x="4286" y="1171"/>
                    <a:pt x="4281" y="1167"/>
                  </a:cubicBezTo>
                  <a:lnTo>
                    <a:pt x="4281" y="1167"/>
                  </a:lnTo>
                  <a:cubicBezTo>
                    <a:pt x="4283" y="1168"/>
                    <a:pt x="4283" y="1169"/>
                    <a:pt x="4283" y="1169"/>
                  </a:cubicBezTo>
                  <a:cubicBezTo>
                    <a:pt x="4284" y="1169"/>
                    <a:pt x="4282" y="1168"/>
                    <a:pt x="4280" y="1166"/>
                  </a:cubicBezTo>
                  <a:cubicBezTo>
                    <a:pt x="4277" y="1164"/>
                    <a:pt x="4276" y="1163"/>
                    <a:pt x="4276" y="1163"/>
                  </a:cubicBezTo>
                  <a:lnTo>
                    <a:pt x="4276" y="1163"/>
                  </a:lnTo>
                  <a:cubicBezTo>
                    <a:pt x="4276" y="1163"/>
                    <a:pt x="4278" y="1165"/>
                    <a:pt x="4281" y="1167"/>
                  </a:cubicBezTo>
                  <a:lnTo>
                    <a:pt x="4281" y="1167"/>
                  </a:lnTo>
                  <a:cubicBezTo>
                    <a:pt x="4276" y="1163"/>
                    <a:pt x="4260" y="1151"/>
                    <a:pt x="4257" y="1149"/>
                  </a:cubicBezTo>
                  <a:cubicBezTo>
                    <a:pt x="4249" y="1143"/>
                    <a:pt x="4241" y="1136"/>
                    <a:pt x="4232" y="1130"/>
                  </a:cubicBezTo>
                  <a:cubicBezTo>
                    <a:pt x="4212" y="1115"/>
                    <a:pt x="4191" y="1099"/>
                    <a:pt x="4169" y="1085"/>
                  </a:cubicBezTo>
                  <a:cubicBezTo>
                    <a:pt x="4131" y="1057"/>
                    <a:pt x="4093" y="1030"/>
                    <a:pt x="4055" y="1004"/>
                  </a:cubicBezTo>
                  <a:cubicBezTo>
                    <a:pt x="3898" y="897"/>
                    <a:pt x="3736" y="798"/>
                    <a:pt x="3569" y="708"/>
                  </a:cubicBezTo>
                  <a:cubicBezTo>
                    <a:pt x="3233" y="524"/>
                    <a:pt x="2878" y="373"/>
                    <a:pt x="2512" y="259"/>
                  </a:cubicBezTo>
                  <a:cubicBezTo>
                    <a:pt x="2147" y="145"/>
                    <a:pt x="1767" y="68"/>
                    <a:pt x="1385" y="28"/>
                  </a:cubicBezTo>
                  <a:cubicBezTo>
                    <a:pt x="1201" y="10"/>
                    <a:pt x="1016" y="0"/>
                    <a:pt x="8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14"/>
          <p:cNvGrpSpPr/>
          <p:nvPr/>
        </p:nvGrpSpPr>
        <p:grpSpPr>
          <a:xfrm>
            <a:off x="2611327" y="4435383"/>
            <a:ext cx="1260821" cy="348692"/>
            <a:chOff x="3621550" y="1518125"/>
            <a:chExt cx="670400" cy="185425"/>
          </a:xfrm>
        </p:grpSpPr>
        <p:sp>
          <p:nvSpPr>
            <p:cNvPr id="806" name="Google Shape;806;p14"/>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14"/>
          <p:cNvGrpSpPr/>
          <p:nvPr/>
        </p:nvGrpSpPr>
        <p:grpSpPr>
          <a:xfrm flipH="1">
            <a:off x="5271852" y="4435383"/>
            <a:ext cx="1260821" cy="348692"/>
            <a:chOff x="3621550" y="1518125"/>
            <a:chExt cx="670400" cy="185425"/>
          </a:xfrm>
        </p:grpSpPr>
        <p:sp>
          <p:nvSpPr>
            <p:cNvPr id="814" name="Google Shape;814;p14"/>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4"/>
          <p:cNvGrpSpPr/>
          <p:nvPr/>
        </p:nvGrpSpPr>
        <p:grpSpPr>
          <a:xfrm>
            <a:off x="4280475" y="4412045"/>
            <a:ext cx="590700" cy="730200"/>
            <a:chOff x="4280475" y="4412045"/>
            <a:chExt cx="590700" cy="730200"/>
          </a:xfrm>
        </p:grpSpPr>
        <p:grpSp>
          <p:nvGrpSpPr>
            <p:cNvPr id="822" name="Google Shape;822;p14"/>
            <p:cNvGrpSpPr/>
            <p:nvPr/>
          </p:nvGrpSpPr>
          <p:grpSpPr>
            <a:xfrm>
              <a:off x="4280475" y="4412045"/>
              <a:ext cx="590700" cy="730200"/>
              <a:chOff x="4280475" y="4412045"/>
              <a:chExt cx="590700" cy="730200"/>
            </a:xfrm>
          </p:grpSpPr>
          <p:sp>
            <p:nvSpPr>
              <p:cNvPr id="823" name="Google Shape;823;p14"/>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4" name="Google Shape;824;p14"/>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825" name="Google Shape;825;p14"/>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4"/>
          <p:cNvGrpSpPr/>
          <p:nvPr/>
        </p:nvGrpSpPr>
        <p:grpSpPr>
          <a:xfrm>
            <a:off x="-1175" y="0"/>
            <a:ext cx="9144001" cy="5143501"/>
            <a:chOff x="0" y="0"/>
            <a:chExt cx="9144001" cy="5143501"/>
          </a:xfrm>
        </p:grpSpPr>
        <p:pic>
          <p:nvPicPr>
            <p:cNvPr id="827" name="Google Shape;827;p14"/>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828" name="Google Shape;828;p14"/>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829" name="Google Shape;829;p14"/>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830" name="Google Shape;830;p14"/>
          <p:cNvSpPr txBox="1">
            <a:spLocks noGrp="1"/>
          </p:cNvSpPr>
          <p:nvPr>
            <p:ph type="subTitle" idx="1"/>
          </p:nvPr>
        </p:nvSpPr>
        <p:spPr>
          <a:xfrm>
            <a:off x="960163" y="2139696"/>
            <a:ext cx="20814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31" name="Google Shape;831;p14"/>
          <p:cNvSpPr txBox="1">
            <a:spLocks noGrp="1"/>
          </p:cNvSpPr>
          <p:nvPr>
            <p:ph type="title"/>
          </p:nvPr>
        </p:nvSpPr>
        <p:spPr>
          <a:xfrm>
            <a:off x="713400" y="539500"/>
            <a:ext cx="7717200" cy="1244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2" name="Google Shape;832;p14"/>
          <p:cNvSpPr txBox="1">
            <a:spLocks noGrp="1"/>
          </p:cNvSpPr>
          <p:nvPr>
            <p:ph type="subTitle" idx="2"/>
          </p:nvPr>
        </p:nvSpPr>
        <p:spPr>
          <a:xfrm>
            <a:off x="960150" y="2514600"/>
            <a:ext cx="2081400" cy="1654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833" name="Google Shape;833;p14"/>
          <p:cNvSpPr txBox="1">
            <a:spLocks noGrp="1"/>
          </p:cNvSpPr>
          <p:nvPr>
            <p:ph type="subTitle" idx="3"/>
          </p:nvPr>
        </p:nvSpPr>
        <p:spPr>
          <a:xfrm>
            <a:off x="3531288" y="2139696"/>
            <a:ext cx="20814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34" name="Google Shape;834;p14"/>
          <p:cNvSpPr txBox="1">
            <a:spLocks noGrp="1"/>
          </p:cNvSpPr>
          <p:nvPr>
            <p:ph type="subTitle" idx="4"/>
          </p:nvPr>
        </p:nvSpPr>
        <p:spPr>
          <a:xfrm>
            <a:off x="3531288" y="2514600"/>
            <a:ext cx="2081400" cy="1654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835" name="Google Shape;835;p14"/>
          <p:cNvSpPr txBox="1">
            <a:spLocks noGrp="1"/>
          </p:cNvSpPr>
          <p:nvPr>
            <p:ph type="subTitle" idx="5"/>
          </p:nvPr>
        </p:nvSpPr>
        <p:spPr>
          <a:xfrm>
            <a:off x="6102444" y="2139696"/>
            <a:ext cx="20814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36" name="Google Shape;836;p14"/>
          <p:cNvSpPr txBox="1">
            <a:spLocks noGrp="1"/>
          </p:cNvSpPr>
          <p:nvPr>
            <p:ph type="subTitle" idx="6"/>
          </p:nvPr>
        </p:nvSpPr>
        <p:spPr>
          <a:xfrm>
            <a:off x="6102425" y="2514600"/>
            <a:ext cx="2081400" cy="1654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
    <p:spTree>
      <p:nvGrpSpPr>
        <p:cNvPr id="1" name="Shape 901"/>
        <p:cNvGrpSpPr/>
        <p:nvPr/>
      </p:nvGrpSpPr>
      <p:grpSpPr>
        <a:xfrm>
          <a:off x="0" y="0"/>
          <a:ext cx="0" cy="0"/>
          <a:chOff x="0" y="0"/>
          <a:chExt cx="0" cy="0"/>
        </a:xfrm>
      </p:grpSpPr>
      <p:sp>
        <p:nvSpPr>
          <p:cNvPr id="902" name="Google Shape;902;p16"/>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16"/>
          <p:cNvGrpSpPr/>
          <p:nvPr/>
        </p:nvGrpSpPr>
        <p:grpSpPr>
          <a:xfrm rot="-5400000">
            <a:off x="631657" y="4173284"/>
            <a:ext cx="411886" cy="742504"/>
            <a:chOff x="4589082" y="2334450"/>
            <a:chExt cx="101268" cy="182550"/>
          </a:xfrm>
        </p:grpSpPr>
        <p:sp>
          <p:nvSpPr>
            <p:cNvPr id="904" name="Google Shape;904;p16"/>
            <p:cNvSpPr/>
            <p:nvPr/>
          </p:nvSpPr>
          <p:spPr>
            <a:xfrm>
              <a:off x="4589082" y="2336107"/>
              <a:ext cx="88150" cy="175700"/>
            </a:xfrm>
            <a:custGeom>
              <a:avLst/>
              <a:gdLst/>
              <a:ahLst/>
              <a:cxnLst/>
              <a:rect l="l" t="t" r="r" b="b"/>
              <a:pathLst>
                <a:path w="3526" h="7028" extrusionOk="0">
                  <a:moveTo>
                    <a:pt x="12" y="1"/>
                  </a:moveTo>
                  <a:cubicBezTo>
                    <a:pt x="6" y="1"/>
                    <a:pt x="1" y="4"/>
                    <a:pt x="1" y="12"/>
                  </a:cubicBezTo>
                  <a:lnTo>
                    <a:pt x="1" y="13"/>
                  </a:lnTo>
                  <a:cubicBezTo>
                    <a:pt x="6" y="77"/>
                    <a:pt x="5" y="142"/>
                    <a:pt x="11" y="206"/>
                  </a:cubicBezTo>
                  <a:cubicBezTo>
                    <a:pt x="17" y="267"/>
                    <a:pt x="25" y="326"/>
                    <a:pt x="34" y="387"/>
                  </a:cubicBezTo>
                  <a:cubicBezTo>
                    <a:pt x="50" y="512"/>
                    <a:pt x="75" y="637"/>
                    <a:pt x="105" y="760"/>
                  </a:cubicBezTo>
                  <a:cubicBezTo>
                    <a:pt x="163" y="1007"/>
                    <a:pt x="241" y="1248"/>
                    <a:pt x="332" y="1484"/>
                  </a:cubicBezTo>
                  <a:cubicBezTo>
                    <a:pt x="518" y="1963"/>
                    <a:pt x="761" y="2417"/>
                    <a:pt x="1028" y="2854"/>
                  </a:cubicBezTo>
                  <a:cubicBezTo>
                    <a:pt x="1296" y="3295"/>
                    <a:pt x="1590" y="3718"/>
                    <a:pt x="1881" y="4142"/>
                  </a:cubicBezTo>
                  <a:cubicBezTo>
                    <a:pt x="2173" y="4565"/>
                    <a:pt x="2463" y="4991"/>
                    <a:pt x="2724" y="5434"/>
                  </a:cubicBezTo>
                  <a:cubicBezTo>
                    <a:pt x="2983" y="5875"/>
                    <a:pt x="3213" y="6336"/>
                    <a:pt x="3382" y="6820"/>
                  </a:cubicBezTo>
                  <a:cubicBezTo>
                    <a:pt x="3403" y="6879"/>
                    <a:pt x="3423" y="6940"/>
                    <a:pt x="3442" y="7000"/>
                  </a:cubicBezTo>
                  <a:cubicBezTo>
                    <a:pt x="3448" y="7019"/>
                    <a:pt x="3464" y="7027"/>
                    <a:pt x="3479" y="7027"/>
                  </a:cubicBezTo>
                  <a:cubicBezTo>
                    <a:pt x="3502" y="7027"/>
                    <a:pt x="3526" y="7009"/>
                    <a:pt x="3517" y="6979"/>
                  </a:cubicBezTo>
                  <a:cubicBezTo>
                    <a:pt x="3370" y="6490"/>
                    <a:pt x="3158" y="6025"/>
                    <a:pt x="2911" y="5580"/>
                  </a:cubicBezTo>
                  <a:cubicBezTo>
                    <a:pt x="2661" y="5130"/>
                    <a:pt x="2379" y="4701"/>
                    <a:pt x="2091" y="4276"/>
                  </a:cubicBezTo>
                  <a:cubicBezTo>
                    <a:pt x="1802" y="3851"/>
                    <a:pt x="1508" y="3431"/>
                    <a:pt x="1233" y="2997"/>
                  </a:cubicBezTo>
                  <a:cubicBezTo>
                    <a:pt x="959" y="2565"/>
                    <a:pt x="707" y="2119"/>
                    <a:pt x="498" y="1651"/>
                  </a:cubicBezTo>
                  <a:cubicBezTo>
                    <a:pt x="292" y="1190"/>
                    <a:pt x="137" y="704"/>
                    <a:pt x="57" y="206"/>
                  </a:cubicBezTo>
                  <a:cubicBezTo>
                    <a:pt x="47" y="140"/>
                    <a:pt x="32" y="77"/>
                    <a:pt x="25" y="12"/>
                  </a:cubicBezTo>
                  <a:cubicBezTo>
                    <a:pt x="24" y="5"/>
                    <a:pt x="18" y="1"/>
                    <a:pt x="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4645825" y="2450550"/>
              <a:ext cx="34225" cy="66450"/>
            </a:xfrm>
            <a:custGeom>
              <a:avLst/>
              <a:gdLst/>
              <a:ahLst/>
              <a:cxnLst/>
              <a:rect l="l" t="t" r="r" b="b"/>
              <a:pathLst>
                <a:path w="1369" h="2658" extrusionOk="0">
                  <a:moveTo>
                    <a:pt x="158" y="0"/>
                  </a:moveTo>
                  <a:cubicBezTo>
                    <a:pt x="121" y="0"/>
                    <a:pt x="96" y="55"/>
                    <a:pt x="136" y="77"/>
                  </a:cubicBezTo>
                  <a:cubicBezTo>
                    <a:pt x="308" y="167"/>
                    <a:pt x="462" y="281"/>
                    <a:pt x="600" y="416"/>
                  </a:cubicBezTo>
                  <a:cubicBezTo>
                    <a:pt x="739" y="550"/>
                    <a:pt x="857" y="701"/>
                    <a:pt x="956" y="867"/>
                  </a:cubicBezTo>
                  <a:cubicBezTo>
                    <a:pt x="1055" y="1033"/>
                    <a:pt x="1133" y="1209"/>
                    <a:pt x="1188" y="1395"/>
                  </a:cubicBezTo>
                  <a:cubicBezTo>
                    <a:pt x="1244" y="1581"/>
                    <a:pt x="1276" y="1767"/>
                    <a:pt x="1282" y="1960"/>
                  </a:cubicBezTo>
                  <a:cubicBezTo>
                    <a:pt x="1289" y="2153"/>
                    <a:pt x="1270" y="2344"/>
                    <a:pt x="1222" y="2531"/>
                  </a:cubicBezTo>
                  <a:cubicBezTo>
                    <a:pt x="1222" y="2534"/>
                    <a:pt x="1221" y="2537"/>
                    <a:pt x="1220" y="2539"/>
                  </a:cubicBezTo>
                  <a:lnTo>
                    <a:pt x="1220" y="2539"/>
                  </a:lnTo>
                  <a:cubicBezTo>
                    <a:pt x="946" y="2321"/>
                    <a:pt x="713" y="2052"/>
                    <a:pt x="530" y="1753"/>
                  </a:cubicBezTo>
                  <a:cubicBezTo>
                    <a:pt x="336" y="1434"/>
                    <a:pt x="202" y="1083"/>
                    <a:pt x="129" y="718"/>
                  </a:cubicBezTo>
                  <a:cubicBezTo>
                    <a:pt x="109" y="617"/>
                    <a:pt x="93" y="515"/>
                    <a:pt x="83" y="411"/>
                  </a:cubicBezTo>
                  <a:cubicBezTo>
                    <a:pt x="72" y="309"/>
                    <a:pt x="70" y="203"/>
                    <a:pt x="66" y="98"/>
                  </a:cubicBezTo>
                  <a:cubicBezTo>
                    <a:pt x="65" y="82"/>
                    <a:pt x="54" y="74"/>
                    <a:pt x="42" y="74"/>
                  </a:cubicBezTo>
                  <a:cubicBezTo>
                    <a:pt x="30" y="74"/>
                    <a:pt x="17" y="82"/>
                    <a:pt x="16" y="98"/>
                  </a:cubicBezTo>
                  <a:cubicBezTo>
                    <a:pt x="1" y="287"/>
                    <a:pt x="15" y="482"/>
                    <a:pt x="43" y="669"/>
                  </a:cubicBezTo>
                  <a:cubicBezTo>
                    <a:pt x="73" y="856"/>
                    <a:pt x="122" y="1040"/>
                    <a:pt x="186" y="1219"/>
                  </a:cubicBezTo>
                  <a:cubicBezTo>
                    <a:pt x="315" y="1579"/>
                    <a:pt x="509" y="1916"/>
                    <a:pt x="756" y="2209"/>
                  </a:cubicBezTo>
                  <a:cubicBezTo>
                    <a:pt x="895" y="2373"/>
                    <a:pt x="1051" y="2519"/>
                    <a:pt x="1222" y="2650"/>
                  </a:cubicBezTo>
                  <a:cubicBezTo>
                    <a:pt x="1229" y="2655"/>
                    <a:pt x="1236" y="2657"/>
                    <a:pt x="1243" y="2657"/>
                  </a:cubicBezTo>
                  <a:cubicBezTo>
                    <a:pt x="1262" y="2657"/>
                    <a:pt x="1281" y="2642"/>
                    <a:pt x="1286" y="2624"/>
                  </a:cubicBezTo>
                  <a:cubicBezTo>
                    <a:pt x="1341" y="2432"/>
                    <a:pt x="1369" y="2233"/>
                    <a:pt x="1369" y="2033"/>
                  </a:cubicBezTo>
                  <a:cubicBezTo>
                    <a:pt x="1369" y="1834"/>
                    <a:pt x="1341" y="1634"/>
                    <a:pt x="1290" y="1443"/>
                  </a:cubicBezTo>
                  <a:cubicBezTo>
                    <a:pt x="1239" y="1250"/>
                    <a:pt x="1163" y="1063"/>
                    <a:pt x="1065" y="889"/>
                  </a:cubicBezTo>
                  <a:cubicBezTo>
                    <a:pt x="969" y="714"/>
                    <a:pt x="849" y="551"/>
                    <a:pt x="711" y="409"/>
                  </a:cubicBezTo>
                  <a:cubicBezTo>
                    <a:pt x="573" y="265"/>
                    <a:pt x="415" y="140"/>
                    <a:pt x="241" y="40"/>
                  </a:cubicBezTo>
                  <a:cubicBezTo>
                    <a:pt x="221" y="28"/>
                    <a:pt x="199" y="16"/>
                    <a:pt x="178" y="5"/>
                  </a:cubicBezTo>
                  <a:cubicBezTo>
                    <a:pt x="171" y="2"/>
                    <a:pt x="164" y="0"/>
                    <a:pt x="1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647450" y="2439950"/>
              <a:ext cx="42900" cy="18075"/>
            </a:xfrm>
            <a:custGeom>
              <a:avLst/>
              <a:gdLst/>
              <a:ahLst/>
              <a:cxnLst/>
              <a:rect l="l" t="t" r="r" b="b"/>
              <a:pathLst>
                <a:path w="1716" h="723" extrusionOk="0">
                  <a:moveTo>
                    <a:pt x="667" y="90"/>
                  </a:moveTo>
                  <a:cubicBezTo>
                    <a:pt x="689" y="90"/>
                    <a:pt x="711" y="91"/>
                    <a:pt x="733" y="93"/>
                  </a:cubicBezTo>
                  <a:cubicBezTo>
                    <a:pt x="787" y="96"/>
                    <a:pt x="840" y="106"/>
                    <a:pt x="897" y="122"/>
                  </a:cubicBezTo>
                  <a:cubicBezTo>
                    <a:pt x="1028" y="160"/>
                    <a:pt x="1148" y="223"/>
                    <a:pt x="1260" y="298"/>
                  </a:cubicBezTo>
                  <a:cubicBezTo>
                    <a:pt x="1371" y="371"/>
                    <a:pt x="1473" y="455"/>
                    <a:pt x="1575" y="540"/>
                  </a:cubicBezTo>
                  <a:lnTo>
                    <a:pt x="1575" y="540"/>
                  </a:lnTo>
                  <a:cubicBezTo>
                    <a:pt x="1406" y="607"/>
                    <a:pt x="1224" y="641"/>
                    <a:pt x="1041" y="641"/>
                  </a:cubicBezTo>
                  <a:cubicBezTo>
                    <a:pt x="1030" y="641"/>
                    <a:pt x="1019" y="641"/>
                    <a:pt x="1009" y="641"/>
                  </a:cubicBezTo>
                  <a:cubicBezTo>
                    <a:pt x="791" y="636"/>
                    <a:pt x="577" y="586"/>
                    <a:pt x="382" y="494"/>
                  </a:cubicBezTo>
                  <a:cubicBezTo>
                    <a:pt x="292" y="451"/>
                    <a:pt x="207" y="399"/>
                    <a:pt x="128" y="338"/>
                  </a:cubicBezTo>
                  <a:lnTo>
                    <a:pt x="128" y="338"/>
                  </a:lnTo>
                  <a:cubicBezTo>
                    <a:pt x="169" y="284"/>
                    <a:pt x="218" y="236"/>
                    <a:pt x="276" y="198"/>
                  </a:cubicBezTo>
                  <a:cubicBezTo>
                    <a:pt x="321" y="170"/>
                    <a:pt x="366" y="149"/>
                    <a:pt x="415" y="133"/>
                  </a:cubicBezTo>
                  <a:cubicBezTo>
                    <a:pt x="440" y="124"/>
                    <a:pt x="466" y="116"/>
                    <a:pt x="492" y="110"/>
                  </a:cubicBezTo>
                  <a:cubicBezTo>
                    <a:pt x="505" y="107"/>
                    <a:pt x="519" y="104"/>
                    <a:pt x="532" y="102"/>
                  </a:cubicBezTo>
                  <a:cubicBezTo>
                    <a:pt x="545" y="100"/>
                    <a:pt x="561" y="97"/>
                    <a:pt x="569" y="96"/>
                  </a:cubicBezTo>
                  <a:cubicBezTo>
                    <a:pt x="601" y="92"/>
                    <a:pt x="634" y="90"/>
                    <a:pt x="667" y="90"/>
                  </a:cubicBezTo>
                  <a:close/>
                  <a:moveTo>
                    <a:pt x="678" y="1"/>
                  </a:moveTo>
                  <a:cubicBezTo>
                    <a:pt x="532" y="1"/>
                    <a:pt x="388" y="37"/>
                    <a:pt x="263" y="115"/>
                  </a:cubicBezTo>
                  <a:cubicBezTo>
                    <a:pt x="190" y="162"/>
                    <a:pt x="122" y="224"/>
                    <a:pt x="79" y="299"/>
                  </a:cubicBezTo>
                  <a:lnTo>
                    <a:pt x="79" y="299"/>
                  </a:lnTo>
                  <a:cubicBezTo>
                    <a:pt x="77" y="298"/>
                    <a:pt x="75" y="296"/>
                    <a:pt x="72" y="294"/>
                  </a:cubicBezTo>
                  <a:cubicBezTo>
                    <a:pt x="65" y="287"/>
                    <a:pt x="58" y="285"/>
                    <a:pt x="50" y="285"/>
                  </a:cubicBezTo>
                  <a:cubicBezTo>
                    <a:pt x="24" y="285"/>
                    <a:pt x="1" y="318"/>
                    <a:pt x="26" y="340"/>
                  </a:cubicBezTo>
                  <a:cubicBezTo>
                    <a:pt x="34" y="347"/>
                    <a:pt x="43" y="354"/>
                    <a:pt x="51" y="362"/>
                  </a:cubicBezTo>
                  <a:lnTo>
                    <a:pt x="51" y="362"/>
                  </a:lnTo>
                  <a:cubicBezTo>
                    <a:pt x="45" y="377"/>
                    <a:pt x="41" y="393"/>
                    <a:pt x="38" y="409"/>
                  </a:cubicBezTo>
                  <a:cubicBezTo>
                    <a:pt x="36" y="422"/>
                    <a:pt x="46" y="433"/>
                    <a:pt x="57" y="433"/>
                  </a:cubicBezTo>
                  <a:cubicBezTo>
                    <a:pt x="62" y="433"/>
                    <a:pt x="68" y="430"/>
                    <a:pt x="71" y="423"/>
                  </a:cubicBezTo>
                  <a:cubicBezTo>
                    <a:pt x="77" y="413"/>
                    <a:pt x="83" y="403"/>
                    <a:pt x="90" y="393"/>
                  </a:cubicBezTo>
                  <a:lnTo>
                    <a:pt x="90" y="393"/>
                  </a:lnTo>
                  <a:cubicBezTo>
                    <a:pt x="249" y="518"/>
                    <a:pt x="433" y="610"/>
                    <a:pt x="628" y="665"/>
                  </a:cubicBezTo>
                  <a:cubicBezTo>
                    <a:pt x="767" y="704"/>
                    <a:pt x="912" y="723"/>
                    <a:pt x="1057" y="723"/>
                  </a:cubicBezTo>
                  <a:cubicBezTo>
                    <a:pt x="1142" y="723"/>
                    <a:pt x="1228" y="716"/>
                    <a:pt x="1312" y="703"/>
                  </a:cubicBezTo>
                  <a:cubicBezTo>
                    <a:pt x="1441" y="683"/>
                    <a:pt x="1567" y="646"/>
                    <a:pt x="1685" y="593"/>
                  </a:cubicBezTo>
                  <a:cubicBezTo>
                    <a:pt x="1711" y="582"/>
                    <a:pt x="1715" y="539"/>
                    <a:pt x="1694" y="520"/>
                  </a:cubicBezTo>
                  <a:cubicBezTo>
                    <a:pt x="1473" y="331"/>
                    <a:pt x="1242" y="138"/>
                    <a:pt x="960" y="46"/>
                  </a:cubicBezTo>
                  <a:cubicBezTo>
                    <a:pt x="869" y="16"/>
                    <a:pt x="773" y="1"/>
                    <a:pt x="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4629200" y="2446375"/>
              <a:ext cx="20575" cy="46350"/>
            </a:xfrm>
            <a:custGeom>
              <a:avLst/>
              <a:gdLst/>
              <a:ahLst/>
              <a:cxnLst/>
              <a:rect l="l" t="t" r="r" b="b"/>
              <a:pathLst>
                <a:path w="823" h="1854" extrusionOk="0">
                  <a:moveTo>
                    <a:pt x="589" y="195"/>
                  </a:moveTo>
                  <a:lnTo>
                    <a:pt x="589" y="195"/>
                  </a:lnTo>
                  <a:cubicBezTo>
                    <a:pt x="415" y="534"/>
                    <a:pt x="282" y="894"/>
                    <a:pt x="194" y="1265"/>
                  </a:cubicBezTo>
                  <a:cubicBezTo>
                    <a:pt x="169" y="1372"/>
                    <a:pt x="148" y="1481"/>
                    <a:pt x="130" y="1590"/>
                  </a:cubicBezTo>
                  <a:lnTo>
                    <a:pt x="130" y="1590"/>
                  </a:lnTo>
                  <a:cubicBezTo>
                    <a:pt x="118" y="1537"/>
                    <a:pt x="110" y="1483"/>
                    <a:pt x="105" y="1431"/>
                  </a:cubicBezTo>
                  <a:cubicBezTo>
                    <a:pt x="93" y="1304"/>
                    <a:pt x="99" y="1172"/>
                    <a:pt x="119" y="1048"/>
                  </a:cubicBezTo>
                  <a:cubicBezTo>
                    <a:pt x="163" y="796"/>
                    <a:pt x="272" y="557"/>
                    <a:pt x="435" y="357"/>
                  </a:cubicBezTo>
                  <a:cubicBezTo>
                    <a:pt x="480" y="301"/>
                    <a:pt x="531" y="248"/>
                    <a:pt x="583" y="200"/>
                  </a:cubicBezTo>
                  <a:cubicBezTo>
                    <a:pt x="585" y="198"/>
                    <a:pt x="587" y="197"/>
                    <a:pt x="589" y="195"/>
                  </a:cubicBezTo>
                  <a:close/>
                  <a:moveTo>
                    <a:pt x="704" y="132"/>
                  </a:moveTo>
                  <a:cubicBezTo>
                    <a:pt x="754" y="348"/>
                    <a:pt x="757" y="574"/>
                    <a:pt x="717" y="792"/>
                  </a:cubicBezTo>
                  <a:cubicBezTo>
                    <a:pt x="672" y="1040"/>
                    <a:pt x="573" y="1276"/>
                    <a:pt x="426" y="1481"/>
                  </a:cubicBezTo>
                  <a:cubicBezTo>
                    <a:pt x="355" y="1581"/>
                    <a:pt x="271" y="1674"/>
                    <a:pt x="177" y="1755"/>
                  </a:cubicBezTo>
                  <a:lnTo>
                    <a:pt x="177" y="1755"/>
                  </a:lnTo>
                  <a:cubicBezTo>
                    <a:pt x="168" y="1729"/>
                    <a:pt x="160" y="1703"/>
                    <a:pt x="152" y="1677"/>
                  </a:cubicBezTo>
                  <a:lnTo>
                    <a:pt x="152" y="1677"/>
                  </a:lnTo>
                  <a:cubicBezTo>
                    <a:pt x="153" y="1677"/>
                    <a:pt x="155" y="1677"/>
                    <a:pt x="156" y="1677"/>
                  </a:cubicBezTo>
                  <a:cubicBezTo>
                    <a:pt x="171" y="1677"/>
                    <a:pt x="188" y="1667"/>
                    <a:pt x="191" y="1651"/>
                  </a:cubicBezTo>
                  <a:cubicBezTo>
                    <a:pt x="257" y="1215"/>
                    <a:pt x="386" y="787"/>
                    <a:pt x="574" y="388"/>
                  </a:cubicBezTo>
                  <a:cubicBezTo>
                    <a:pt x="615" y="301"/>
                    <a:pt x="658" y="215"/>
                    <a:pt x="704" y="132"/>
                  </a:cubicBezTo>
                  <a:close/>
                  <a:moveTo>
                    <a:pt x="715" y="0"/>
                  </a:moveTo>
                  <a:cubicBezTo>
                    <a:pt x="703" y="0"/>
                    <a:pt x="691" y="6"/>
                    <a:pt x="685" y="18"/>
                  </a:cubicBezTo>
                  <a:cubicBezTo>
                    <a:pt x="677" y="32"/>
                    <a:pt x="669" y="45"/>
                    <a:pt x="661" y="59"/>
                  </a:cubicBezTo>
                  <a:lnTo>
                    <a:pt x="661" y="59"/>
                  </a:lnTo>
                  <a:cubicBezTo>
                    <a:pt x="655" y="64"/>
                    <a:pt x="648" y="68"/>
                    <a:pt x="642" y="72"/>
                  </a:cubicBezTo>
                  <a:cubicBezTo>
                    <a:pt x="612" y="91"/>
                    <a:pt x="585" y="112"/>
                    <a:pt x="556" y="133"/>
                  </a:cubicBezTo>
                  <a:cubicBezTo>
                    <a:pt x="504" y="173"/>
                    <a:pt x="455" y="219"/>
                    <a:pt x="410" y="267"/>
                  </a:cubicBezTo>
                  <a:cubicBezTo>
                    <a:pt x="318" y="367"/>
                    <a:pt x="242" y="480"/>
                    <a:pt x="181" y="601"/>
                  </a:cubicBezTo>
                  <a:cubicBezTo>
                    <a:pt x="60" y="843"/>
                    <a:pt x="0" y="1118"/>
                    <a:pt x="20" y="1391"/>
                  </a:cubicBezTo>
                  <a:cubicBezTo>
                    <a:pt x="30" y="1545"/>
                    <a:pt x="68" y="1693"/>
                    <a:pt x="129" y="1836"/>
                  </a:cubicBezTo>
                  <a:cubicBezTo>
                    <a:pt x="135" y="1849"/>
                    <a:pt x="146" y="1854"/>
                    <a:pt x="158" y="1854"/>
                  </a:cubicBezTo>
                  <a:cubicBezTo>
                    <a:pt x="169" y="1854"/>
                    <a:pt x="181" y="1850"/>
                    <a:pt x="188" y="1843"/>
                  </a:cubicBezTo>
                  <a:cubicBezTo>
                    <a:pt x="392" y="1679"/>
                    <a:pt x="553" y="1464"/>
                    <a:pt x="658" y="1226"/>
                  </a:cubicBezTo>
                  <a:cubicBezTo>
                    <a:pt x="766" y="988"/>
                    <a:pt x="823" y="726"/>
                    <a:pt x="818" y="463"/>
                  </a:cubicBezTo>
                  <a:cubicBezTo>
                    <a:pt x="815" y="315"/>
                    <a:pt x="793" y="168"/>
                    <a:pt x="750" y="26"/>
                  </a:cubicBezTo>
                  <a:cubicBezTo>
                    <a:pt x="745" y="9"/>
                    <a:pt x="730" y="0"/>
                    <a:pt x="7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617450" y="2334450"/>
              <a:ext cx="55025" cy="71125"/>
            </a:xfrm>
            <a:custGeom>
              <a:avLst/>
              <a:gdLst/>
              <a:ahLst/>
              <a:cxnLst/>
              <a:rect l="l" t="t" r="r" b="b"/>
              <a:pathLst>
                <a:path w="2201" h="2845" extrusionOk="0">
                  <a:moveTo>
                    <a:pt x="7" y="0"/>
                  </a:moveTo>
                  <a:cubicBezTo>
                    <a:pt x="4" y="0"/>
                    <a:pt x="0" y="3"/>
                    <a:pt x="2" y="7"/>
                  </a:cubicBezTo>
                  <a:cubicBezTo>
                    <a:pt x="18" y="63"/>
                    <a:pt x="29" y="120"/>
                    <a:pt x="45" y="177"/>
                  </a:cubicBezTo>
                  <a:cubicBezTo>
                    <a:pt x="60" y="233"/>
                    <a:pt x="80" y="288"/>
                    <a:pt x="99" y="342"/>
                  </a:cubicBezTo>
                  <a:cubicBezTo>
                    <a:pt x="139" y="453"/>
                    <a:pt x="183" y="562"/>
                    <a:pt x="230" y="669"/>
                  </a:cubicBezTo>
                  <a:cubicBezTo>
                    <a:pt x="327" y="884"/>
                    <a:pt x="436" y="1092"/>
                    <a:pt x="562" y="1289"/>
                  </a:cubicBezTo>
                  <a:cubicBezTo>
                    <a:pt x="689" y="1487"/>
                    <a:pt x="831" y="1677"/>
                    <a:pt x="986" y="1857"/>
                  </a:cubicBezTo>
                  <a:cubicBezTo>
                    <a:pt x="1138" y="2034"/>
                    <a:pt x="1303" y="2202"/>
                    <a:pt x="1478" y="2358"/>
                  </a:cubicBezTo>
                  <a:cubicBezTo>
                    <a:pt x="1654" y="2514"/>
                    <a:pt x="1842" y="2659"/>
                    <a:pt x="2040" y="2790"/>
                  </a:cubicBezTo>
                  <a:cubicBezTo>
                    <a:pt x="2064" y="2806"/>
                    <a:pt x="2089" y="2822"/>
                    <a:pt x="2112" y="2837"/>
                  </a:cubicBezTo>
                  <a:cubicBezTo>
                    <a:pt x="2120" y="2842"/>
                    <a:pt x="2129" y="2844"/>
                    <a:pt x="2138" y="2844"/>
                  </a:cubicBezTo>
                  <a:cubicBezTo>
                    <a:pt x="2157" y="2844"/>
                    <a:pt x="2175" y="2834"/>
                    <a:pt x="2185" y="2818"/>
                  </a:cubicBezTo>
                  <a:cubicBezTo>
                    <a:pt x="2200" y="2793"/>
                    <a:pt x="2190" y="2761"/>
                    <a:pt x="2166" y="2746"/>
                  </a:cubicBezTo>
                  <a:cubicBezTo>
                    <a:pt x="1971" y="2620"/>
                    <a:pt x="1790" y="2486"/>
                    <a:pt x="1615" y="2336"/>
                  </a:cubicBezTo>
                  <a:cubicBezTo>
                    <a:pt x="1439" y="2185"/>
                    <a:pt x="1274" y="2023"/>
                    <a:pt x="1119" y="1851"/>
                  </a:cubicBezTo>
                  <a:cubicBezTo>
                    <a:pt x="965" y="1677"/>
                    <a:pt x="826" y="1501"/>
                    <a:pt x="695" y="1310"/>
                  </a:cubicBezTo>
                  <a:cubicBezTo>
                    <a:pt x="564" y="1119"/>
                    <a:pt x="442" y="922"/>
                    <a:pt x="335" y="716"/>
                  </a:cubicBezTo>
                  <a:cubicBezTo>
                    <a:pt x="280" y="614"/>
                    <a:pt x="229" y="509"/>
                    <a:pt x="181" y="403"/>
                  </a:cubicBezTo>
                  <a:cubicBezTo>
                    <a:pt x="133" y="297"/>
                    <a:pt x="92" y="192"/>
                    <a:pt x="46" y="89"/>
                  </a:cubicBezTo>
                  <a:cubicBezTo>
                    <a:pt x="33" y="60"/>
                    <a:pt x="22" y="33"/>
                    <a:pt x="11" y="4"/>
                  </a:cubicBezTo>
                  <a:cubicBezTo>
                    <a:pt x="11" y="2"/>
                    <a:pt x="9"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4641275" y="2376850"/>
              <a:ext cx="32800" cy="32175"/>
            </a:xfrm>
            <a:custGeom>
              <a:avLst/>
              <a:gdLst/>
              <a:ahLst/>
              <a:cxnLst/>
              <a:rect l="l" t="t" r="r" b="b"/>
              <a:pathLst>
                <a:path w="1312" h="1287" extrusionOk="0">
                  <a:moveTo>
                    <a:pt x="274" y="71"/>
                  </a:moveTo>
                  <a:cubicBezTo>
                    <a:pt x="317" y="71"/>
                    <a:pt x="358" y="73"/>
                    <a:pt x="401" y="79"/>
                  </a:cubicBezTo>
                  <a:cubicBezTo>
                    <a:pt x="520" y="94"/>
                    <a:pt x="638" y="130"/>
                    <a:pt x="744" y="187"/>
                  </a:cubicBezTo>
                  <a:cubicBezTo>
                    <a:pt x="955" y="301"/>
                    <a:pt x="1113" y="498"/>
                    <a:pt x="1183" y="726"/>
                  </a:cubicBezTo>
                  <a:cubicBezTo>
                    <a:pt x="1221" y="848"/>
                    <a:pt x="1235" y="975"/>
                    <a:pt x="1222" y="1101"/>
                  </a:cubicBezTo>
                  <a:lnTo>
                    <a:pt x="1222" y="1101"/>
                  </a:lnTo>
                  <a:cubicBezTo>
                    <a:pt x="1139" y="1173"/>
                    <a:pt x="1034" y="1203"/>
                    <a:pt x="927" y="1203"/>
                  </a:cubicBezTo>
                  <a:cubicBezTo>
                    <a:pt x="820" y="1203"/>
                    <a:pt x="710" y="1173"/>
                    <a:pt x="616" y="1123"/>
                  </a:cubicBezTo>
                  <a:cubicBezTo>
                    <a:pt x="509" y="1066"/>
                    <a:pt x="421" y="987"/>
                    <a:pt x="352" y="887"/>
                  </a:cubicBezTo>
                  <a:cubicBezTo>
                    <a:pt x="272" y="774"/>
                    <a:pt x="218" y="645"/>
                    <a:pt x="177" y="514"/>
                  </a:cubicBezTo>
                  <a:cubicBezTo>
                    <a:pt x="134" y="375"/>
                    <a:pt x="106" y="233"/>
                    <a:pt x="79" y="91"/>
                  </a:cubicBezTo>
                  <a:lnTo>
                    <a:pt x="79" y="91"/>
                  </a:lnTo>
                  <a:cubicBezTo>
                    <a:pt x="127" y="82"/>
                    <a:pt x="174" y="74"/>
                    <a:pt x="221" y="72"/>
                  </a:cubicBezTo>
                  <a:cubicBezTo>
                    <a:pt x="239" y="71"/>
                    <a:pt x="256" y="71"/>
                    <a:pt x="274" y="71"/>
                  </a:cubicBezTo>
                  <a:close/>
                  <a:moveTo>
                    <a:pt x="314" y="1"/>
                  </a:moveTo>
                  <a:cubicBezTo>
                    <a:pt x="249" y="1"/>
                    <a:pt x="184" y="7"/>
                    <a:pt x="120" y="20"/>
                  </a:cubicBezTo>
                  <a:cubicBezTo>
                    <a:pt x="100" y="24"/>
                    <a:pt x="81" y="29"/>
                    <a:pt x="63" y="34"/>
                  </a:cubicBezTo>
                  <a:lnTo>
                    <a:pt x="63" y="34"/>
                  </a:lnTo>
                  <a:cubicBezTo>
                    <a:pt x="56" y="28"/>
                    <a:pt x="47" y="24"/>
                    <a:pt x="37" y="24"/>
                  </a:cubicBezTo>
                  <a:cubicBezTo>
                    <a:pt x="35" y="24"/>
                    <a:pt x="32" y="24"/>
                    <a:pt x="29" y="25"/>
                  </a:cubicBezTo>
                  <a:cubicBezTo>
                    <a:pt x="9" y="31"/>
                    <a:pt x="1" y="50"/>
                    <a:pt x="4" y="68"/>
                  </a:cubicBezTo>
                  <a:cubicBezTo>
                    <a:pt x="51" y="345"/>
                    <a:pt x="99" y="632"/>
                    <a:pt x="247" y="875"/>
                  </a:cubicBezTo>
                  <a:cubicBezTo>
                    <a:pt x="315" y="988"/>
                    <a:pt x="403" y="1085"/>
                    <a:pt x="512" y="1158"/>
                  </a:cubicBezTo>
                  <a:cubicBezTo>
                    <a:pt x="614" y="1225"/>
                    <a:pt x="731" y="1267"/>
                    <a:pt x="852" y="1282"/>
                  </a:cubicBezTo>
                  <a:cubicBezTo>
                    <a:pt x="879" y="1285"/>
                    <a:pt x="904" y="1286"/>
                    <a:pt x="930" y="1286"/>
                  </a:cubicBezTo>
                  <a:cubicBezTo>
                    <a:pt x="1022" y="1286"/>
                    <a:pt x="1109" y="1266"/>
                    <a:pt x="1189" y="1222"/>
                  </a:cubicBezTo>
                  <a:cubicBezTo>
                    <a:pt x="1216" y="1208"/>
                    <a:pt x="1241" y="1191"/>
                    <a:pt x="1265" y="1172"/>
                  </a:cubicBezTo>
                  <a:cubicBezTo>
                    <a:pt x="1278" y="1161"/>
                    <a:pt x="1295" y="1150"/>
                    <a:pt x="1300" y="1133"/>
                  </a:cubicBezTo>
                  <a:cubicBezTo>
                    <a:pt x="1305" y="1116"/>
                    <a:pt x="1305" y="1095"/>
                    <a:pt x="1306" y="1076"/>
                  </a:cubicBezTo>
                  <a:cubicBezTo>
                    <a:pt x="1312" y="1010"/>
                    <a:pt x="1309" y="945"/>
                    <a:pt x="1300" y="879"/>
                  </a:cubicBezTo>
                  <a:cubicBezTo>
                    <a:pt x="1264" y="607"/>
                    <a:pt x="1122" y="354"/>
                    <a:pt x="900" y="191"/>
                  </a:cubicBezTo>
                  <a:cubicBezTo>
                    <a:pt x="731" y="66"/>
                    <a:pt x="522" y="1"/>
                    <a:pt x="3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4641100" y="2365875"/>
              <a:ext cx="41125" cy="18050"/>
            </a:xfrm>
            <a:custGeom>
              <a:avLst/>
              <a:gdLst/>
              <a:ahLst/>
              <a:cxnLst/>
              <a:rect l="l" t="t" r="r" b="b"/>
              <a:pathLst>
                <a:path w="1645" h="722" extrusionOk="0">
                  <a:moveTo>
                    <a:pt x="1086" y="1"/>
                  </a:moveTo>
                  <a:cubicBezTo>
                    <a:pt x="1041" y="1"/>
                    <a:pt x="997" y="3"/>
                    <a:pt x="952" y="6"/>
                  </a:cubicBezTo>
                  <a:cubicBezTo>
                    <a:pt x="729" y="24"/>
                    <a:pt x="511" y="85"/>
                    <a:pt x="312" y="191"/>
                  </a:cubicBezTo>
                  <a:cubicBezTo>
                    <a:pt x="201" y="248"/>
                    <a:pt x="99" y="323"/>
                    <a:pt x="11" y="411"/>
                  </a:cubicBezTo>
                  <a:cubicBezTo>
                    <a:pt x="0" y="422"/>
                    <a:pt x="11" y="442"/>
                    <a:pt x="25" y="442"/>
                  </a:cubicBezTo>
                  <a:cubicBezTo>
                    <a:pt x="28" y="442"/>
                    <a:pt x="31" y="441"/>
                    <a:pt x="34" y="439"/>
                  </a:cubicBezTo>
                  <a:cubicBezTo>
                    <a:pt x="207" y="312"/>
                    <a:pt x="398" y="212"/>
                    <a:pt x="605" y="149"/>
                  </a:cubicBezTo>
                  <a:cubicBezTo>
                    <a:pt x="759" y="102"/>
                    <a:pt x="920" y="78"/>
                    <a:pt x="1081" y="78"/>
                  </a:cubicBezTo>
                  <a:cubicBezTo>
                    <a:pt x="1134" y="78"/>
                    <a:pt x="1186" y="81"/>
                    <a:pt x="1239" y="86"/>
                  </a:cubicBezTo>
                  <a:cubicBezTo>
                    <a:pt x="1342" y="96"/>
                    <a:pt x="1445" y="117"/>
                    <a:pt x="1544" y="148"/>
                  </a:cubicBezTo>
                  <a:lnTo>
                    <a:pt x="1544" y="148"/>
                  </a:lnTo>
                  <a:cubicBezTo>
                    <a:pt x="1453" y="315"/>
                    <a:pt x="1324" y="459"/>
                    <a:pt x="1169" y="569"/>
                  </a:cubicBezTo>
                  <a:cubicBezTo>
                    <a:pt x="1120" y="603"/>
                    <a:pt x="1069" y="633"/>
                    <a:pt x="1015" y="661"/>
                  </a:cubicBezTo>
                  <a:cubicBezTo>
                    <a:pt x="1000" y="668"/>
                    <a:pt x="995" y="691"/>
                    <a:pt x="1003" y="706"/>
                  </a:cubicBezTo>
                  <a:cubicBezTo>
                    <a:pt x="1010" y="717"/>
                    <a:pt x="1021" y="722"/>
                    <a:pt x="1032" y="722"/>
                  </a:cubicBezTo>
                  <a:cubicBezTo>
                    <a:pt x="1038" y="722"/>
                    <a:pt x="1044" y="721"/>
                    <a:pt x="1050" y="718"/>
                  </a:cubicBezTo>
                  <a:cubicBezTo>
                    <a:pt x="1247" y="624"/>
                    <a:pt x="1415" y="481"/>
                    <a:pt x="1540" y="301"/>
                  </a:cubicBezTo>
                  <a:cubicBezTo>
                    <a:pt x="1574" y="252"/>
                    <a:pt x="1605" y="200"/>
                    <a:pt x="1633" y="145"/>
                  </a:cubicBezTo>
                  <a:cubicBezTo>
                    <a:pt x="1645" y="122"/>
                    <a:pt x="1634" y="98"/>
                    <a:pt x="1610" y="88"/>
                  </a:cubicBezTo>
                  <a:cubicBezTo>
                    <a:pt x="1442" y="29"/>
                    <a:pt x="1264" y="1"/>
                    <a:pt x="10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4647150" y="2369200"/>
              <a:ext cx="31500" cy="6700"/>
            </a:xfrm>
            <a:custGeom>
              <a:avLst/>
              <a:gdLst/>
              <a:ahLst/>
              <a:cxnLst/>
              <a:rect l="l" t="t" r="r" b="b"/>
              <a:pathLst>
                <a:path w="1260" h="268" extrusionOk="0">
                  <a:moveTo>
                    <a:pt x="1229" y="0"/>
                  </a:moveTo>
                  <a:cubicBezTo>
                    <a:pt x="1228" y="0"/>
                    <a:pt x="1227" y="0"/>
                    <a:pt x="1225" y="0"/>
                  </a:cubicBezTo>
                  <a:cubicBezTo>
                    <a:pt x="915" y="50"/>
                    <a:pt x="606" y="106"/>
                    <a:pt x="297" y="163"/>
                  </a:cubicBezTo>
                  <a:cubicBezTo>
                    <a:pt x="209" y="180"/>
                    <a:pt x="121" y="197"/>
                    <a:pt x="34" y="212"/>
                  </a:cubicBezTo>
                  <a:cubicBezTo>
                    <a:pt x="1" y="219"/>
                    <a:pt x="11" y="268"/>
                    <a:pt x="43" y="268"/>
                  </a:cubicBezTo>
                  <a:cubicBezTo>
                    <a:pt x="45" y="268"/>
                    <a:pt x="48" y="267"/>
                    <a:pt x="50" y="267"/>
                  </a:cubicBezTo>
                  <a:cubicBezTo>
                    <a:pt x="358" y="210"/>
                    <a:pt x="666" y="153"/>
                    <a:pt x="974" y="93"/>
                  </a:cubicBezTo>
                  <a:cubicBezTo>
                    <a:pt x="1062" y="77"/>
                    <a:pt x="1149" y="58"/>
                    <a:pt x="1236" y="39"/>
                  </a:cubicBezTo>
                  <a:cubicBezTo>
                    <a:pt x="1260" y="34"/>
                    <a:pt x="1251" y="0"/>
                    <a:pt x="1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16"/>
          <p:cNvGrpSpPr/>
          <p:nvPr/>
        </p:nvGrpSpPr>
        <p:grpSpPr>
          <a:xfrm rot="5400000" flipH="1">
            <a:off x="8115017" y="4173284"/>
            <a:ext cx="411886" cy="742504"/>
            <a:chOff x="4589082" y="2334450"/>
            <a:chExt cx="101268" cy="182550"/>
          </a:xfrm>
        </p:grpSpPr>
        <p:sp>
          <p:nvSpPr>
            <p:cNvPr id="913" name="Google Shape;913;p16"/>
            <p:cNvSpPr/>
            <p:nvPr/>
          </p:nvSpPr>
          <p:spPr>
            <a:xfrm>
              <a:off x="4589082" y="2336107"/>
              <a:ext cx="88150" cy="175700"/>
            </a:xfrm>
            <a:custGeom>
              <a:avLst/>
              <a:gdLst/>
              <a:ahLst/>
              <a:cxnLst/>
              <a:rect l="l" t="t" r="r" b="b"/>
              <a:pathLst>
                <a:path w="3526" h="7028" extrusionOk="0">
                  <a:moveTo>
                    <a:pt x="12" y="1"/>
                  </a:moveTo>
                  <a:cubicBezTo>
                    <a:pt x="6" y="1"/>
                    <a:pt x="1" y="4"/>
                    <a:pt x="1" y="12"/>
                  </a:cubicBezTo>
                  <a:lnTo>
                    <a:pt x="1" y="13"/>
                  </a:lnTo>
                  <a:cubicBezTo>
                    <a:pt x="6" y="77"/>
                    <a:pt x="5" y="142"/>
                    <a:pt x="11" y="206"/>
                  </a:cubicBezTo>
                  <a:cubicBezTo>
                    <a:pt x="17" y="267"/>
                    <a:pt x="25" y="326"/>
                    <a:pt x="34" y="387"/>
                  </a:cubicBezTo>
                  <a:cubicBezTo>
                    <a:pt x="50" y="512"/>
                    <a:pt x="75" y="637"/>
                    <a:pt x="105" y="760"/>
                  </a:cubicBezTo>
                  <a:cubicBezTo>
                    <a:pt x="163" y="1007"/>
                    <a:pt x="241" y="1248"/>
                    <a:pt x="332" y="1484"/>
                  </a:cubicBezTo>
                  <a:cubicBezTo>
                    <a:pt x="518" y="1963"/>
                    <a:pt x="761" y="2417"/>
                    <a:pt x="1028" y="2854"/>
                  </a:cubicBezTo>
                  <a:cubicBezTo>
                    <a:pt x="1296" y="3295"/>
                    <a:pt x="1590" y="3718"/>
                    <a:pt x="1881" y="4142"/>
                  </a:cubicBezTo>
                  <a:cubicBezTo>
                    <a:pt x="2173" y="4565"/>
                    <a:pt x="2463" y="4991"/>
                    <a:pt x="2724" y="5434"/>
                  </a:cubicBezTo>
                  <a:cubicBezTo>
                    <a:pt x="2983" y="5875"/>
                    <a:pt x="3213" y="6336"/>
                    <a:pt x="3382" y="6820"/>
                  </a:cubicBezTo>
                  <a:cubicBezTo>
                    <a:pt x="3403" y="6879"/>
                    <a:pt x="3423" y="6940"/>
                    <a:pt x="3442" y="7000"/>
                  </a:cubicBezTo>
                  <a:cubicBezTo>
                    <a:pt x="3448" y="7019"/>
                    <a:pt x="3464" y="7027"/>
                    <a:pt x="3479" y="7027"/>
                  </a:cubicBezTo>
                  <a:cubicBezTo>
                    <a:pt x="3502" y="7027"/>
                    <a:pt x="3526" y="7009"/>
                    <a:pt x="3517" y="6979"/>
                  </a:cubicBezTo>
                  <a:cubicBezTo>
                    <a:pt x="3370" y="6490"/>
                    <a:pt x="3158" y="6025"/>
                    <a:pt x="2911" y="5580"/>
                  </a:cubicBezTo>
                  <a:cubicBezTo>
                    <a:pt x="2661" y="5130"/>
                    <a:pt x="2379" y="4701"/>
                    <a:pt x="2091" y="4276"/>
                  </a:cubicBezTo>
                  <a:cubicBezTo>
                    <a:pt x="1802" y="3851"/>
                    <a:pt x="1508" y="3431"/>
                    <a:pt x="1233" y="2997"/>
                  </a:cubicBezTo>
                  <a:cubicBezTo>
                    <a:pt x="959" y="2565"/>
                    <a:pt x="707" y="2119"/>
                    <a:pt x="498" y="1651"/>
                  </a:cubicBezTo>
                  <a:cubicBezTo>
                    <a:pt x="292" y="1190"/>
                    <a:pt x="137" y="704"/>
                    <a:pt x="57" y="206"/>
                  </a:cubicBezTo>
                  <a:cubicBezTo>
                    <a:pt x="47" y="140"/>
                    <a:pt x="32" y="77"/>
                    <a:pt x="25" y="12"/>
                  </a:cubicBezTo>
                  <a:cubicBezTo>
                    <a:pt x="24" y="5"/>
                    <a:pt x="18" y="1"/>
                    <a:pt x="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4645825" y="2450550"/>
              <a:ext cx="34225" cy="66450"/>
            </a:xfrm>
            <a:custGeom>
              <a:avLst/>
              <a:gdLst/>
              <a:ahLst/>
              <a:cxnLst/>
              <a:rect l="l" t="t" r="r" b="b"/>
              <a:pathLst>
                <a:path w="1369" h="2658" extrusionOk="0">
                  <a:moveTo>
                    <a:pt x="158" y="0"/>
                  </a:moveTo>
                  <a:cubicBezTo>
                    <a:pt x="121" y="0"/>
                    <a:pt x="96" y="55"/>
                    <a:pt x="136" y="77"/>
                  </a:cubicBezTo>
                  <a:cubicBezTo>
                    <a:pt x="308" y="167"/>
                    <a:pt x="462" y="281"/>
                    <a:pt x="600" y="416"/>
                  </a:cubicBezTo>
                  <a:cubicBezTo>
                    <a:pt x="739" y="550"/>
                    <a:pt x="857" y="701"/>
                    <a:pt x="956" y="867"/>
                  </a:cubicBezTo>
                  <a:cubicBezTo>
                    <a:pt x="1055" y="1033"/>
                    <a:pt x="1133" y="1209"/>
                    <a:pt x="1188" y="1395"/>
                  </a:cubicBezTo>
                  <a:cubicBezTo>
                    <a:pt x="1244" y="1581"/>
                    <a:pt x="1276" y="1767"/>
                    <a:pt x="1282" y="1960"/>
                  </a:cubicBezTo>
                  <a:cubicBezTo>
                    <a:pt x="1289" y="2153"/>
                    <a:pt x="1270" y="2344"/>
                    <a:pt x="1222" y="2531"/>
                  </a:cubicBezTo>
                  <a:cubicBezTo>
                    <a:pt x="1222" y="2534"/>
                    <a:pt x="1221" y="2537"/>
                    <a:pt x="1220" y="2539"/>
                  </a:cubicBezTo>
                  <a:lnTo>
                    <a:pt x="1220" y="2539"/>
                  </a:lnTo>
                  <a:cubicBezTo>
                    <a:pt x="946" y="2321"/>
                    <a:pt x="713" y="2052"/>
                    <a:pt x="530" y="1753"/>
                  </a:cubicBezTo>
                  <a:cubicBezTo>
                    <a:pt x="336" y="1434"/>
                    <a:pt x="202" y="1083"/>
                    <a:pt x="129" y="718"/>
                  </a:cubicBezTo>
                  <a:cubicBezTo>
                    <a:pt x="109" y="617"/>
                    <a:pt x="93" y="515"/>
                    <a:pt x="83" y="411"/>
                  </a:cubicBezTo>
                  <a:cubicBezTo>
                    <a:pt x="72" y="309"/>
                    <a:pt x="70" y="203"/>
                    <a:pt x="66" y="98"/>
                  </a:cubicBezTo>
                  <a:cubicBezTo>
                    <a:pt x="65" y="82"/>
                    <a:pt x="54" y="74"/>
                    <a:pt x="42" y="74"/>
                  </a:cubicBezTo>
                  <a:cubicBezTo>
                    <a:pt x="30" y="74"/>
                    <a:pt x="17" y="82"/>
                    <a:pt x="16" y="98"/>
                  </a:cubicBezTo>
                  <a:cubicBezTo>
                    <a:pt x="1" y="287"/>
                    <a:pt x="15" y="482"/>
                    <a:pt x="43" y="669"/>
                  </a:cubicBezTo>
                  <a:cubicBezTo>
                    <a:pt x="73" y="856"/>
                    <a:pt x="122" y="1040"/>
                    <a:pt x="186" y="1219"/>
                  </a:cubicBezTo>
                  <a:cubicBezTo>
                    <a:pt x="315" y="1579"/>
                    <a:pt x="509" y="1916"/>
                    <a:pt x="756" y="2209"/>
                  </a:cubicBezTo>
                  <a:cubicBezTo>
                    <a:pt x="895" y="2373"/>
                    <a:pt x="1051" y="2519"/>
                    <a:pt x="1222" y="2650"/>
                  </a:cubicBezTo>
                  <a:cubicBezTo>
                    <a:pt x="1229" y="2655"/>
                    <a:pt x="1236" y="2657"/>
                    <a:pt x="1243" y="2657"/>
                  </a:cubicBezTo>
                  <a:cubicBezTo>
                    <a:pt x="1262" y="2657"/>
                    <a:pt x="1281" y="2642"/>
                    <a:pt x="1286" y="2624"/>
                  </a:cubicBezTo>
                  <a:cubicBezTo>
                    <a:pt x="1341" y="2432"/>
                    <a:pt x="1369" y="2233"/>
                    <a:pt x="1369" y="2033"/>
                  </a:cubicBezTo>
                  <a:cubicBezTo>
                    <a:pt x="1369" y="1834"/>
                    <a:pt x="1341" y="1634"/>
                    <a:pt x="1290" y="1443"/>
                  </a:cubicBezTo>
                  <a:cubicBezTo>
                    <a:pt x="1239" y="1250"/>
                    <a:pt x="1163" y="1063"/>
                    <a:pt x="1065" y="889"/>
                  </a:cubicBezTo>
                  <a:cubicBezTo>
                    <a:pt x="969" y="714"/>
                    <a:pt x="849" y="551"/>
                    <a:pt x="711" y="409"/>
                  </a:cubicBezTo>
                  <a:cubicBezTo>
                    <a:pt x="573" y="265"/>
                    <a:pt x="415" y="140"/>
                    <a:pt x="241" y="40"/>
                  </a:cubicBezTo>
                  <a:cubicBezTo>
                    <a:pt x="221" y="28"/>
                    <a:pt x="199" y="16"/>
                    <a:pt x="178" y="5"/>
                  </a:cubicBezTo>
                  <a:cubicBezTo>
                    <a:pt x="171" y="2"/>
                    <a:pt x="164" y="0"/>
                    <a:pt x="1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647450" y="2439950"/>
              <a:ext cx="42900" cy="18075"/>
            </a:xfrm>
            <a:custGeom>
              <a:avLst/>
              <a:gdLst/>
              <a:ahLst/>
              <a:cxnLst/>
              <a:rect l="l" t="t" r="r" b="b"/>
              <a:pathLst>
                <a:path w="1716" h="723" extrusionOk="0">
                  <a:moveTo>
                    <a:pt x="667" y="90"/>
                  </a:moveTo>
                  <a:cubicBezTo>
                    <a:pt x="689" y="90"/>
                    <a:pt x="711" y="91"/>
                    <a:pt x="733" y="93"/>
                  </a:cubicBezTo>
                  <a:cubicBezTo>
                    <a:pt x="787" y="96"/>
                    <a:pt x="840" y="106"/>
                    <a:pt x="897" y="122"/>
                  </a:cubicBezTo>
                  <a:cubicBezTo>
                    <a:pt x="1028" y="160"/>
                    <a:pt x="1148" y="223"/>
                    <a:pt x="1260" y="298"/>
                  </a:cubicBezTo>
                  <a:cubicBezTo>
                    <a:pt x="1371" y="371"/>
                    <a:pt x="1473" y="455"/>
                    <a:pt x="1575" y="540"/>
                  </a:cubicBezTo>
                  <a:lnTo>
                    <a:pt x="1575" y="540"/>
                  </a:lnTo>
                  <a:cubicBezTo>
                    <a:pt x="1406" y="607"/>
                    <a:pt x="1224" y="641"/>
                    <a:pt x="1041" y="641"/>
                  </a:cubicBezTo>
                  <a:cubicBezTo>
                    <a:pt x="1030" y="641"/>
                    <a:pt x="1019" y="641"/>
                    <a:pt x="1009" y="641"/>
                  </a:cubicBezTo>
                  <a:cubicBezTo>
                    <a:pt x="791" y="636"/>
                    <a:pt x="577" y="586"/>
                    <a:pt x="382" y="494"/>
                  </a:cubicBezTo>
                  <a:cubicBezTo>
                    <a:pt x="292" y="451"/>
                    <a:pt x="207" y="399"/>
                    <a:pt x="128" y="338"/>
                  </a:cubicBezTo>
                  <a:lnTo>
                    <a:pt x="128" y="338"/>
                  </a:lnTo>
                  <a:cubicBezTo>
                    <a:pt x="169" y="284"/>
                    <a:pt x="218" y="236"/>
                    <a:pt x="276" y="198"/>
                  </a:cubicBezTo>
                  <a:cubicBezTo>
                    <a:pt x="321" y="170"/>
                    <a:pt x="366" y="149"/>
                    <a:pt x="415" y="133"/>
                  </a:cubicBezTo>
                  <a:cubicBezTo>
                    <a:pt x="440" y="124"/>
                    <a:pt x="466" y="116"/>
                    <a:pt x="492" y="110"/>
                  </a:cubicBezTo>
                  <a:cubicBezTo>
                    <a:pt x="505" y="107"/>
                    <a:pt x="519" y="104"/>
                    <a:pt x="532" y="102"/>
                  </a:cubicBezTo>
                  <a:cubicBezTo>
                    <a:pt x="545" y="100"/>
                    <a:pt x="561" y="97"/>
                    <a:pt x="569" y="96"/>
                  </a:cubicBezTo>
                  <a:cubicBezTo>
                    <a:pt x="601" y="92"/>
                    <a:pt x="634" y="90"/>
                    <a:pt x="667" y="90"/>
                  </a:cubicBezTo>
                  <a:close/>
                  <a:moveTo>
                    <a:pt x="678" y="1"/>
                  </a:moveTo>
                  <a:cubicBezTo>
                    <a:pt x="532" y="1"/>
                    <a:pt x="388" y="37"/>
                    <a:pt x="263" y="115"/>
                  </a:cubicBezTo>
                  <a:cubicBezTo>
                    <a:pt x="190" y="162"/>
                    <a:pt x="122" y="224"/>
                    <a:pt x="79" y="299"/>
                  </a:cubicBezTo>
                  <a:lnTo>
                    <a:pt x="79" y="299"/>
                  </a:lnTo>
                  <a:cubicBezTo>
                    <a:pt x="77" y="298"/>
                    <a:pt x="75" y="296"/>
                    <a:pt x="72" y="294"/>
                  </a:cubicBezTo>
                  <a:cubicBezTo>
                    <a:pt x="65" y="287"/>
                    <a:pt x="58" y="285"/>
                    <a:pt x="50" y="285"/>
                  </a:cubicBezTo>
                  <a:cubicBezTo>
                    <a:pt x="24" y="285"/>
                    <a:pt x="1" y="318"/>
                    <a:pt x="26" y="340"/>
                  </a:cubicBezTo>
                  <a:cubicBezTo>
                    <a:pt x="34" y="347"/>
                    <a:pt x="43" y="354"/>
                    <a:pt x="51" y="362"/>
                  </a:cubicBezTo>
                  <a:lnTo>
                    <a:pt x="51" y="362"/>
                  </a:lnTo>
                  <a:cubicBezTo>
                    <a:pt x="45" y="377"/>
                    <a:pt x="41" y="393"/>
                    <a:pt x="38" y="409"/>
                  </a:cubicBezTo>
                  <a:cubicBezTo>
                    <a:pt x="36" y="422"/>
                    <a:pt x="46" y="433"/>
                    <a:pt x="57" y="433"/>
                  </a:cubicBezTo>
                  <a:cubicBezTo>
                    <a:pt x="62" y="433"/>
                    <a:pt x="68" y="430"/>
                    <a:pt x="71" y="423"/>
                  </a:cubicBezTo>
                  <a:cubicBezTo>
                    <a:pt x="77" y="413"/>
                    <a:pt x="83" y="403"/>
                    <a:pt x="90" y="393"/>
                  </a:cubicBezTo>
                  <a:lnTo>
                    <a:pt x="90" y="393"/>
                  </a:lnTo>
                  <a:cubicBezTo>
                    <a:pt x="249" y="518"/>
                    <a:pt x="433" y="610"/>
                    <a:pt x="628" y="665"/>
                  </a:cubicBezTo>
                  <a:cubicBezTo>
                    <a:pt x="767" y="704"/>
                    <a:pt x="912" y="723"/>
                    <a:pt x="1057" y="723"/>
                  </a:cubicBezTo>
                  <a:cubicBezTo>
                    <a:pt x="1142" y="723"/>
                    <a:pt x="1228" y="716"/>
                    <a:pt x="1312" y="703"/>
                  </a:cubicBezTo>
                  <a:cubicBezTo>
                    <a:pt x="1441" y="683"/>
                    <a:pt x="1567" y="646"/>
                    <a:pt x="1685" y="593"/>
                  </a:cubicBezTo>
                  <a:cubicBezTo>
                    <a:pt x="1711" y="582"/>
                    <a:pt x="1715" y="539"/>
                    <a:pt x="1694" y="520"/>
                  </a:cubicBezTo>
                  <a:cubicBezTo>
                    <a:pt x="1473" y="331"/>
                    <a:pt x="1242" y="138"/>
                    <a:pt x="960" y="46"/>
                  </a:cubicBezTo>
                  <a:cubicBezTo>
                    <a:pt x="869" y="16"/>
                    <a:pt x="773" y="1"/>
                    <a:pt x="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4629200" y="2446375"/>
              <a:ext cx="20575" cy="46350"/>
            </a:xfrm>
            <a:custGeom>
              <a:avLst/>
              <a:gdLst/>
              <a:ahLst/>
              <a:cxnLst/>
              <a:rect l="l" t="t" r="r" b="b"/>
              <a:pathLst>
                <a:path w="823" h="1854" extrusionOk="0">
                  <a:moveTo>
                    <a:pt x="589" y="195"/>
                  </a:moveTo>
                  <a:lnTo>
                    <a:pt x="589" y="195"/>
                  </a:lnTo>
                  <a:cubicBezTo>
                    <a:pt x="415" y="534"/>
                    <a:pt x="282" y="894"/>
                    <a:pt x="194" y="1265"/>
                  </a:cubicBezTo>
                  <a:cubicBezTo>
                    <a:pt x="169" y="1372"/>
                    <a:pt x="148" y="1481"/>
                    <a:pt x="130" y="1590"/>
                  </a:cubicBezTo>
                  <a:lnTo>
                    <a:pt x="130" y="1590"/>
                  </a:lnTo>
                  <a:cubicBezTo>
                    <a:pt x="118" y="1537"/>
                    <a:pt x="110" y="1483"/>
                    <a:pt x="105" y="1431"/>
                  </a:cubicBezTo>
                  <a:cubicBezTo>
                    <a:pt x="93" y="1304"/>
                    <a:pt x="99" y="1172"/>
                    <a:pt x="119" y="1048"/>
                  </a:cubicBezTo>
                  <a:cubicBezTo>
                    <a:pt x="163" y="796"/>
                    <a:pt x="272" y="557"/>
                    <a:pt x="435" y="357"/>
                  </a:cubicBezTo>
                  <a:cubicBezTo>
                    <a:pt x="480" y="301"/>
                    <a:pt x="531" y="248"/>
                    <a:pt x="583" y="200"/>
                  </a:cubicBezTo>
                  <a:cubicBezTo>
                    <a:pt x="585" y="198"/>
                    <a:pt x="587" y="197"/>
                    <a:pt x="589" y="195"/>
                  </a:cubicBezTo>
                  <a:close/>
                  <a:moveTo>
                    <a:pt x="704" y="132"/>
                  </a:moveTo>
                  <a:cubicBezTo>
                    <a:pt x="754" y="348"/>
                    <a:pt x="757" y="574"/>
                    <a:pt x="717" y="792"/>
                  </a:cubicBezTo>
                  <a:cubicBezTo>
                    <a:pt x="672" y="1040"/>
                    <a:pt x="573" y="1276"/>
                    <a:pt x="426" y="1481"/>
                  </a:cubicBezTo>
                  <a:cubicBezTo>
                    <a:pt x="355" y="1581"/>
                    <a:pt x="271" y="1674"/>
                    <a:pt x="177" y="1755"/>
                  </a:cubicBezTo>
                  <a:lnTo>
                    <a:pt x="177" y="1755"/>
                  </a:lnTo>
                  <a:cubicBezTo>
                    <a:pt x="168" y="1729"/>
                    <a:pt x="160" y="1703"/>
                    <a:pt x="152" y="1677"/>
                  </a:cubicBezTo>
                  <a:lnTo>
                    <a:pt x="152" y="1677"/>
                  </a:lnTo>
                  <a:cubicBezTo>
                    <a:pt x="153" y="1677"/>
                    <a:pt x="155" y="1677"/>
                    <a:pt x="156" y="1677"/>
                  </a:cubicBezTo>
                  <a:cubicBezTo>
                    <a:pt x="171" y="1677"/>
                    <a:pt x="188" y="1667"/>
                    <a:pt x="191" y="1651"/>
                  </a:cubicBezTo>
                  <a:cubicBezTo>
                    <a:pt x="257" y="1215"/>
                    <a:pt x="386" y="787"/>
                    <a:pt x="574" y="388"/>
                  </a:cubicBezTo>
                  <a:cubicBezTo>
                    <a:pt x="615" y="301"/>
                    <a:pt x="658" y="215"/>
                    <a:pt x="704" y="132"/>
                  </a:cubicBezTo>
                  <a:close/>
                  <a:moveTo>
                    <a:pt x="715" y="0"/>
                  </a:moveTo>
                  <a:cubicBezTo>
                    <a:pt x="703" y="0"/>
                    <a:pt x="691" y="6"/>
                    <a:pt x="685" y="18"/>
                  </a:cubicBezTo>
                  <a:cubicBezTo>
                    <a:pt x="677" y="32"/>
                    <a:pt x="669" y="45"/>
                    <a:pt x="661" y="59"/>
                  </a:cubicBezTo>
                  <a:lnTo>
                    <a:pt x="661" y="59"/>
                  </a:lnTo>
                  <a:cubicBezTo>
                    <a:pt x="655" y="64"/>
                    <a:pt x="648" y="68"/>
                    <a:pt x="642" y="72"/>
                  </a:cubicBezTo>
                  <a:cubicBezTo>
                    <a:pt x="612" y="91"/>
                    <a:pt x="585" y="112"/>
                    <a:pt x="556" y="133"/>
                  </a:cubicBezTo>
                  <a:cubicBezTo>
                    <a:pt x="504" y="173"/>
                    <a:pt x="455" y="219"/>
                    <a:pt x="410" y="267"/>
                  </a:cubicBezTo>
                  <a:cubicBezTo>
                    <a:pt x="318" y="367"/>
                    <a:pt x="242" y="480"/>
                    <a:pt x="181" y="601"/>
                  </a:cubicBezTo>
                  <a:cubicBezTo>
                    <a:pt x="60" y="843"/>
                    <a:pt x="0" y="1118"/>
                    <a:pt x="20" y="1391"/>
                  </a:cubicBezTo>
                  <a:cubicBezTo>
                    <a:pt x="30" y="1545"/>
                    <a:pt x="68" y="1693"/>
                    <a:pt x="129" y="1836"/>
                  </a:cubicBezTo>
                  <a:cubicBezTo>
                    <a:pt x="135" y="1849"/>
                    <a:pt x="146" y="1854"/>
                    <a:pt x="158" y="1854"/>
                  </a:cubicBezTo>
                  <a:cubicBezTo>
                    <a:pt x="169" y="1854"/>
                    <a:pt x="181" y="1850"/>
                    <a:pt x="188" y="1843"/>
                  </a:cubicBezTo>
                  <a:cubicBezTo>
                    <a:pt x="392" y="1679"/>
                    <a:pt x="553" y="1464"/>
                    <a:pt x="658" y="1226"/>
                  </a:cubicBezTo>
                  <a:cubicBezTo>
                    <a:pt x="766" y="988"/>
                    <a:pt x="823" y="726"/>
                    <a:pt x="818" y="463"/>
                  </a:cubicBezTo>
                  <a:cubicBezTo>
                    <a:pt x="815" y="315"/>
                    <a:pt x="793" y="168"/>
                    <a:pt x="750" y="26"/>
                  </a:cubicBezTo>
                  <a:cubicBezTo>
                    <a:pt x="745" y="9"/>
                    <a:pt x="730" y="0"/>
                    <a:pt x="7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4617450" y="2334450"/>
              <a:ext cx="55025" cy="71125"/>
            </a:xfrm>
            <a:custGeom>
              <a:avLst/>
              <a:gdLst/>
              <a:ahLst/>
              <a:cxnLst/>
              <a:rect l="l" t="t" r="r" b="b"/>
              <a:pathLst>
                <a:path w="2201" h="2845" extrusionOk="0">
                  <a:moveTo>
                    <a:pt x="7" y="0"/>
                  </a:moveTo>
                  <a:cubicBezTo>
                    <a:pt x="4" y="0"/>
                    <a:pt x="0" y="3"/>
                    <a:pt x="2" y="7"/>
                  </a:cubicBezTo>
                  <a:cubicBezTo>
                    <a:pt x="18" y="63"/>
                    <a:pt x="29" y="120"/>
                    <a:pt x="45" y="177"/>
                  </a:cubicBezTo>
                  <a:cubicBezTo>
                    <a:pt x="60" y="233"/>
                    <a:pt x="80" y="288"/>
                    <a:pt x="99" y="342"/>
                  </a:cubicBezTo>
                  <a:cubicBezTo>
                    <a:pt x="139" y="453"/>
                    <a:pt x="183" y="562"/>
                    <a:pt x="230" y="669"/>
                  </a:cubicBezTo>
                  <a:cubicBezTo>
                    <a:pt x="327" y="884"/>
                    <a:pt x="436" y="1092"/>
                    <a:pt x="562" y="1289"/>
                  </a:cubicBezTo>
                  <a:cubicBezTo>
                    <a:pt x="689" y="1487"/>
                    <a:pt x="831" y="1677"/>
                    <a:pt x="986" y="1857"/>
                  </a:cubicBezTo>
                  <a:cubicBezTo>
                    <a:pt x="1138" y="2034"/>
                    <a:pt x="1303" y="2202"/>
                    <a:pt x="1478" y="2358"/>
                  </a:cubicBezTo>
                  <a:cubicBezTo>
                    <a:pt x="1654" y="2514"/>
                    <a:pt x="1842" y="2659"/>
                    <a:pt x="2040" y="2790"/>
                  </a:cubicBezTo>
                  <a:cubicBezTo>
                    <a:pt x="2064" y="2806"/>
                    <a:pt x="2089" y="2822"/>
                    <a:pt x="2112" y="2837"/>
                  </a:cubicBezTo>
                  <a:cubicBezTo>
                    <a:pt x="2120" y="2842"/>
                    <a:pt x="2129" y="2844"/>
                    <a:pt x="2138" y="2844"/>
                  </a:cubicBezTo>
                  <a:cubicBezTo>
                    <a:pt x="2157" y="2844"/>
                    <a:pt x="2175" y="2834"/>
                    <a:pt x="2185" y="2818"/>
                  </a:cubicBezTo>
                  <a:cubicBezTo>
                    <a:pt x="2200" y="2793"/>
                    <a:pt x="2190" y="2761"/>
                    <a:pt x="2166" y="2746"/>
                  </a:cubicBezTo>
                  <a:cubicBezTo>
                    <a:pt x="1971" y="2620"/>
                    <a:pt x="1790" y="2486"/>
                    <a:pt x="1615" y="2336"/>
                  </a:cubicBezTo>
                  <a:cubicBezTo>
                    <a:pt x="1439" y="2185"/>
                    <a:pt x="1274" y="2023"/>
                    <a:pt x="1119" y="1851"/>
                  </a:cubicBezTo>
                  <a:cubicBezTo>
                    <a:pt x="965" y="1677"/>
                    <a:pt x="826" y="1501"/>
                    <a:pt x="695" y="1310"/>
                  </a:cubicBezTo>
                  <a:cubicBezTo>
                    <a:pt x="564" y="1119"/>
                    <a:pt x="442" y="922"/>
                    <a:pt x="335" y="716"/>
                  </a:cubicBezTo>
                  <a:cubicBezTo>
                    <a:pt x="280" y="614"/>
                    <a:pt x="229" y="509"/>
                    <a:pt x="181" y="403"/>
                  </a:cubicBezTo>
                  <a:cubicBezTo>
                    <a:pt x="133" y="297"/>
                    <a:pt x="92" y="192"/>
                    <a:pt x="46" y="89"/>
                  </a:cubicBezTo>
                  <a:cubicBezTo>
                    <a:pt x="33" y="60"/>
                    <a:pt x="22" y="33"/>
                    <a:pt x="11" y="4"/>
                  </a:cubicBezTo>
                  <a:cubicBezTo>
                    <a:pt x="11" y="2"/>
                    <a:pt x="9"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4641275" y="2376850"/>
              <a:ext cx="32800" cy="32175"/>
            </a:xfrm>
            <a:custGeom>
              <a:avLst/>
              <a:gdLst/>
              <a:ahLst/>
              <a:cxnLst/>
              <a:rect l="l" t="t" r="r" b="b"/>
              <a:pathLst>
                <a:path w="1312" h="1287" extrusionOk="0">
                  <a:moveTo>
                    <a:pt x="274" y="71"/>
                  </a:moveTo>
                  <a:cubicBezTo>
                    <a:pt x="317" y="71"/>
                    <a:pt x="358" y="73"/>
                    <a:pt x="401" y="79"/>
                  </a:cubicBezTo>
                  <a:cubicBezTo>
                    <a:pt x="520" y="94"/>
                    <a:pt x="638" y="130"/>
                    <a:pt x="744" y="187"/>
                  </a:cubicBezTo>
                  <a:cubicBezTo>
                    <a:pt x="955" y="301"/>
                    <a:pt x="1113" y="498"/>
                    <a:pt x="1183" y="726"/>
                  </a:cubicBezTo>
                  <a:cubicBezTo>
                    <a:pt x="1221" y="848"/>
                    <a:pt x="1235" y="975"/>
                    <a:pt x="1222" y="1101"/>
                  </a:cubicBezTo>
                  <a:lnTo>
                    <a:pt x="1222" y="1101"/>
                  </a:lnTo>
                  <a:cubicBezTo>
                    <a:pt x="1139" y="1173"/>
                    <a:pt x="1034" y="1203"/>
                    <a:pt x="927" y="1203"/>
                  </a:cubicBezTo>
                  <a:cubicBezTo>
                    <a:pt x="820" y="1203"/>
                    <a:pt x="710" y="1173"/>
                    <a:pt x="616" y="1123"/>
                  </a:cubicBezTo>
                  <a:cubicBezTo>
                    <a:pt x="509" y="1066"/>
                    <a:pt x="421" y="987"/>
                    <a:pt x="352" y="887"/>
                  </a:cubicBezTo>
                  <a:cubicBezTo>
                    <a:pt x="272" y="774"/>
                    <a:pt x="218" y="645"/>
                    <a:pt x="177" y="514"/>
                  </a:cubicBezTo>
                  <a:cubicBezTo>
                    <a:pt x="134" y="375"/>
                    <a:pt x="106" y="233"/>
                    <a:pt x="79" y="91"/>
                  </a:cubicBezTo>
                  <a:lnTo>
                    <a:pt x="79" y="91"/>
                  </a:lnTo>
                  <a:cubicBezTo>
                    <a:pt x="127" y="82"/>
                    <a:pt x="174" y="74"/>
                    <a:pt x="221" y="72"/>
                  </a:cubicBezTo>
                  <a:cubicBezTo>
                    <a:pt x="239" y="71"/>
                    <a:pt x="256" y="71"/>
                    <a:pt x="274" y="71"/>
                  </a:cubicBezTo>
                  <a:close/>
                  <a:moveTo>
                    <a:pt x="314" y="1"/>
                  </a:moveTo>
                  <a:cubicBezTo>
                    <a:pt x="249" y="1"/>
                    <a:pt x="184" y="7"/>
                    <a:pt x="120" y="20"/>
                  </a:cubicBezTo>
                  <a:cubicBezTo>
                    <a:pt x="100" y="24"/>
                    <a:pt x="81" y="29"/>
                    <a:pt x="63" y="34"/>
                  </a:cubicBezTo>
                  <a:lnTo>
                    <a:pt x="63" y="34"/>
                  </a:lnTo>
                  <a:cubicBezTo>
                    <a:pt x="56" y="28"/>
                    <a:pt x="47" y="24"/>
                    <a:pt x="37" y="24"/>
                  </a:cubicBezTo>
                  <a:cubicBezTo>
                    <a:pt x="35" y="24"/>
                    <a:pt x="32" y="24"/>
                    <a:pt x="29" y="25"/>
                  </a:cubicBezTo>
                  <a:cubicBezTo>
                    <a:pt x="9" y="31"/>
                    <a:pt x="1" y="50"/>
                    <a:pt x="4" y="68"/>
                  </a:cubicBezTo>
                  <a:cubicBezTo>
                    <a:pt x="51" y="345"/>
                    <a:pt x="99" y="632"/>
                    <a:pt x="247" y="875"/>
                  </a:cubicBezTo>
                  <a:cubicBezTo>
                    <a:pt x="315" y="988"/>
                    <a:pt x="403" y="1085"/>
                    <a:pt x="512" y="1158"/>
                  </a:cubicBezTo>
                  <a:cubicBezTo>
                    <a:pt x="614" y="1225"/>
                    <a:pt x="731" y="1267"/>
                    <a:pt x="852" y="1282"/>
                  </a:cubicBezTo>
                  <a:cubicBezTo>
                    <a:pt x="879" y="1285"/>
                    <a:pt x="904" y="1286"/>
                    <a:pt x="930" y="1286"/>
                  </a:cubicBezTo>
                  <a:cubicBezTo>
                    <a:pt x="1022" y="1286"/>
                    <a:pt x="1109" y="1266"/>
                    <a:pt x="1189" y="1222"/>
                  </a:cubicBezTo>
                  <a:cubicBezTo>
                    <a:pt x="1216" y="1208"/>
                    <a:pt x="1241" y="1191"/>
                    <a:pt x="1265" y="1172"/>
                  </a:cubicBezTo>
                  <a:cubicBezTo>
                    <a:pt x="1278" y="1161"/>
                    <a:pt x="1295" y="1150"/>
                    <a:pt x="1300" y="1133"/>
                  </a:cubicBezTo>
                  <a:cubicBezTo>
                    <a:pt x="1305" y="1116"/>
                    <a:pt x="1305" y="1095"/>
                    <a:pt x="1306" y="1076"/>
                  </a:cubicBezTo>
                  <a:cubicBezTo>
                    <a:pt x="1312" y="1010"/>
                    <a:pt x="1309" y="945"/>
                    <a:pt x="1300" y="879"/>
                  </a:cubicBezTo>
                  <a:cubicBezTo>
                    <a:pt x="1264" y="607"/>
                    <a:pt x="1122" y="354"/>
                    <a:pt x="900" y="191"/>
                  </a:cubicBezTo>
                  <a:cubicBezTo>
                    <a:pt x="731" y="66"/>
                    <a:pt x="522" y="1"/>
                    <a:pt x="3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4641100" y="2365875"/>
              <a:ext cx="41125" cy="18050"/>
            </a:xfrm>
            <a:custGeom>
              <a:avLst/>
              <a:gdLst/>
              <a:ahLst/>
              <a:cxnLst/>
              <a:rect l="l" t="t" r="r" b="b"/>
              <a:pathLst>
                <a:path w="1645" h="722" extrusionOk="0">
                  <a:moveTo>
                    <a:pt x="1086" y="1"/>
                  </a:moveTo>
                  <a:cubicBezTo>
                    <a:pt x="1041" y="1"/>
                    <a:pt x="997" y="3"/>
                    <a:pt x="952" y="6"/>
                  </a:cubicBezTo>
                  <a:cubicBezTo>
                    <a:pt x="729" y="24"/>
                    <a:pt x="511" y="85"/>
                    <a:pt x="312" y="191"/>
                  </a:cubicBezTo>
                  <a:cubicBezTo>
                    <a:pt x="201" y="248"/>
                    <a:pt x="99" y="323"/>
                    <a:pt x="11" y="411"/>
                  </a:cubicBezTo>
                  <a:cubicBezTo>
                    <a:pt x="0" y="422"/>
                    <a:pt x="11" y="442"/>
                    <a:pt x="25" y="442"/>
                  </a:cubicBezTo>
                  <a:cubicBezTo>
                    <a:pt x="28" y="442"/>
                    <a:pt x="31" y="441"/>
                    <a:pt x="34" y="439"/>
                  </a:cubicBezTo>
                  <a:cubicBezTo>
                    <a:pt x="207" y="312"/>
                    <a:pt x="398" y="212"/>
                    <a:pt x="605" y="149"/>
                  </a:cubicBezTo>
                  <a:cubicBezTo>
                    <a:pt x="759" y="102"/>
                    <a:pt x="920" y="78"/>
                    <a:pt x="1081" y="78"/>
                  </a:cubicBezTo>
                  <a:cubicBezTo>
                    <a:pt x="1134" y="78"/>
                    <a:pt x="1186" y="81"/>
                    <a:pt x="1239" y="86"/>
                  </a:cubicBezTo>
                  <a:cubicBezTo>
                    <a:pt x="1342" y="96"/>
                    <a:pt x="1445" y="117"/>
                    <a:pt x="1544" y="148"/>
                  </a:cubicBezTo>
                  <a:lnTo>
                    <a:pt x="1544" y="148"/>
                  </a:lnTo>
                  <a:cubicBezTo>
                    <a:pt x="1453" y="315"/>
                    <a:pt x="1324" y="459"/>
                    <a:pt x="1169" y="569"/>
                  </a:cubicBezTo>
                  <a:cubicBezTo>
                    <a:pt x="1120" y="603"/>
                    <a:pt x="1069" y="633"/>
                    <a:pt x="1015" y="661"/>
                  </a:cubicBezTo>
                  <a:cubicBezTo>
                    <a:pt x="1000" y="668"/>
                    <a:pt x="995" y="691"/>
                    <a:pt x="1003" y="706"/>
                  </a:cubicBezTo>
                  <a:cubicBezTo>
                    <a:pt x="1010" y="717"/>
                    <a:pt x="1021" y="722"/>
                    <a:pt x="1032" y="722"/>
                  </a:cubicBezTo>
                  <a:cubicBezTo>
                    <a:pt x="1038" y="722"/>
                    <a:pt x="1044" y="721"/>
                    <a:pt x="1050" y="718"/>
                  </a:cubicBezTo>
                  <a:cubicBezTo>
                    <a:pt x="1247" y="624"/>
                    <a:pt x="1415" y="481"/>
                    <a:pt x="1540" y="301"/>
                  </a:cubicBezTo>
                  <a:cubicBezTo>
                    <a:pt x="1574" y="252"/>
                    <a:pt x="1605" y="200"/>
                    <a:pt x="1633" y="145"/>
                  </a:cubicBezTo>
                  <a:cubicBezTo>
                    <a:pt x="1645" y="122"/>
                    <a:pt x="1634" y="98"/>
                    <a:pt x="1610" y="88"/>
                  </a:cubicBezTo>
                  <a:cubicBezTo>
                    <a:pt x="1442" y="29"/>
                    <a:pt x="1264" y="1"/>
                    <a:pt x="10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4647150" y="2369200"/>
              <a:ext cx="31500" cy="6700"/>
            </a:xfrm>
            <a:custGeom>
              <a:avLst/>
              <a:gdLst/>
              <a:ahLst/>
              <a:cxnLst/>
              <a:rect l="l" t="t" r="r" b="b"/>
              <a:pathLst>
                <a:path w="1260" h="268" extrusionOk="0">
                  <a:moveTo>
                    <a:pt x="1229" y="0"/>
                  </a:moveTo>
                  <a:cubicBezTo>
                    <a:pt x="1228" y="0"/>
                    <a:pt x="1227" y="0"/>
                    <a:pt x="1225" y="0"/>
                  </a:cubicBezTo>
                  <a:cubicBezTo>
                    <a:pt x="915" y="50"/>
                    <a:pt x="606" y="106"/>
                    <a:pt x="297" y="163"/>
                  </a:cubicBezTo>
                  <a:cubicBezTo>
                    <a:pt x="209" y="180"/>
                    <a:pt x="121" y="197"/>
                    <a:pt x="34" y="212"/>
                  </a:cubicBezTo>
                  <a:cubicBezTo>
                    <a:pt x="1" y="219"/>
                    <a:pt x="11" y="268"/>
                    <a:pt x="43" y="268"/>
                  </a:cubicBezTo>
                  <a:cubicBezTo>
                    <a:pt x="45" y="268"/>
                    <a:pt x="48" y="267"/>
                    <a:pt x="50" y="267"/>
                  </a:cubicBezTo>
                  <a:cubicBezTo>
                    <a:pt x="358" y="210"/>
                    <a:pt x="666" y="153"/>
                    <a:pt x="974" y="93"/>
                  </a:cubicBezTo>
                  <a:cubicBezTo>
                    <a:pt x="1062" y="77"/>
                    <a:pt x="1149" y="58"/>
                    <a:pt x="1236" y="39"/>
                  </a:cubicBezTo>
                  <a:cubicBezTo>
                    <a:pt x="1260" y="34"/>
                    <a:pt x="1251" y="0"/>
                    <a:pt x="1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16"/>
          <p:cNvGrpSpPr/>
          <p:nvPr/>
        </p:nvGrpSpPr>
        <p:grpSpPr>
          <a:xfrm>
            <a:off x="3622659" y="203536"/>
            <a:ext cx="1117222" cy="308992"/>
            <a:chOff x="3621550" y="1518125"/>
            <a:chExt cx="670400" cy="185425"/>
          </a:xfrm>
        </p:grpSpPr>
        <p:sp>
          <p:nvSpPr>
            <p:cNvPr id="922" name="Google Shape;922;p16"/>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16"/>
          <p:cNvGrpSpPr/>
          <p:nvPr/>
        </p:nvGrpSpPr>
        <p:grpSpPr>
          <a:xfrm flipH="1">
            <a:off x="4401773" y="203536"/>
            <a:ext cx="1117222" cy="308992"/>
            <a:chOff x="3621550" y="1518125"/>
            <a:chExt cx="670400" cy="185425"/>
          </a:xfrm>
        </p:grpSpPr>
        <p:sp>
          <p:nvSpPr>
            <p:cNvPr id="930" name="Google Shape;930;p16"/>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16"/>
          <p:cNvGrpSpPr/>
          <p:nvPr/>
        </p:nvGrpSpPr>
        <p:grpSpPr>
          <a:xfrm>
            <a:off x="4280475" y="4412045"/>
            <a:ext cx="590700" cy="730200"/>
            <a:chOff x="4280475" y="4412045"/>
            <a:chExt cx="590700" cy="730200"/>
          </a:xfrm>
        </p:grpSpPr>
        <p:grpSp>
          <p:nvGrpSpPr>
            <p:cNvPr id="938" name="Google Shape;938;p16"/>
            <p:cNvGrpSpPr/>
            <p:nvPr/>
          </p:nvGrpSpPr>
          <p:grpSpPr>
            <a:xfrm>
              <a:off x="4280475" y="4412045"/>
              <a:ext cx="590700" cy="730200"/>
              <a:chOff x="4280475" y="4412045"/>
              <a:chExt cx="590700" cy="730200"/>
            </a:xfrm>
          </p:grpSpPr>
          <p:sp>
            <p:nvSpPr>
              <p:cNvPr id="939" name="Google Shape;939;p16"/>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6"/>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941" name="Google Shape;941;p16"/>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16"/>
          <p:cNvGrpSpPr/>
          <p:nvPr/>
        </p:nvGrpSpPr>
        <p:grpSpPr>
          <a:xfrm>
            <a:off x="-1175" y="250"/>
            <a:ext cx="9144001" cy="5143501"/>
            <a:chOff x="0" y="0"/>
            <a:chExt cx="9144001" cy="5143501"/>
          </a:xfrm>
        </p:grpSpPr>
        <p:pic>
          <p:nvPicPr>
            <p:cNvPr id="943" name="Google Shape;943;p16"/>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944" name="Google Shape;944;p16"/>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945" name="Google Shape;945;p1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946" name="Google Shape;946;p16"/>
          <p:cNvSpPr txBox="1">
            <a:spLocks noGrp="1"/>
          </p:cNvSpPr>
          <p:nvPr>
            <p:ph type="subTitle" idx="1"/>
          </p:nvPr>
        </p:nvSpPr>
        <p:spPr>
          <a:xfrm>
            <a:off x="713413" y="1353312"/>
            <a:ext cx="37923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947" name="Google Shape;947;p16"/>
          <p:cNvSpPr txBox="1">
            <a:spLocks noGrp="1"/>
          </p:cNvSpPr>
          <p:nvPr>
            <p:ph type="subTitle" idx="2"/>
          </p:nvPr>
        </p:nvSpPr>
        <p:spPr>
          <a:xfrm>
            <a:off x="713400" y="1731787"/>
            <a:ext cx="37923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48" name="Google Shape;948;p16"/>
          <p:cNvSpPr txBox="1">
            <a:spLocks noGrp="1"/>
          </p:cNvSpPr>
          <p:nvPr>
            <p:ph type="subTitle" idx="3"/>
          </p:nvPr>
        </p:nvSpPr>
        <p:spPr>
          <a:xfrm>
            <a:off x="4638252" y="1353312"/>
            <a:ext cx="37923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949" name="Google Shape;949;p16"/>
          <p:cNvSpPr txBox="1">
            <a:spLocks noGrp="1"/>
          </p:cNvSpPr>
          <p:nvPr>
            <p:ph type="subTitle" idx="4"/>
          </p:nvPr>
        </p:nvSpPr>
        <p:spPr>
          <a:xfrm>
            <a:off x="4638243" y="1731787"/>
            <a:ext cx="37923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50" name="Google Shape;950;p16"/>
          <p:cNvSpPr txBox="1">
            <a:spLocks noGrp="1"/>
          </p:cNvSpPr>
          <p:nvPr>
            <p:ph type="subTitle" idx="5"/>
          </p:nvPr>
        </p:nvSpPr>
        <p:spPr>
          <a:xfrm>
            <a:off x="713413" y="2852928"/>
            <a:ext cx="37923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951" name="Google Shape;951;p16"/>
          <p:cNvSpPr txBox="1">
            <a:spLocks noGrp="1"/>
          </p:cNvSpPr>
          <p:nvPr>
            <p:ph type="subTitle" idx="6"/>
          </p:nvPr>
        </p:nvSpPr>
        <p:spPr>
          <a:xfrm>
            <a:off x="713400" y="3227832"/>
            <a:ext cx="37923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52" name="Google Shape;952;p16"/>
          <p:cNvSpPr txBox="1">
            <a:spLocks noGrp="1"/>
          </p:cNvSpPr>
          <p:nvPr>
            <p:ph type="subTitle" idx="7"/>
          </p:nvPr>
        </p:nvSpPr>
        <p:spPr>
          <a:xfrm>
            <a:off x="4638252" y="2852928"/>
            <a:ext cx="37923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953" name="Google Shape;953;p16"/>
          <p:cNvSpPr txBox="1">
            <a:spLocks noGrp="1"/>
          </p:cNvSpPr>
          <p:nvPr>
            <p:ph type="subTitle" idx="8"/>
          </p:nvPr>
        </p:nvSpPr>
        <p:spPr>
          <a:xfrm>
            <a:off x="4638243" y="3227832"/>
            <a:ext cx="37923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954" name="Google Shape;954;p16"/>
          <p:cNvSpPr txBox="1">
            <a:spLocks noGrp="1"/>
          </p:cNvSpPr>
          <p:nvPr>
            <p:ph type="title"/>
          </p:nvPr>
        </p:nvSpPr>
        <p:spPr>
          <a:xfrm>
            <a:off x="713475" y="539500"/>
            <a:ext cx="7717200" cy="552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1pPr>
            <a:lvl2pPr lvl="1"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2pPr>
            <a:lvl3pPr lvl="2"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3pPr>
            <a:lvl4pPr lvl="3"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4pPr>
            <a:lvl5pPr lvl="4"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5pPr>
            <a:lvl6pPr lvl="5"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6pPr>
            <a:lvl7pPr lvl="6"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7pPr>
            <a:lvl8pPr lvl="7"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8pPr>
            <a:lvl9pPr lvl="8" algn="ctr" rtl="0">
              <a:spcBef>
                <a:spcPts val="0"/>
              </a:spcBef>
              <a:spcAft>
                <a:spcPts val="0"/>
              </a:spcAft>
              <a:buClr>
                <a:schemeClr val="dk1"/>
              </a:buClr>
              <a:buSzPts val="3500"/>
              <a:buFont typeface="Fascinate Inline"/>
              <a:buNone/>
              <a:defRPr sz="3500" b="1">
                <a:solidFill>
                  <a:schemeClr val="dk1"/>
                </a:solidFill>
                <a:latin typeface="Fascinate Inline"/>
                <a:ea typeface="Fascinate Inline"/>
                <a:cs typeface="Fascinate Inline"/>
                <a:sym typeface="Fascinate Inli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1_2">
    <p:spTree>
      <p:nvGrpSpPr>
        <p:cNvPr id="1" name="Shape 1162"/>
        <p:cNvGrpSpPr/>
        <p:nvPr/>
      </p:nvGrpSpPr>
      <p:grpSpPr>
        <a:xfrm>
          <a:off x="0" y="0"/>
          <a:ext cx="0" cy="0"/>
          <a:chOff x="0" y="0"/>
          <a:chExt cx="0" cy="0"/>
        </a:xfrm>
      </p:grpSpPr>
      <p:grpSp>
        <p:nvGrpSpPr>
          <p:cNvPr id="1163" name="Google Shape;1163;p22"/>
          <p:cNvGrpSpPr/>
          <p:nvPr/>
        </p:nvGrpSpPr>
        <p:grpSpPr>
          <a:xfrm>
            <a:off x="381350" y="290798"/>
            <a:ext cx="662375" cy="659675"/>
            <a:chOff x="5458175" y="464650"/>
            <a:chExt cx="662375" cy="659675"/>
          </a:xfrm>
        </p:grpSpPr>
        <p:sp>
          <p:nvSpPr>
            <p:cNvPr id="1164" name="Google Shape;1164;p2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2"/>
          <p:cNvGrpSpPr/>
          <p:nvPr/>
        </p:nvGrpSpPr>
        <p:grpSpPr>
          <a:xfrm rot="10800000" flipH="1">
            <a:off x="381350" y="4193027"/>
            <a:ext cx="662375" cy="659675"/>
            <a:chOff x="5458175" y="464650"/>
            <a:chExt cx="662375" cy="659675"/>
          </a:xfrm>
        </p:grpSpPr>
        <p:sp>
          <p:nvSpPr>
            <p:cNvPr id="1176" name="Google Shape;1176;p2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22"/>
          <p:cNvGrpSpPr/>
          <p:nvPr/>
        </p:nvGrpSpPr>
        <p:grpSpPr>
          <a:xfrm flipH="1">
            <a:off x="8121168" y="290798"/>
            <a:ext cx="662375" cy="659675"/>
            <a:chOff x="5458175" y="464650"/>
            <a:chExt cx="662375" cy="659675"/>
          </a:xfrm>
        </p:grpSpPr>
        <p:sp>
          <p:nvSpPr>
            <p:cNvPr id="1188" name="Google Shape;1188;p2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22"/>
          <p:cNvGrpSpPr/>
          <p:nvPr/>
        </p:nvGrpSpPr>
        <p:grpSpPr>
          <a:xfrm rot="10800000">
            <a:off x="8121168" y="4193027"/>
            <a:ext cx="662375" cy="659675"/>
            <a:chOff x="5458175" y="464650"/>
            <a:chExt cx="662375" cy="659675"/>
          </a:xfrm>
        </p:grpSpPr>
        <p:sp>
          <p:nvSpPr>
            <p:cNvPr id="1200" name="Google Shape;1200;p22"/>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2"/>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2"/>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2"/>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2"/>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2"/>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2"/>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22"/>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22"/>
          <p:cNvGrpSpPr/>
          <p:nvPr/>
        </p:nvGrpSpPr>
        <p:grpSpPr>
          <a:xfrm>
            <a:off x="4280475" y="4412045"/>
            <a:ext cx="590700" cy="730200"/>
            <a:chOff x="4280475" y="4412045"/>
            <a:chExt cx="590700" cy="730200"/>
          </a:xfrm>
        </p:grpSpPr>
        <p:grpSp>
          <p:nvGrpSpPr>
            <p:cNvPr id="1213" name="Google Shape;1213;p22"/>
            <p:cNvGrpSpPr/>
            <p:nvPr/>
          </p:nvGrpSpPr>
          <p:grpSpPr>
            <a:xfrm>
              <a:off x="4280475" y="4412045"/>
              <a:ext cx="590700" cy="730200"/>
              <a:chOff x="4280475" y="4412045"/>
              <a:chExt cx="590700" cy="730200"/>
            </a:xfrm>
          </p:grpSpPr>
          <p:sp>
            <p:nvSpPr>
              <p:cNvPr id="1214" name="Google Shape;1214;p22"/>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5" name="Google Shape;1215;p22"/>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1216" name="Google Shape;1216;p22"/>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22"/>
          <p:cNvGrpSpPr/>
          <p:nvPr/>
        </p:nvGrpSpPr>
        <p:grpSpPr>
          <a:xfrm>
            <a:off x="0" y="0"/>
            <a:ext cx="9144001" cy="5143501"/>
            <a:chOff x="0" y="0"/>
            <a:chExt cx="9144001" cy="5143501"/>
          </a:xfrm>
        </p:grpSpPr>
        <p:pic>
          <p:nvPicPr>
            <p:cNvPr id="1218" name="Google Shape;1218;p22"/>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1219" name="Google Shape;1219;p22"/>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1220" name="Google Shape;1220;p22"/>
          <p:cNvSpPr txBox="1">
            <a:spLocks noGrp="1"/>
          </p:cNvSpPr>
          <p:nvPr>
            <p:ph type="title"/>
          </p:nvPr>
        </p:nvSpPr>
        <p:spPr>
          <a:xfrm flipH="1">
            <a:off x="3870292" y="1270588"/>
            <a:ext cx="4567800" cy="1261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1"/>
              </a:buClr>
              <a:buSzPts val="3500"/>
              <a:buNone/>
              <a:defRPr b="0">
                <a:solidFill>
                  <a:schemeClr val="dk1"/>
                </a:solidFill>
              </a:defRPr>
            </a:lvl1pPr>
            <a:lvl2pPr lvl="1"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2pPr>
            <a:lvl3pPr lvl="2"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3pPr>
            <a:lvl4pPr lvl="3"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4pPr>
            <a:lvl5pPr lvl="4"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5pPr>
            <a:lvl6pPr lvl="5"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6pPr>
            <a:lvl7pPr lvl="6"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7pPr>
            <a:lvl8pPr lvl="7"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8pPr>
            <a:lvl9pPr lvl="8" algn="l"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9pPr>
          </a:lstStyle>
          <a:p>
            <a:endParaRPr/>
          </a:p>
        </p:txBody>
      </p:sp>
      <p:sp>
        <p:nvSpPr>
          <p:cNvPr id="1221" name="Google Shape;1221;p22"/>
          <p:cNvSpPr txBox="1">
            <a:spLocks noGrp="1"/>
          </p:cNvSpPr>
          <p:nvPr>
            <p:ph type="subTitle" idx="1"/>
          </p:nvPr>
        </p:nvSpPr>
        <p:spPr>
          <a:xfrm flipH="1">
            <a:off x="3866000" y="2418513"/>
            <a:ext cx="4567800" cy="145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D1B4E5"/>
              </a:buClr>
              <a:buSzPts val="1500"/>
              <a:buAutoNum type="arabicPeriod"/>
              <a:defRPr/>
            </a:lvl1pPr>
            <a:lvl2pPr lvl="1" rtl="0">
              <a:spcBef>
                <a:spcPts val="0"/>
              </a:spcBef>
              <a:spcAft>
                <a:spcPts val="0"/>
              </a:spcAft>
              <a:buClr>
                <a:srgbClr val="000000"/>
              </a:buClr>
              <a:buSzPts val="1200"/>
              <a:buFont typeface="Arimo"/>
              <a:buAutoNum type="alphaLcPeriod"/>
              <a:defRPr/>
            </a:lvl2pPr>
            <a:lvl3pPr lvl="2" rtl="0">
              <a:spcBef>
                <a:spcPts val="0"/>
              </a:spcBef>
              <a:spcAft>
                <a:spcPts val="0"/>
              </a:spcAft>
              <a:buClr>
                <a:srgbClr val="000000"/>
              </a:buClr>
              <a:buSzPts val="1200"/>
              <a:buFont typeface="Arimo"/>
              <a:buAutoNum type="romanLcPeriod"/>
              <a:defRPr/>
            </a:lvl3pPr>
            <a:lvl4pPr lvl="3" rtl="0">
              <a:spcBef>
                <a:spcPts val="0"/>
              </a:spcBef>
              <a:spcAft>
                <a:spcPts val="0"/>
              </a:spcAft>
              <a:buClr>
                <a:srgbClr val="000000"/>
              </a:buClr>
              <a:buSzPts val="1200"/>
              <a:buFont typeface="Arimo"/>
              <a:buAutoNum type="arabicPeriod"/>
              <a:defRPr/>
            </a:lvl4pPr>
            <a:lvl5pPr lvl="4" rtl="0">
              <a:spcBef>
                <a:spcPts val="0"/>
              </a:spcBef>
              <a:spcAft>
                <a:spcPts val="0"/>
              </a:spcAft>
              <a:buClr>
                <a:srgbClr val="000000"/>
              </a:buClr>
              <a:buSzPts val="1200"/>
              <a:buFont typeface="Arimo"/>
              <a:buAutoNum type="alphaLcPeriod"/>
              <a:defRPr/>
            </a:lvl5pPr>
            <a:lvl6pPr lvl="5" rtl="0">
              <a:spcBef>
                <a:spcPts val="0"/>
              </a:spcBef>
              <a:spcAft>
                <a:spcPts val="0"/>
              </a:spcAft>
              <a:buClr>
                <a:srgbClr val="000000"/>
              </a:buClr>
              <a:buSzPts val="1200"/>
              <a:buFont typeface="Arimo"/>
              <a:buAutoNum type="romanLcPeriod"/>
              <a:defRPr/>
            </a:lvl6pPr>
            <a:lvl7pPr lvl="6" rtl="0">
              <a:spcBef>
                <a:spcPts val="0"/>
              </a:spcBef>
              <a:spcAft>
                <a:spcPts val="0"/>
              </a:spcAft>
              <a:buClr>
                <a:srgbClr val="000000"/>
              </a:buClr>
              <a:buSzPts val="1200"/>
              <a:buFont typeface="Arimo"/>
              <a:buAutoNum type="arabicPeriod"/>
              <a:defRPr/>
            </a:lvl7pPr>
            <a:lvl8pPr lvl="7" rtl="0">
              <a:spcBef>
                <a:spcPts val="0"/>
              </a:spcBef>
              <a:spcAft>
                <a:spcPts val="0"/>
              </a:spcAft>
              <a:buClr>
                <a:srgbClr val="000000"/>
              </a:buClr>
              <a:buSzPts val="1200"/>
              <a:buFont typeface="Arimo"/>
              <a:buAutoNum type="alphaLcPeriod"/>
              <a:defRPr/>
            </a:lvl8pPr>
            <a:lvl9pPr lvl="8" rtl="0">
              <a:spcBef>
                <a:spcPts val="0"/>
              </a:spcBef>
              <a:spcAft>
                <a:spcPts val="0"/>
              </a:spcAft>
              <a:buClr>
                <a:srgbClr val="000000"/>
              </a:buClr>
              <a:buSzPts val="1200"/>
              <a:buFont typeface="Arimo"/>
              <a:buAutoNum type="romanLcPeriod"/>
              <a:defRPr/>
            </a:lvl9pPr>
          </a:lstStyle>
          <a:p>
            <a:endParaRPr/>
          </a:p>
        </p:txBody>
      </p:sp>
      <p:sp>
        <p:nvSpPr>
          <p:cNvPr id="1222" name="Google Shape;1222;p22"/>
          <p:cNvSpPr>
            <a:spLocks noGrp="1"/>
          </p:cNvSpPr>
          <p:nvPr>
            <p:ph type="pic" idx="2"/>
          </p:nvPr>
        </p:nvSpPr>
        <p:spPr>
          <a:xfrm>
            <a:off x="984724" y="888000"/>
            <a:ext cx="2642400" cy="3367500"/>
          </a:xfrm>
          <a:prstGeom prst="rect">
            <a:avLst/>
          </a:prstGeom>
          <a:noFill/>
          <a:ln w="19050" cap="flat" cmpd="sng">
            <a:solidFill>
              <a:schemeClr val="lt2"/>
            </a:solidFill>
            <a:prstDash val="solid"/>
            <a:round/>
            <a:headEnd type="none" w="sm" len="sm"/>
            <a:tailEnd type="none" w="sm" len="sm"/>
          </a:ln>
        </p:spPr>
      </p:sp>
      <p:sp>
        <p:nvSpPr>
          <p:cNvPr id="1223" name="Google Shape;1223;p22"/>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ctr" anchorCtr="0">
            <a:noAutofit/>
          </a:bodyPr>
          <a:lstStyle>
            <a:lvl1pPr lvl="0" rtl="0">
              <a:buNone/>
              <a:defRPr sz="1000" b="1"/>
            </a:lvl1pPr>
            <a:lvl2pPr lvl="1" rtl="0">
              <a:buNone/>
              <a:defRPr sz="1000" b="1"/>
            </a:lvl2pPr>
            <a:lvl3pPr lvl="2" rtl="0">
              <a:buNone/>
              <a:defRPr sz="1000" b="1"/>
            </a:lvl3pPr>
            <a:lvl4pPr lvl="3" rtl="0">
              <a:buNone/>
              <a:defRPr sz="1000" b="1"/>
            </a:lvl4pPr>
            <a:lvl5pPr lvl="4" rtl="0">
              <a:buNone/>
              <a:defRPr sz="1000" b="1"/>
            </a:lvl5pPr>
            <a:lvl6pPr lvl="5" rtl="0">
              <a:buNone/>
              <a:defRPr sz="1000" b="1"/>
            </a:lvl6pPr>
            <a:lvl7pPr lvl="6" rtl="0">
              <a:buNone/>
              <a:defRPr sz="1000" b="1"/>
            </a:lvl7pPr>
            <a:lvl8pPr lvl="7" rtl="0">
              <a:buNone/>
              <a:defRPr sz="1000" b="1"/>
            </a:lvl8pPr>
            <a:lvl9pPr lvl="8" rtl="0">
              <a:buNone/>
              <a:defRPr sz="1000" b="1"/>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1267"/>
        <p:cNvGrpSpPr/>
        <p:nvPr/>
      </p:nvGrpSpPr>
      <p:grpSpPr>
        <a:xfrm>
          <a:off x="0" y="0"/>
          <a:ext cx="0" cy="0"/>
          <a:chOff x="0" y="0"/>
          <a:chExt cx="0" cy="0"/>
        </a:xfrm>
      </p:grpSpPr>
      <p:sp>
        <p:nvSpPr>
          <p:cNvPr id="1268" name="Google Shape;1268;p24"/>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24"/>
          <p:cNvGrpSpPr/>
          <p:nvPr/>
        </p:nvGrpSpPr>
        <p:grpSpPr>
          <a:xfrm>
            <a:off x="3196527" y="4552329"/>
            <a:ext cx="807162" cy="223252"/>
            <a:chOff x="3621550" y="1518125"/>
            <a:chExt cx="670400" cy="185425"/>
          </a:xfrm>
        </p:grpSpPr>
        <p:sp>
          <p:nvSpPr>
            <p:cNvPr id="1270" name="Google Shape;1270;p24"/>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4"/>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4"/>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4"/>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4"/>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4"/>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4"/>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24"/>
          <p:cNvGrpSpPr/>
          <p:nvPr/>
        </p:nvGrpSpPr>
        <p:grpSpPr>
          <a:xfrm flipH="1">
            <a:off x="5140352" y="4552329"/>
            <a:ext cx="807162" cy="223252"/>
            <a:chOff x="3621550" y="1518125"/>
            <a:chExt cx="670400" cy="185425"/>
          </a:xfrm>
        </p:grpSpPr>
        <p:sp>
          <p:nvSpPr>
            <p:cNvPr id="1278" name="Google Shape;1278;p24"/>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4"/>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4"/>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4"/>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4"/>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4"/>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4"/>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24"/>
          <p:cNvGrpSpPr/>
          <p:nvPr/>
        </p:nvGrpSpPr>
        <p:grpSpPr>
          <a:xfrm>
            <a:off x="381350" y="292950"/>
            <a:ext cx="662375" cy="659675"/>
            <a:chOff x="5458175" y="464650"/>
            <a:chExt cx="662375" cy="659675"/>
          </a:xfrm>
        </p:grpSpPr>
        <p:sp>
          <p:nvSpPr>
            <p:cNvPr id="1286" name="Google Shape;1286;p24"/>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4"/>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4"/>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4"/>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4"/>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4"/>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4"/>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4"/>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4"/>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24"/>
          <p:cNvGrpSpPr/>
          <p:nvPr/>
        </p:nvGrpSpPr>
        <p:grpSpPr>
          <a:xfrm rot="10800000" flipH="1">
            <a:off x="381350" y="4188688"/>
            <a:ext cx="662375" cy="659675"/>
            <a:chOff x="5458175" y="464650"/>
            <a:chExt cx="662375" cy="659675"/>
          </a:xfrm>
        </p:grpSpPr>
        <p:sp>
          <p:nvSpPr>
            <p:cNvPr id="1298" name="Google Shape;1298;p24"/>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4"/>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4"/>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24"/>
          <p:cNvGrpSpPr/>
          <p:nvPr/>
        </p:nvGrpSpPr>
        <p:grpSpPr>
          <a:xfrm flipH="1">
            <a:off x="8100325" y="292950"/>
            <a:ext cx="662375" cy="659675"/>
            <a:chOff x="5458175" y="464650"/>
            <a:chExt cx="662375" cy="659675"/>
          </a:xfrm>
        </p:grpSpPr>
        <p:sp>
          <p:nvSpPr>
            <p:cNvPr id="1310" name="Google Shape;1310;p24"/>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4"/>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4"/>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4"/>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4"/>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4"/>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4"/>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24"/>
          <p:cNvGrpSpPr/>
          <p:nvPr/>
        </p:nvGrpSpPr>
        <p:grpSpPr>
          <a:xfrm rot="10800000">
            <a:off x="8100325" y="4188688"/>
            <a:ext cx="662375" cy="659675"/>
            <a:chOff x="5458175" y="464650"/>
            <a:chExt cx="662375" cy="659675"/>
          </a:xfrm>
        </p:grpSpPr>
        <p:sp>
          <p:nvSpPr>
            <p:cNvPr id="1322" name="Google Shape;1322;p24"/>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4"/>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4"/>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24"/>
          <p:cNvGrpSpPr/>
          <p:nvPr/>
        </p:nvGrpSpPr>
        <p:grpSpPr>
          <a:xfrm rot="-5400000">
            <a:off x="630056" y="2956549"/>
            <a:ext cx="400527" cy="742504"/>
            <a:chOff x="4591875" y="2334450"/>
            <a:chExt cx="98475" cy="182550"/>
          </a:xfrm>
        </p:grpSpPr>
        <p:sp>
          <p:nvSpPr>
            <p:cNvPr id="1334" name="Google Shape;1334;p24"/>
            <p:cNvSpPr/>
            <p:nvPr/>
          </p:nvSpPr>
          <p:spPr>
            <a:xfrm>
              <a:off x="4591875" y="2338900"/>
              <a:ext cx="88150" cy="175700"/>
            </a:xfrm>
            <a:custGeom>
              <a:avLst/>
              <a:gdLst/>
              <a:ahLst/>
              <a:cxnLst/>
              <a:rect l="l" t="t" r="r" b="b"/>
              <a:pathLst>
                <a:path w="3526" h="7028" extrusionOk="0">
                  <a:moveTo>
                    <a:pt x="12" y="1"/>
                  </a:moveTo>
                  <a:cubicBezTo>
                    <a:pt x="6" y="1"/>
                    <a:pt x="1" y="4"/>
                    <a:pt x="1" y="12"/>
                  </a:cubicBezTo>
                  <a:lnTo>
                    <a:pt x="1" y="13"/>
                  </a:lnTo>
                  <a:cubicBezTo>
                    <a:pt x="6" y="77"/>
                    <a:pt x="5" y="142"/>
                    <a:pt x="11" y="206"/>
                  </a:cubicBezTo>
                  <a:cubicBezTo>
                    <a:pt x="17" y="267"/>
                    <a:pt x="25" y="326"/>
                    <a:pt x="34" y="387"/>
                  </a:cubicBezTo>
                  <a:cubicBezTo>
                    <a:pt x="50" y="512"/>
                    <a:pt x="75" y="637"/>
                    <a:pt x="105" y="760"/>
                  </a:cubicBezTo>
                  <a:cubicBezTo>
                    <a:pt x="163" y="1007"/>
                    <a:pt x="241" y="1248"/>
                    <a:pt x="332" y="1484"/>
                  </a:cubicBezTo>
                  <a:cubicBezTo>
                    <a:pt x="518" y="1963"/>
                    <a:pt x="761" y="2417"/>
                    <a:pt x="1028" y="2854"/>
                  </a:cubicBezTo>
                  <a:cubicBezTo>
                    <a:pt x="1296" y="3295"/>
                    <a:pt x="1590" y="3718"/>
                    <a:pt x="1881" y="4142"/>
                  </a:cubicBezTo>
                  <a:cubicBezTo>
                    <a:pt x="2173" y="4565"/>
                    <a:pt x="2463" y="4991"/>
                    <a:pt x="2724" y="5434"/>
                  </a:cubicBezTo>
                  <a:cubicBezTo>
                    <a:pt x="2983" y="5875"/>
                    <a:pt x="3213" y="6336"/>
                    <a:pt x="3382" y="6820"/>
                  </a:cubicBezTo>
                  <a:cubicBezTo>
                    <a:pt x="3403" y="6879"/>
                    <a:pt x="3423" y="6940"/>
                    <a:pt x="3442" y="7000"/>
                  </a:cubicBezTo>
                  <a:cubicBezTo>
                    <a:pt x="3448" y="7019"/>
                    <a:pt x="3464" y="7027"/>
                    <a:pt x="3479" y="7027"/>
                  </a:cubicBezTo>
                  <a:cubicBezTo>
                    <a:pt x="3502" y="7027"/>
                    <a:pt x="3526" y="7009"/>
                    <a:pt x="3517" y="6979"/>
                  </a:cubicBezTo>
                  <a:cubicBezTo>
                    <a:pt x="3370" y="6490"/>
                    <a:pt x="3158" y="6025"/>
                    <a:pt x="2911" y="5580"/>
                  </a:cubicBezTo>
                  <a:cubicBezTo>
                    <a:pt x="2661" y="5130"/>
                    <a:pt x="2379" y="4701"/>
                    <a:pt x="2091" y="4276"/>
                  </a:cubicBezTo>
                  <a:cubicBezTo>
                    <a:pt x="1802" y="3851"/>
                    <a:pt x="1508" y="3431"/>
                    <a:pt x="1233" y="2997"/>
                  </a:cubicBezTo>
                  <a:cubicBezTo>
                    <a:pt x="959" y="2565"/>
                    <a:pt x="707" y="2119"/>
                    <a:pt x="498" y="1651"/>
                  </a:cubicBezTo>
                  <a:cubicBezTo>
                    <a:pt x="292" y="1190"/>
                    <a:pt x="137" y="704"/>
                    <a:pt x="57" y="206"/>
                  </a:cubicBezTo>
                  <a:cubicBezTo>
                    <a:pt x="47" y="140"/>
                    <a:pt x="32" y="77"/>
                    <a:pt x="25" y="12"/>
                  </a:cubicBezTo>
                  <a:cubicBezTo>
                    <a:pt x="24" y="5"/>
                    <a:pt x="18" y="1"/>
                    <a:pt x="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4"/>
            <p:cNvSpPr/>
            <p:nvPr/>
          </p:nvSpPr>
          <p:spPr>
            <a:xfrm>
              <a:off x="4645825" y="2450550"/>
              <a:ext cx="34225" cy="66450"/>
            </a:xfrm>
            <a:custGeom>
              <a:avLst/>
              <a:gdLst/>
              <a:ahLst/>
              <a:cxnLst/>
              <a:rect l="l" t="t" r="r" b="b"/>
              <a:pathLst>
                <a:path w="1369" h="2658" extrusionOk="0">
                  <a:moveTo>
                    <a:pt x="158" y="0"/>
                  </a:moveTo>
                  <a:cubicBezTo>
                    <a:pt x="121" y="0"/>
                    <a:pt x="96" y="55"/>
                    <a:pt x="136" y="77"/>
                  </a:cubicBezTo>
                  <a:cubicBezTo>
                    <a:pt x="308" y="167"/>
                    <a:pt x="462" y="281"/>
                    <a:pt x="600" y="416"/>
                  </a:cubicBezTo>
                  <a:cubicBezTo>
                    <a:pt x="739" y="550"/>
                    <a:pt x="857" y="701"/>
                    <a:pt x="956" y="867"/>
                  </a:cubicBezTo>
                  <a:cubicBezTo>
                    <a:pt x="1055" y="1033"/>
                    <a:pt x="1133" y="1209"/>
                    <a:pt x="1188" y="1395"/>
                  </a:cubicBezTo>
                  <a:cubicBezTo>
                    <a:pt x="1244" y="1581"/>
                    <a:pt x="1276" y="1767"/>
                    <a:pt x="1282" y="1960"/>
                  </a:cubicBezTo>
                  <a:cubicBezTo>
                    <a:pt x="1289" y="2153"/>
                    <a:pt x="1270" y="2344"/>
                    <a:pt x="1222" y="2531"/>
                  </a:cubicBezTo>
                  <a:cubicBezTo>
                    <a:pt x="1222" y="2534"/>
                    <a:pt x="1221" y="2537"/>
                    <a:pt x="1220" y="2539"/>
                  </a:cubicBezTo>
                  <a:lnTo>
                    <a:pt x="1220" y="2539"/>
                  </a:lnTo>
                  <a:cubicBezTo>
                    <a:pt x="946" y="2321"/>
                    <a:pt x="713" y="2052"/>
                    <a:pt x="530" y="1753"/>
                  </a:cubicBezTo>
                  <a:cubicBezTo>
                    <a:pt x="336" y="1434"/>
                    <a:pt x="202" y="1083"/>
                    <a:pt x="129" y="718"/>
                  </a:cubicBezTo>
                  <a:cubicBezTo>
                    <a:pt x="109" y="617"/>
                    <a:pt x="93" y="515"/>
                    <a:pt x="83" y="411"/>
                  </a:cubicBezTo>
                  <a:cubicBezTo>
                    <a:pt x="72" y="309"/>
                    <a:pt x="70" y="203"/>
                    <a:pt x="66" y="98"/>
                  </a:cubicBezTo>
                  <a:cubicBezTo>
                    <a:pt x="65" y="82"/>
                    <a:pt x="54" y="74"/>
                    <a:pt x="42" y="74"/>
                  </a:cubicBezTo>
                  <a:cubicBezTo>
                    <a:pt x="30" y="74"/>
                    <a:pt x="17" y="82"/>
                    <a:pt x="16" y="98"/>
                  </a:cubicBezTo>
                  <a:cubicBezTo>
                    <a:pt x="1" y="287"/>
                    <a:pt x="15" y="482"/>
                    <a:pt x="43" y="669"/>
                  </a:cubicBezTo>
                  <a:cubicBezTo>
                    <a:pt x="73" y="856"/>
                    <a:pt x="122" y="1040"/>
                    <a:pt x="186" y="1219"/>
                  </a:cubicBezTo>
                  <a:cubicBezTo>
                    <a:pt x="315" y="1579"/>
                    <a:pt x="509" y="1916"/>
                    <a:pt x="756" y="2209"/>
                  </a:cubicBezTo>
                  <a:cubicBezTo>
                    <a:pt x="895" y="2373"/>
                    <a:pt x="1051" y="2519"/>
                    <a:pt x="1222" y="2650"/>
                  </a:cubicBezTo>
                  <a:cubicBezTo>
                    <a:pt x="1229" y="2655"/>
                    <a:pt x="1236" y="2657"/>
                    <a:pt x="1243" y="2657"/>
                  </a:cubicBezTo>
                  <a:cubicBezTo>
                    <a:pt x="1262" y="2657"/>
                    <a:pt x="1281" y="2642"/>
                    <a:pt x="1286" y="2624"/>
                  </a:cubicBezTo>
                  <a:cubicBezTo>
                    <a:pt x="1341" y="2432"/>
                    <a:pt x="1369" y="2233"/>
                    <a:pt x="1369" y="2033"/>
                  </a:cubicBezTo>
                  <a:cubicBezTo>
                    <a:pt x="1369" y="1834"/>
                    <a:pt x="1341" y="1634"/>
                    <a:pt x="1290" y="1443"/>
                  </a:cubicBezTo>
                  <a:cubicBezTo>
                    <a:pt x="1239" y="1250"/>
                    <a:pt x="1163" y="1063"/>
                    <a:pt x="1065" y="889"/>
                  </a:cubicBezTo>
                  <a:cubicBezTo>
                    <a:pt x="969" y="714"/>
                    <a:pt x="849" y="551"/>
                    <a:pt x="711" y="409"/>
                  </a:cubicBezTo>
                  <a:cubicBezTo>
                    <a:pt x="573" y="265"/>
                    <a:pt x="415" y="140"/>
                    <a:pt x="241" y="40"/>
                  </a:cubicBezTo>
                  <a:cubicBezTo>
                    <a:pt x="221" y="28"/>
                    <a:pt x="199" y="16"/>
                    <a:pt x="178" y="5"/>
                  </a:cubicBezTo>
                  <a:cubicBezTo>
                    <a:pt x="171" y="2"/>
                    <a:pt x="164" y="0"/>
                    <a:pt x="1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4"/>
            <p:cNvSpPr/>
            <p:nvPr/>
          </p:nvSpPr>
          <p:spPr>
            <a:xfrm>
              <a:off x="4647450" y="2439950"/>
              <a:ext cx="42900" cy="18075"/>
            </a:xfrm>
            <a:custGeom>
              <a:avLst/>
              <a:gdLst/>
              <a:ahLst/>
              <a:cxnLst/>
              <a:rect l="l" t="t" r="r" b="b"/>
              <a:pathLst>
                <a:path w="1716" h="723" extrusionOk="0">
                  <a:moveTo>
                    <a:pt x="667" y="90"/>
                  </a:moveTo>
                  <a:cubicBezTo>
                    <a:pt x="689" y="90"/>
                    <a:pt x="711" y="91"/>
                    <a:pt x="733" y="93"/>
                  </a:cubicBezTo>
                  <a:cubicBezTo>
                    <a:pt x="787" y="96"/>
                    <a:pt x="840" y="106"/>
                    <a:pt x="897" y="122"/>
                  </a:cubicBezTo>
                  <a:cubicBezTo>
                    <a:pt x="1028" y="160"/>
                    <a:pt x="1148" y="223"/>
                    <a:pt x="1260" y="298"/>
                  </a:cubicBezTo>
                  <a:cubicBezTo>
                    <a:pt x="1371" y="371"/>
                    <a:pt x="1473" y="455"/>
                    <a:pt x="1575" y="540"/>
                  </a:cubicBezTo>
                  <a:lnTo>
                    <a:pt x="1575" y="540"/>
                  </a:lnTo>
                  <a:cubicBezTo>
                    <a:pt x="1406" y="607"/>
                    <a:pt x="1224" y="641"/>
                    <a:pt x="1041" y="641"/>
                  </a:cubicBezTo>
                  <a:cubicBezTo>
                    <a:pt x="1030" y="641"/>
                    <a:pt x="1019" y="641"/>
                    <a:pt x="1009" y="641"/>
                  </a:cubicBezTo>
                  <a:cubicBezTo>
                    <a:pt x="791" y="636"/>
                    <a:pt x="577" y="586"/>
                    <a:pt x="382" y="494"/>
                  </a:cubicBezTo>
                  <a:cubicBezTo>
                    <a:pt x="292" y="451"/>
                    <a:pt x="207" y="399"/>
                    <a:pt x="128" y="338"/>
                  </a:cubicBezTo>
                  <a:lnTo>
                    <a:pt x="128" y="338"/>
                  </a:lnTo>
                  <a:cubicBezTo>
                    <a:pt x="169" y="284"/>
                    <a:pt x="218" y="236"/>
                    <a:pt x="276" y="198"/>
                  </a:cubicBezTo>
                  <a:cubicBezTo>
                    <a:pt x="321" y="170"/>
                    <a:pt x="366" y="149"/>
                    <a:pt x="415" y="133"/>
                  </a:cubicBezTo>
                  <a:cubicBezTo>
                    <a:pt x="440" y="124"/>
                    <a:pt x="466" y="116"/>
                    <a:pt x="492" y="110"/>
                  </a:cubicBezTo>
                  <a:cubicBezTo>
                    <a:pt x="505" y="107"/>
                    <a:pt x="519" y="104"/>
                    <a:pt x="532" y="102"/>
                  </a:cubicBezTo>
                  <a:cubicBezTo>
                    <a:pt x="545" y="100"/>
                    <a:pt x="561" y="97"/>
                    <a:pt x="569" y="96"/>
                  </a:cubicBezTo>
                  <a:cubicBezTo>
                    <a:pt x="601" y="92"/>
                    <a:pt x="634" y="90"/>
                    <a:pt x="667" y="90"/>
                  </a:cubicBezTo>
                  <a:close/>
                  <a:moveTo>
                    <a:pt x="678" y="1"/>
                  </a:moveTo>
                  <a:cubicBezTo>
                    <a:pt x="532" y="1"/>
                    <a:pt x="388" y="37"/>
                    <a:pt x="263" y="115"/>
                  </a:cubicBezTo>
                  <a:cubicBezTo>
                    <a:pt x="190" y="162"/>
                    <a:pt x="122" y="224"/>
                    <a:pt x="79" y="299"/>
                  </a:cubicBezTo>
                  <a:lnTo>
                    <a:pt x="79" y="299"/>
                  </a:lnTo>
                  <a:cubicBezTo>
                    <a:pt x="77" y="298"/>
                    <a:pt x="75" y="296"/>
                    <a:pt x="72" y="294"/>
                  </a:cubicBezTo>
                  <a:cubicBezTo>
                    <a:pt x="65" y="287"/>
                    <a:pt x="58" y="285"/>
                    <a:pt x="50" y="285"/>
                  </a:cubicBezTo>
                  <a:cubicBezTo>
                    <a:pt x="24" y="285"/>
                    <a:pt x="1" y="318"/>
                    <a:pt x="26" y="340"/>
                  </a:cubicBezTo>
                  <a:cubicBezTo>
                    <a:pt x="34" y="347"/>
                    <a:pt x="43" y="354"/>
                    <a:pt x="51" y="362"/>
                  </a:cubicBezTo>
                  <a:lnTo>
                    <a:pt x="51" y="362"/>
                  </a:lnTo>
                  <a:cubicBezTo>
                    <a:pt x="45" y="377"/>
                    <a:pt x="41" y="393"/>
                    <a:pt x="38" y="409"/>
                  </a:cubicBezTo>
                  <a:cubicBezTo>
                    <a:pt x="36" y="422"/>
                    <a:pt x="46" y="433"/>
                    <a:pt x="57" y="433"/>
                  </a:cubicBezTo>
                  <a:cubicBezTo>
                    <a:pt x="62" y="433"/>
                    <a:pt x="68" y="430"/>
                    <a:pt x="71" y="423"/>
                  </a:cubicBezTo>
                  <a:cubicBezTo>
                    <a:pt x="77" y="413"/>
                    <a:pt x="83" y="403"/>
                    <a:pt x="90" y="393"/>
                  </a:cubicBezTo>
                  <a:lnTo>
                    <a:pt x="90" y="393"/>
                  </a:lnTo>
                  <a:cubicBezTo>
                    <a:pt x="249" y="518"/>
                    <a:pt x="433" y="610"/>
                    <a:pt x="628" y="665"/>
                  </a:cubicBezTo>
                  <a:cubicBezTo>
                    <a:pt x="767" y="704"/>
                    <a:pt x="912" y="723"/>
                    <a:pt x="1057" y="723"/>
                  </a:cubicBezTo>
                  <a:cubicBezTo>
                    <a:pt x="1142" y="723"/>
                    <a:pt x="1228" y="716"/>
                    <a:pt x="1312" y="703"/>
                  </a:cubicBezTo>
                  <a:cubicBezTo>
                    <a:pt x="1441" y="683"/>
                    <a:pt x="1567" y="646"/>
                    <a:pt x="1685" y="593"/>
                  </a:cubicBezTo>
                  <a:cubicBezTo>
                    <a:pt x="1711" y="582"/>
                    <a:pt x="1715" y="539"/>
                    <a:pt x="1694" y="520"/>
                  </a:cubicBezTo>
                  <a:cubicBezTo>
                    <a:pt x="1473" y="331"/>
                    <a:pt x="1242" y="138"/>
                    <a:pt x="960" y="46"/>
                  </a:cubicBezTo>
                  <a:cubicBezTo>
                    <a:pt x="869" y="16"/>
                    <a:pt x="773" y="1"/>
                    <a:pt x="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a:off x="4629200" y="2446375"/>
              <a:ext cx="20575" cy="46350"/>
            </a:xfrm>
            <a:custGeom>
              <a:avLst/>
              <a:gdLst/>
              <a:ahLst/>
              <a:cxnLst/>
              <a:rect l="l" t="t" r="r" b="b"/>
              <a:pathLst>
                <a:path w="823" h="1854" extrusionOk="0">
                  <a:moveTo>
                    <a:pt x="589" y="195"/>
                  </a:moveTo>
                  <a:lnTo>
                    <a:pt x="589" y="195"/>
                  </a:lnTo>
                  <a:cubicBezTo>
                    <a:pt x="415" y="534"/>
                    <a:pt x="282" y="894"/>
                    <a:pt x="194" y="1265"/>
                  </a:cubicBezTo>
                  <a:cubicBezTo>
                    <a:pt x="169" y="1372"/>
                    <a:pt x="148" y="1481"/>
                    <a:pt x="130" y="1590"/>
                  </a:cubicBezTo>
                  <a:lnTo>
                    <a:pt x="130" y="1590"/>
                  </a:lnTo>
                  <a:cubicBezTo>
                    <a:pt x="118" y="1537"/>
                    <a:pt x="110" y="1483"/>
                    <a:pt x="105" y="1431"/>
                  </a:cubicBezTo>
                  <a:cubicBezTo>
                    <a:pt x="93" y="1304"/>
                    <a:pt x="99" y="1172"/>
                    <a:pt x="119" y="1048"/>
                  </a:cubicBezTo>
                  <a:cubicBezTo>
                    <a:pt x="163" y="796"/>
                    <a:pt x="272" y="557"/>
                    <a:pt x="435" y="357"/>
                  </a:cubicBezTo>
                  <a:cubicBezTo>
                    <a:pt x="480" y="301"/>
                    <a:pt x="531" y="248"/>
                    <a:pt x="583" y="200"/>
                  </a:cubicBezTo>
                  <a:cubicBezTo>
                    <a:pt x="585" y="198"/>
                    <a:pt x="587" y="197"/>
                    <a:pt x="589" y="195"/>
                  </a:cubicBezTo>
                  <a:close/>
                  <a:moveTo>
                    <a:pt x="704" y="132"/>
                  </a:moveTo>
                  <a:cubicBezTo>
                    <a:pt x="754" y="348"/>
                    <a:pt x="757" y="574"/>
                    <a:pt x="717" y="792"/>
                  </a:cubicBezTo>
                  <a:cubicBezTo>
                    <a:pt x="672" y="1040"/>
                    <a:pt x="573" y="1276"/>
                    <a:pt x="426" y="1481"/>
                  </a:cubicBezTo>
                  <a:cubicBezTo>
                    <a:pt x="355" y="1581"/>
                    <a:pt x="271" y="1674"/>
                    <a:pt x="177" y="1755"/>
                  </a:cubicBezTo>
                  <a:lnTo>
                    <a:pt x="177" y="1755"/>
                  </a:lnTo>
                  <a:cubicBezTo>
                    <a:pt x="168" y="1729"/>
                    <a:pt x="160" y="1703"/>
                    <a:pt x="152" y="1677"/>
                  </a:cubicBezTo>
                  <a:lnTo>
                    <a:pt x="152" y="1677"/>
                  </a:lnTo>
                  <a:cubicBezTo>
                    <a:pt x="153" y="1677"/>
                    <a:pt x="155" y="1677"/>
                    <a:pt x="156" y="1677"/>
                  </a:cubicBezTo>
                  <a:cubicBezTo>
                    <a:pt x="171" y="1677"/>
                    <a:pt x="188" y="1667"/>
                    <a:pt x="191" y="1651"/>
                  </a:cubicBezTo>
                  <a:cubicBezTo>
                    <a:pt x="257" y="1215"/>
                    <a:pt x="386" y="787"/>
                    <a:pt x="574" y="388"/>
                  </a:cubicBezTo>
                  <a:cubicBezTo>
                    <a:pt x="615" y="301"/>
                    <a:pt x="658" y="215"/>
                    <a:pt x="704" y="132"/>
                  </a:cubicBezTo>
                  <a:close/>
                  <a:moveTo>
                    <a:pt x="715" y="0"/>
                  </a:moveTo>
                  <a:cubicBezTo>
                    <a:pt x="703" y="0"/>
                    <a:pt x="691" y="6"/>
                    <a:pt x="685" y="18"/>
                  </a:cubicBezTo>
                  <a:cubicBezTo>
                    <a:pt x="677" y="32"/>
                    <a:pt x="669" y="45"/>
                    <a:pt x="661" y="59"/>
                  </a:cubicBezTo>
                  <a:lnTo>
                    <a:pt x="661" y="59"/>
                  </a:lnTo>
                  <a:cubicBezTo>
                    <a:pt x="655" y="64"/>
                    <a:pt x="648" y="68"/>
                    <a:pt x="642" y="72"/>
                  </a:cubicBezTo>
                  <a:cubicBezTo>
                    <a:pt x="612" y="91"/>
                    <a:pt x="585" y="112"/>
                    <a:pt x="556" y="133"/>
                  </a:cubicBezTo>
                  <a:cubicBezTo>
                    <a:pt x="504" y="173"/>
                    <a:pt x="455" y="219"/>
                    <a:pt x="410" y="267"/>
                  </a:cubicBezTo>
                  <a:cubicBezTo>
                    <a:pt x="318" y="367"/>
                    <a:pt x="242" y="480"/>
                    <a:pt x="181" y="601"/>
                  </a:cubicBezTo>
                  <a:cubicBezTo>
                    <a:pt x="60" y="843"/>
                    <a:pt x="0" y="1118"/>
                    <a:pt x="20" y="1391"/>
                  </a:cubicBezTo>
                  <a:cubicBezTo>
                    <a:pt x="30" y="1545"/>
                    <a:pt x="68" y="1693"/>
                    <a:pt x="129" y="1836"/>
                  </a:cubicBezTo>
                  <a:cubicBezTo>
                    <a:pt x="135" y="1849"/>
                    <a:pt x="146" y="1854"/>
                    <a:pt x="158" y="1854"/>
                  </a:cubicBezTo>
                  <a:cubicBezTo>
                    <a:pt x="169" y="1854"/>
                    <a:pt x="181" y="1850"/>
                    <a:pt x="188" y="1843"/>
                  </a:cubicBezTo>
                  <a:cubicBezTo>
                    <a:pt x="392" y="1679"/>
                    <a:pt x="553" y="1464"/>
                    <a:pt x="658" y="1226"/>
                  </a:cubicBezTo>
                  <a:cubicBezTo>
                    <a:pt x="766" y="988"/>
                    <a:pt x="823" y="726"/>
                    <a:pt x="818" y="463"/>
                  </a:cubicBezTo>
                  <a:cubicBezTo>
                    <a:pt x="815" y="315"/>
                    <a:pt x="793" y="168"/>
                    <a:pt x="750" y="26"/>
                  </a:cubicBezTo>
                  <a:cubicBezTo>
                    <a:pt x="745" y="9"/>
                    <a:pt x="730" y="0"/>
                    <a:pt x="7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a:off x="4617450" y="2334450"/>
              <a:ext cx="55025" cy="71125"/>
            </a:xfrm>
            <a:custGeom>
              <a:avLst/>
              <a:gdLst/>
              <a:ahLst/>
              <a:cxnLst/>
              <a:rect l="l" t="t" r="r" b="b"/>
              <a:pathLst>
                <a:path w="2201" h="2845" extrusionOk="0">
                  <a:moveTo>
                    <a:pt x="7" y="0"/>
                  </a:moveTo>
                  <a:cubicBezTo>
                    <a:pt x="4" y="0"/>
                    <a:pt x="0" y="3"/>
                    <a:pt x="2" y="7"/>
                  </a:cubicBezTo>
                  <a:cubicBezTo>
                    <a:pt x="18" y="63"/>
                    <a:pt x="29" y="120"/>
                    <a:pt x="45" y="177"/>
                  </a:cubicBezTo>
                  <a:cubicBezTo>
                    <a:pt x="60" y="233"/>
                    <a:pt x="80" y="288"/>
                    <a:pt x="99" y="342"/>
                  </a:cubicBezTo>
                  <a:cubicBezTo>
                    <a:pt x="139" y="453"/>
                    <a:pt x="183" y="562"/>
                    <a:pt x="230" y="669"/>
                  </a:cubicBezTo>
                  <a:cubicBezTo>
                    <a:pt x="327" y="884"/>
                    <a:pt x="436" y="1092"/>
                    <a:pt x="562" y="1289"/>
                  </a:cubicBezTo>
                  <a:cubicBezTo>
                    <a:pt x="689" y="1487"/>
                    <a:pt x="831" y="1677"/>
                    <a:pt x="986" y="1857"/>
                  </a:cubicBezTo>
                  <a:cubicBezTo>
                    <a:pt x="1138" y="2034"/>
                    <a:pt x="1303" y="2202"/>
                    <a:pt x="1478" y="2358"/>
                  </a:cubicBezTo>
                  <a:cubicBezTo>
                    <a:pt x="1654" y="2514"/>
                    <a:pt x="1842" y="2659"/>
                    <a:pt x="2040" y="2790"/>
                  </a:cubicBezTo>
                  <a:cubicBezTo>
                    <a:pt x="2064" y="2806"/>
                    <a:pt x="2089" y="2822"/>
                    <a:pt x="2112" y="2837"/>
                  </a:cubicBezTo>
                  <a:cubicBezTo>
                    <a:pt x="2120" y="2842"/>
                    <a:pt x="2129" y="2844"/>
                    <a:pt x="2138" y="2844"/>
                  </a:cubicBezTo>
                  <a:cubicBezTo>
                    <a:pt x="2157" y="2844"/>
                    <a:pt x="2175" y="2834"/>
                    <a:pt x="2185" y="2818"/>
                  </a:cubicBezTo>
                  <a:cubicBezTo>
                    <a:pt x="2200" y="2793"/>
                    <a:pt x="2190" y="2761"/>
                    <a:pt x="2166" y="2746"/>
                  </a:cubicBezTo>
                  <a:cubicBezTo>
                    <a:pt x="1971" y="2620"/>
                    <a:pt x="1790" y="2486"/>
                    <a:pt x="1615" y="2336"/>
                  </a:cubicBezTo>
                  <a:cubicBezTo>
                    <a:pt x="1439" y="2185"/>
                    <a:pt x="1274" y="2023"/>
                    <a:pt x="1119" y="1851"/>
                  </a:cubicBezTo>
                  <a:cubicBezTo>
                    <a:pt x="965" y="1677"/>
                    <a:pt x="826" y="1501"/>
                    <a:pt x="695" y="1310"/>
                  </a:cubicBezTo>
                  <a:cubicBezTo>
                    <a:pt x="564" y="1119"/>
                    <a:pt x="442" y="922"/>
                    <a:pt x="335" y="716"/>
                  </a:cubicBezTo>
                  <a:cubicBezTo>
                    <a:pt x="280" y="614"/>
                    <a:pt x="229" y="509"/>
                    <a:pt x="181" y="403"/>
                  </a:cubicBezTo>
                  <a:cubicBezTo>
                    <a:pt x="133" y="297"/>
                    <a:pt x="92" y="192"/>
                    <a:pt x="46" y="89"/>
                  </a:cubicBezTo>
                  <a:cubicBezTo>
                    <a:pt x="33" y="60"/>
                    <a:pt x="22" y="33"/>
                    <a:pt x="11" y="4"/>
                  </a:cubicBezTo>
                  <a:cubicBezTo>
                    <a:pt x="11" y="2"/>
                    <a:pt x="9"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a:off x="4641275" y="2376850"/>
              <a:ext cx="32800" cy="32175"/>
            </a:xfrm>
            <a:custGeom>
              <a:avLst/>
              <a:gdLst/>
              <a:ahLst/>
              <a:cxnLst/>
              <a:rect l="l" t="t" r="r" b="b"/>
              <a:pathLst>
                <a:path w="1312" h="1287" extrusionOk="0">
                  <a:moveTo>
                    <a:pt x="274" y="71"/>
                  </a:moveTo>
                  <a:cubicBezTo>
                    <a:pt x="317" y="71"/>
                    <a:pt x="358" y="73"/>
                    <a:pt x="401" y="79"/>
                  </a:cubicBezTo>
                  <a:cubicBezTo>
                    <a:pt x="520" y="94"/>
                    <a:pt x="638" y="130"/>
                    <a:pt x="744" y="187"/>
                  </a:cubicBezTo>
                  <a:cubicBezTo>
                    <a:pt x="955" y="301"/>
                    <a:pt x="1113" y="498"/>
                    <a:pt x="1183" y="726"/>
                  </a:cubicBezTo>
                  <a:cubicBezTo>
                    <a:pt x="1221" y="848"/>
                    <a:pt x="1235" y="975"/>
                    <a:pt x="1222" y="1101"/>
                  </a:cubicBezTo>
                  <a:lnTo>
                    <a:pt x="1222" y="1101"/>
                  </a:lnTo>
                  <a:cubicBezTo>
                    <a:pt x="1139" y="1173"/>
                    <a:pt x="1034" y="1203"/>
                    <a:pt x="927" y="1203"/>
                  </a:cubicBezTo>
                  <a:cubicBezTo>
                    <a:pt x="820" y="1203"/>
                    <a:pt x="710" y="1173"/>
                    <a:pt x="616" y="1123"/>
                  </a:cubicBezTo>
                  <a:cubicBezTo>
                    <a:pt x="509" y="1066"/>
                    <a:pt x="421" y="987"/>
                    <a:pt x="352" y="887"/>
                  </a:cubicBezTo>
                  <a:cubicBezTo>
                    <a:pt x="272" y="774"/>
                    <a:pt x="218" y="645"/>
                    <a:pt x="177" y="514"/>
                  </a:cubicBezTo>
                  <a:cubicBezTo>
                    <a:pt x="134" y="375"/>
                    <a:pt x="106" y="233"/>
                    <a:pt x="79" y="91"/>
                  </a:cubicBezTo>
                  <a:lnTo>
                    <a:pt x="79" y="91"/>
                  </a:lnTo>
                  <a:cubicBezTo>
                    <a:pt x="127" y="82"/>
                    <a:pt x="174" y="74"/>
                    <a:pt x="221" y="72"/>
                  </a:cubicBezTo>
                  <a:cubicBezTo>
                    <a:pt x="239" y="71"/>
                    <a:pt x="256" y="71"/>
                    <a:pt x="274" y="71"/>
                  </a:cubicBezTo>
                  <a:close/>
                  <a:moveTo>
                    <a:pt x="314" y="1"/>
                  </a:moveTo>
                  <a:cubicBezTo>
                    <a:pt x="249" y="1"/>
                    <a:pt x="184" y="7"/>
                    <a:pt x="120" y="20"/>
                  </a:cubicBezTo>
                  <a:cubicBezTo>
                    <a:pt x="100" y="24"/>
                    <a:pt x="81" y="29"/>
                    <a:pt x="63" y="34"/>
                  </a:cubicBezTo>
                  <a:lnTo>
                    <a:pt x="63" y="34"/>
                  </a:lnTo>
                  <a:cubicBezTo>
                    <a:pt x="56" y="28"/>
                    <a:pt x="47" y="24"/>
                    <a:pt x="37" y="24"/>
                  </a:cubicBezTo>
                  <a:cubicBezTo>
                    <a:pt x="35" y="24"/>
                    <a:pt x="32" y="24"/>
                    <a:pt x="29" y="25"/>
                  </a:cubicBezTo>
                  <a:cubicBezTo>
                    <a:pt x="9" y="31"/>
                    <a:pt x="1" y="50"/>
                    <a:pt x="4" y="68"/>
                  </a:cubicBezTo>
                  <a:cubicBezTo>
                    <a:pt x="51" y="345"/>
                    <a:pt x="99" y="632"/>
                    <a:pt x="247" y="875"/>
                  </a:cubicBezTo>
                  <a:cubicBezTo>
                    <a:pt x="315" y="988"/>
                    <a:pt x="403" y="1085"/>
                    <a:pt x="512" y="1158"/>
                  </a:cubicBezTo>
                  <a:cubicBezTo>
                    <a:pt x="614" y="1225"/>
                    <a:pt x="731" y="1267"/>
                    <a:pt x="852" y="1282"/>
                  </a:cubicBezTo>
                  <a:cubicBezTo>
                    <a:pt x="879" y="1285"/>
                    <a:pt x="904" y="1286"/>
                    <a:pt x="930" y="1286"/>
                  </a:cubicBezTo>
                  <a:cubicBezTo>
                    <a:pt x="1022" y="1286"/>
                    <a:pt x="1109" y="1266"/>
                    <a:pt x="1189" y="1222"/>
                  </a:cubicBezTo>
                  <a:cubicBezTo>
                    <a:pt x="1216" y="1208"/>
                    <a:pt x="1241" y="1191"/>
                    <a:pt x="1265" y="1172"/>
                  </a:cubicBezTo>
                  <a:cubicBezTo>
                    <a:pt x="1278" y="1161"/>
                    <a:pt x="1295" y="1150"/>
                    <a:pt x="1300" y="1133"/>
                  </a:cubicBezTo>
                  <a:cubicBezTo>
                    <a:pt x="1305" y="1116"/>
                    <a:pt x="1305" y="1095"/>
                    <a:pt x="1306" y="1076"/>
                  </a:cubicBezTo>
                  <a:cubicBezTo>
                    <a:pt x="1312" y="1010"/>
                    <a:pt x="1309" y="945"/>
                    <a:pt x="1300" y="879"/>
                  </a:cubicBezTo>
                  <a:cubicBezTo>
                    <a:pt x="1264" y="607"/>
                    <a:pt x="1122" y="354"/>
                    <a:pt x="900" y="191"/>
                  </a:cubicBezTo>
                  <a:cubicBezTo>
                    <a:pt x="731" y="66"/>
                    <a:pt x="522" y="1"/>
                    <a:pt x="3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4"/>
            <p:cNvSpPr/>
            <p:nvPr/>
          </p:nvSpPr>
          <p:spPr>
            <a:xfrm>
              <a:off x="4641100" y="2365875"/>
              <a:ext cx="41125" cy="18050"/>
            </a:xfrm>
            <a:custGeom>
              <a:avLst/>
              <a:gdLst/>
              <a:ahLst/>
              <a:cxnLst/>
              <a:rect l="l" t="t" r="r" b="b"/>
              <a:pathLst>
                <a:path w="1645" h="722" extrusionOk="0">
                  <a:moveTo>
                    <a:pt x="1086" y="1"/>
                  </a:moveTo>
                  <a:cubicBezTo>
                    <a:pt x="1041" y="1"/>
                    <a:pt x="997" y="3"/>
                    <a:pt x="952" y="6"/>
                  </a:cubicBezTo>
                  <a:cubicBezTo>
                    <a:pt x="729" y="24"/>
                    <a:pt x="511" y="85"/>
                    <a:pt x="312" y="191"/>
                  </a:cubicBezTo>
                  <a:cubicBezTo>
                    <a:pt x="201" y="248"/>
                    <a:pt x="99" y="323"/>
                    <a:pt x="11" y="411"/>
                  </a:cubicBezTo>
                  <a:cubicBezTo>
                    <a:pt x="0" y="422"/>
                    <a:pt x="11" y="442"/>
                    <a:pt x="25" y="442"/>
                  </a:cubicBezTo>
                  <a:cubicBezTo>
                    <a:pt x="28" y="442"/>
                    <a:pt x="31" y="441"/>
                    <a:pt x="34" y="439"/>
                  </a:cubicBezTo>
                  <a:cubicBezTo>
                    <a:pt x="207" y="312"/>
                    <a:pt x="398" y="212"/>
                    <a:pt x="605" y="149"/>
                  </a:cubicBezTo>
                  <a:cubicBezTo>
                    <a:pt x="759" y="102"/>
                    <a:pt x="920" y="78"/>
                    <a:pt x="1081" y="78"/>
                  </a:cubicBezTo>
                  <a:cubicBezTo>
                    <a:pt x="1134" y="78"/>
                    <a:pt x="1186" y="81"/>
                    <a:pt x="1239" y="86"/>
                  </a:cubicBezTo>
                  <a:cubicBezTo>
                    <a:pt x="1342" y="96"/>
                    <a:pt x="1445" y="117"/>
                    <a:pt x="1544" y="148"/>
                  </a:cubicBezTo>
                  <a:lnTo>
                    <a:pt x="1544" y="148"/>
                  </a:lnTo>
                  <a:cubicBezTo>
                    <a:pt x="1453" y="315"/>
                    <a:pt x="1324" y="459"/>
                    <a:pt x="1169" y="569"/>
                  </a:cubicBezTo>
                  <a:cubicBezTo>
                    <a:pt x="1120" y="603"/>
                    <a:pt x="1069" y="633"/>
                    <a:pt x="1015" y="661"/>
                  </a:cubicBezTo>
                  <a:cubicBezTo>
                    <a:pt x="1000" y="668"/>
                    <a:pt x="995" y="691"/>
                    <a:pt x="1003" y="706"/>
                  </a:cubicBezTo>
                  <a:cubicBezTo>
                    <a:pt x="1010" y="717"/>
                    <a:pt x="1021" y="722"/>
                    <a:pt x="1032" y="722"/>
                  </a:cubicBezTo>
                  <a:cubicBezTo>
                    <a:pt x="1038" y="722"/>
                    <a:pt x="1044" y="721"/>
                    <a:pt x="1050" y="718"/>
                  </a:cubicBezTo>
                  <a:cubicBezTo>
                    <a:pt x="1247" y="624"/>
                    <a:pt x="1415" y="481"/>
                    <a:pt x="1540" y="301"/>
                  </a:cubicBezTo>
                  <a:cubicBezTo>
                    <a:pt x="1574" y="252"/>
                    <a:pt x="1605" y="200"/>
                    <a:pt x="1633" y="145"/>
                  </a:cubicBezTo>
                  <a:cubicBezTo>
                    <a:pt x="1645" y="122"/>
                    <a:pt x="1634" y="98"/>
                    <a:pt x="1610" y="88"/>
                  </a:cubicBezTo>
                  <a:cubicBezTo>
                    <a:pt x="1442" y="29"/>
                    <a:pt x="1264" y="1"/>
                    <a:pt x="10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4"/>
            <p:cNvSpPr/>
            <p:nvPr/>
          </p:nvSpPr>
          <p:spPr>
            <a:xfrm>
              <a:off x="4647150" y="2369200"/>
              <a:ext cx="31500" cy="6700"/>
            </a:xfrm>
            <a:custGeom>
              <a:avLst/>
              <a:gdLst/>
              <a:ahLst/>
              <a:cxnLst/>
              <a:rect l="l" t="t" r="r" b="b"/>
              <a:pathLst>
                <a:path w="1260" h="268" extrusionOk="0">
                  <a:moveTo>
                    <a:pt x="1229" y="0"/>
                  </a:moveTo>
                  <a:cubicBezTo>
                    <a:pt x="1228" y="0"/>
                    <a:pt x="1227" y="0"/>
                    <a:pt x="1225" y="0"/>
                  </a:cubicBezTo>
                  <a:cubicBezTo>
                    <a:pt x="915" y="50"/>
                    <a:pt x="606" y="106"/>
                    <a:pt x="297" y="163"/>
                  </a:cubicBezTo>
                  <a:cubicBezTo>
                    <a:pt x="209" y="180"/>
                    <a:pt x="121" y="197"/>
                    <a:pt x="34" y="212"/>
                  </a:cubicBezTo>
                  <a:cubicBezTo>
                    <a:pt x="1" y="219"/>
                    <a:pt x="11" y="268"/>
                    <a:pt x="43" y="268"/>
                  </a:cubicBezTo>
                  <a:cubicBezTo>
                    <a:pt x="45" y="268"/>
                    <a:pt x="48" y="267"/>
                    <a:pt x="50" y="267"/>
                  </a:cubicBezTo>
                  <a:cubicBezTo>
                    <a:pt x="358" y="210"/>
                    <a:pt x="666" y="153"/>
                    <a:pt x="974" y="93"/>
                  </a:cubicBezTo>
                  <a:cubicBezTo>
                    <a:pt x="1062" y="77"/>
                    <a:pt x="1149" y="58"/>
                    <a:pt x="1236" y="39"/>
                  </a:cubicBezTo>
                  <a:cubicBezTo>
                    <a:pt x="1260" y="34"/>
                    <a:pt x="1251" y="0"/>
                    <a:pt x="1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24"/>
          <p:cNvGrpSpPr/>
          <p:nvPr/>
        </p:nvGrpSpPr>
        <p:grpSpPr>
          <a:xfrm rot="-5400000" flipH="1">
            <a:off x="630056" y="1442249"/>
            <a:ext cx="400527" cy="742504"/>
            <a:chOff x="4591875" y="2334450"/>
            <a:chExt cx="98475" cy="182550"/>
          </a:xfrm>
        </p:grpSpPr>
        <p:sp>
          <p:nvSpPr>
            <p:cNvPr id="1343" name="Google Shape;1343;p24"/>
            <p:cNvSpPr/>
            <p:nvPr/>
          </p:nvSpPr>
          <p:spPr>
            <a:xfrm>
              <a:off x="4591875" y="2338900"/>
              <a:ext cx="88150" cy="175700"/>
            </a:xfrm>
            <a:custGeom>
              <a:avLst/>
              <a:gdLst/>
              <a:ahLst/>
              <a:cxnLst/>
              <a:rect l="l" t="t" r="r" b="b"/>
              <a:pathLst>
                <a:path w="3526" h="7028" extrusionOk="0">
                  <a:moveTo>
                    <a:pt x="12" y="1"/>
                  </a:moveTo>
                  <a:cubicBezTo>
                    <a:pt x="6" y="1"/>
                    <a:pt x="1" y="4"/>
                    <a:pt x="1" y="12"/>
                  </a:cubicBezTo>
                  <a:lnTo>
                    <a:pt x="1" y="13"/>
                  </a:lnTo>
                  <a:cubicBezTo>
                    <a:pt x="6" y="77"/>
                    <a:pt x="5" y="142"/>
                    <a:pt x="11" y="206"/>
                  </a:cubicBezTo>
                  <a:cubicBezTo>
                    <a:pt x="17" y="267"/>
                    <a:pt x="25" y="326"/>
                    <a:pt x="34" y="387"/>
                  </a:cubicBezTo>
                  <a:cubicBezTo>
                    <a:pt x="50" y="512"/>
                    <a:pt x="75" y="637"/>
                    <a:pt x="105" y="760"/>
                  </a:cubicBezTo>
                  <a:cubicBezTo>
                    <a:pt x="163" y="1007"/>
                    <a:pt x="241" y="1248"/>
                    <a:pt x="332" y="1484"/>
                  </a:cubicBezTo>
                  <a:cubicBezTo>
                    <a:pt x="518" y="1963"/>
                    <a:pt x="761" y="2417"/>
                    <a:pt x="1028" y="2854"/>
                  </a:cubicBezTo>
                  <a:cubicBezTo>
                    <a:pt x="1296" y="3295"/>
                    <a:pt x="1590" y="3718"/>
                    <a:pt x="1881" y="4142"/>
                  </a:cubicBezTo>
                  <a:cubicBezTo>
                    <a:pt x="2173" y="4565"/>
                    <a:pt x="2463" y="4991"/>
                    <a:pt x="2724" y="5434"/>
                  </a:cubicBezTo>
                  <a:cubicBezTo>
                    <a:pt x="2983" y="5875"/>
                    <a:pt x="3213" y="6336"/>
                    <a:pt x="3382" y="6820"/>
                  </a:cubicBezTo>
                  <a:cubicBezTo>
                    <a:pt x="3403" y="6879"/>
                    <a:pt x="3423" y="6940"/>
                    <a:pt x="3442" y="7000"/>
                  </a:cubicBezTo>
                  <a:cubicBezTo>
                    <a:pt x="3448" y="7019"/>
                    <a:pt x="3464" y="7027"/>
                    <a:pt x="3479" y="7027"/>
                  </a:cubicBezTo>
                  <a:cubicBezTo>
                    <a:pt x="3502" y="7027"/>
                    <a:pt x="3526" y="7009"/>
                    <a:pt x="3517" y="6979"/>
                  </a:cubicBezTo>
                  <a:cubicBezTo>
                    <a:pt x="3370" y="6490"/>
                    <a:pt x="3158" y="6025"/>
                    <a:pt x="2911" y="5580"/>
                  </a:cubicBezTo>
                  <a:cubicBezTo>
                    <a:pt x="2661" y="5130"/>
                    <a:pt x="2379" y="4701"/>
                    <a:pt x="2091" y="4276"/>
                  </a:cubicBezTo>
                  <a:cubicBezTo>
                    <a:pt x="1802" y="3851"/>
                    <a:pt x="1508" y="3431"/>
                    <a:pt x="1233" y="2997"/>
                  </a:cubicBezTo>
                  <a:cubicBezTo>
                    <a:pt x="959" y="2565"/>
                    <a:pt x="707" y="2119"/>
                    <a:pt x="498" y="1651"/>
                  </a:cubicBezTo>
                  <a:cubicBezTo>
                    <a:pt x="292" y="1190"/>
                    <a:pt x="137" y="704"/>
                    <a:pt x="57" y="206"/>
                  </a:cubicBezTo>
                  <a:cubicBezTo>
                    <a:pt x="47" y="140"/>
                    <a:pt x="32" y="77"/>
                    <a:pt x="25" y="12"/>
                  </a:cubicBezTo>
                  <a:cubicBezTo>
                    <a:pt x="24" y="5"/>
                    <a:pt x="18" y="1"/>
                    <a:pt x="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4"/>
            <p:cNvSpPr/>
            <p:nvPr/>
          </p:nvSpPr>
          <p:spPr>
            <a:xfrm>
              <a:off x="4645825" y="2450550"/>
              <a:ext cx="34225" cy="66450"/>
            </a:xfrm>
            <a:custGeom>
              <a:avLst/>
              <a:gdLst/>
              <a:ahLst/>
              <a:cxnLst/>
              <a:rect l="l" t="t" r="r" b="b"/>
              <a:pathLst>
                <a:path w="1369" h="2658" extrusionOk="0">
                  <a:moveTo>
                    <a:pt x="158" y="0"/>
                  </a:moveTo>
                  <a:cubicBezTo>
                    <a:pt x="121" y="0"/>
                    <a:pt x="96" y="55"/>
                    <a:pt x="136" y="77"/>
                  </a:cubicBezTo>
                  <a:cubicBezTo>
                    <a:pt x="308" y="167"/>
                    <a:pt x="462" y="281"/>
                    <a:pt x="600" y="416"/>
                  </a:cubicBezTo>
                  <a:cubicBezTo>
                    <a:pt x="739" y="550"/>
                    <a:pt x="857" y="701"/>
                    <a:pt x="956" y="867"/>
                  </a:cubicBezTo>
                  <a:cubicBezTo>
                    <a:pt x="1055" y="1033"/>
                    <a:pt x="1133" y="1209"/>
                    <a:pt x="1188" y="1395"/>
                  </a:cubicBezTo>
                  <a:cubicBezTo>
                    <a:pt x="1244" y="1581"/>
                    <a:pt x="1276" y="1767"/>
                    <a:pt x="1282" y="1960"/>
                  </a:cubicBezTo>
                  <a:cubicBezTo>
                    <a:pt x="1289" y="2153"/>
                    <a:pt x="1270" y="2344"/>
                    <a:pt x="1222" y="2531"/>
                  </a:cubicBezTo>
                  <a:cubicBezTo>
                    <a:pt x="1222" y="2534"/>
                    <a:pt x="1221" y="2537"/>
                    <a:pt x="1220" y="2539"/>
                  </a:cubicBezTo>
                  <a:lnTo>
                    <a:pt x="1220" y="2539"/>
                  </a:lnTo>
                  <a:cubicBezTo>
                    <a:pt x="946" y="2321"/>
                    <a:pt x="713" y="2052"/>
                    <a:pt x="530" y="1753"/>
                  </a:cubicBezTo>
                  <a:cubicBezTo>
                    <a:pt x="336" y="1434"/>
                    <a:pt x="202" y="1083"/>
                    <a:pt x="129" y="718"/>
                  </a:cubicBezTo>
                  <a:cubicBezTo>
                    <a:pt x="109" y="617"/>
                    <a:pt x="93" y="515"/>
                    <a:pt x="83" y="411"/>
                  </a:cubicBezTo>
                  <a:cubicBezTo>
                    <a:pt x="72" y="309"/>
                    <a:pt x="70" y="203"/>
                    <a:pt x="66" y="98"/>
                  </a:cubicBezTo>
                  <a:cubicBezTo>
                    <a:pt x="65" y="82"/>
                    <a:pt x="54" y="74"/>
                    <a:pt x="42" y="74"/>
                  </a:cubicBezTo>
                  <a:cubicBezTo>
                    <a:pt x="30" y="74"/>
                    <a:pt x="17" y="82"/>
                    <a:pt x="16" y="98"/>
                  </a:cubicBezTo>
                  <a:cubicBezTo>
                    <a:pt x="1" y="287"/>
                    <a:pt x="15" y="482"/>
                    <a:pt x="43" y="669"/>
                  </a:cubicBezTo>
                  <a:cubicBezTo>
                    <a:pt x="73" y="856"/>
                    <a:pt x="122" y="1040"/>
                    <a:pt x="186" y="1219"/>
                  </a:cubicBezTo>
                  <a:cubicBezTo>
                    <a:pt x="315" y="1579"/>
                    <a:pt x="509" y="1916"/>
                    <a:pt x="756" y="2209"/>
                  </a:cubicBezTo>
                  <a:cubicBezTo>
                    <a:pt x="895" y="2373"/>
                    <a:pt x="1051" y="2519"/>
                    <a:pt x="1222" y="2650"/>
                  </a:cubicBezTo>
                  <a:cubicBezTo>
                    <a:pt x="1229" y="2655"/>
                    <a:pt x="1236" y="2657"/>
                    <a:pt x="1243" y="2657"/>
                  </a:cubicBezTo>
                  <a:cubicBezTo>
                    <a:pt x="1262" y="2657"/>
                    <a:pt x="1281" y="2642"/>
                    <a:pt x="1286" y="2624"/>
                  </a:cubicBezTo>
                  <a:cubicBezTo>
                    <a:pt x="1341" y="2432"/>
                    <a:pt x="1369" y="2233"/>
                    <a:pt x="1369" y="2033"/>
                  </a:cubicBezTo>
                  <a:cubicBezTo>
                    <a:pt x="1369" y="1834"/>
                    <a:pt x="1341" y="1634"/>
                    <a:pt x="1290" y="1443"/>
                  </a:cubicBezTo>
                  <a:cubicBezTo>
                    <a:pt x="1239" y="1250"/>
                    <a:pt x="1163" y="1063"/>
                    <a:pt x="1065" y="889"/>
                  </a:cubicBezTo>
                  <a:cubicBezTo>
                    <a:pt x="969" y="714"/>
                    <a:pt x="849" y="551"/>
                    <a:pt x="711" y="409"/>
                  </a:cubicBezTo>
                  <a:cubicBezTo>
                    <a:pt x="573" y="265"/>
                    <a:pt x="415" y="140"/>
                    <a:pt x="241" y="40"/>
                  </a:cubicBezTo>
                  <a:cubicBezTo>
                    <a:pt x="221" y="28"/>
                    <a:pt x="199" y="16"/>
                    <a:pt x="178" y="5"/>
                  </a:cubicBezTo>
                  <a:cubicBezTo>
                    <a:pt x="171" y="2"/>
                    <a:pt x="164" y="0"/>
                    <a:pt x="1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4"/>
            <p:cNvSpPr/>
            <p:nvPr/>
          </p:nvSpPr>
          <p:spPr>
            <a:xfrm>
              <a:off x="4647450" y="2439950"/>
              <a:ext cx="42900" cy="18075"/>
            </a:xfrm>
            <a:custGeom>
              <a:avLst/>
              <a:gdLst/>
              <a:ahLst/>
              <a:cxnLst/>
              <a:rect l="l" t="t" r="r" b="b"/>
              <a:pathLst>
                <a:path w="1716" h="723" extrusionOk="0">
                  <a:moveTo>
                    <a:pt x="667" y="90"/>
                  </a:moveTo>
                  <a:cubicBezTo>
                    <a:pt x="689" y="90"/>
                    <a:pt x="711" y="91"/>
                    <a:pt x="733" y="93"/>
                  </a:cubicBezTo>
                  <a:cubicBezTo>
                    <a:pt x="787" y="96"/>
                    <a:pt x="840" y="106"/>
                    <a:pt x="897" y="122"/>
                  </a:cubicBezTo>
                  <a:cubicBezTo>
                    <a:pt x="1028" y="160"/>
                    <a:pt x="1148" y="223"/>
                    <a:pt x="1260" y="298"/>
                  </a:cubicBezTo>
                  <a:cubicBezTo>
                    <a:pt x="1371" y="371"/>
                    <a:pt x="1473" y="455"/>
                    <a:pt x="1575" y="540"/>
                  </a:cubicBezTo>
                  <a:lnTo>
                    <a:pt x="1575" y="540"/>
                  </a:lnTo>
                  <a:cubicBezTo>
                    <a:pt x="1406" y="607"/>
                    <a:pt x="1224" y="641"/>
                    <a:pt x="1041" y="641"/>
                  </a:cubicBezTo>
                  <a:cubicBezTo>
                    <a:pt x="1030" y="641"/>
                    <a:pt x="1019" y="641"/>
                    <a:pt x="1009" y="641"/>
                  </a:cubicBezTo>
                  <a:cubicBezTo>
                    <a:pt x="791" y="636"/>
                    <a:pt x="577" y="586"/>
                    <a:pt x="382" y="494"/>
                  </a:cubicBezTo>
                  <a:cubicBezTo>
                    <a:pt x="292" y="451"/>
                    <a:pt x="207" y="399"/>
                    <a:pt x="128" y="338"/>
                  </a:cubicBezTo>
                  <a:lnTo>
                    <a:pt x="128" y="338"/>
                  </a:lnTo>
                  <a:cubicBezTo>
                    <a:pt x="169" y="284"/>
                    <a:pt x="218" y="236"/>
                    <a:pt x="276" y="198"/>
                  </a:cubicBezTo>
                  <a:cubicBezTo>
                    <a:pt x="321" y="170"/>
                    <a:pt x="366" y="149"/>
                    <a:pt x="415" y="133"/>
                  </a:cubicBezTo>
                  <a:cubicBezTo>
                    <a:pt x="440" y="124"/>
                    <a:pt x="466" y="116"/>
                    <a:pt x="492" y="110"/>
                  </a:cubicBezTo>
                  <a:cubicBezTo>
                    <a:pt x="505" y="107"/>
                    <a:pt x="519" y="104"/>
                    <a:pt x="532" y="102"/>
                  </a:cubicBezTo>
                  <a:cubicBezTo>
                    <a:pt x="545" y="100"/>
                    <a:pt x="561" y="97"/>
                    <a:pt x="569" y="96"/>
                  </a:cubicBezTo>
                  <a:cubicBezTo>
                    <a:pt x="601" y="92"/>
                    <a:pt x="634" y="90"/>
                    <a:pt x="667" y="90"/>
                  </a:cubicBezTo>
                  <a:close/>
                  <a:moveTo>
                    <a:pt x="678" y="1"/>
                  </a:moveTo>
                  <a:cubicBezTo>
                    <a:pt x="532" y="1"/>
                    <a:pt x="388" y="37"/>
                    <a:pt x="263" y="115"/>
                  </a:cubicBezTo>
                  <a:cubicBezTo>
                    <a:pt x="190" y="162"/>
                    <a:pt x="122" y="224"/>
                    <a:pt x="79" y="299"/>
                  </a:cubicBezTo>
                  <a:lnTo>
                    <a:pt x="79" y="299"/>
                  </a:lnTo>
                  <a:cubicBezTo>
                    <a:pt x="77" y="298"/>
                    <a:pt x="75" y="296"/>
                    <a:pt x="72" y="294"/>
                  </a:cubicBezTo>
                  <a:cubicBezTo>
                    <a:pt x="65" y="287"/>
                    <a:pt x="58" y="285"/>
                    <a:pt x="50" y="285"/>
                  </a:cubicBezTo>
                  <a:cubicBezTo>
                    <a:pt x="24" y="285"/>
                    <a:pt x="1" y="318"/>
                    <a:pt x="26" y="340"/>
                  </a:cubicBezTo>
                  <a:cubicBezTo>
                    <a:pt x="34" y="347"/>
                    <a:pt x="43" y="354"/>
                    <a:pt x="51" y="362"/>
                  </a:cubicBezTo>
                  <a:lnTo>
                    <a:pt x="51" y="362"/>
                  </a:lnTo>
                  <a:cubicBezTo>
                    <a:pt x="45" y="377"/>
                    <a:pt x="41" y="393"/>
                    <a:pt x="38" y="409"/>
                  </a:cubicBezTo>
                  <a:cubicBezTo>
                    <a:pt x="36" y="422"/>
                    <a:pt x="46" y="433"/>
                    <a:pt x="57" y="433"/>
                  </a:cubicBezTo>
                  <a:cubicBezTo>
                    <a:pt x="62" y="433"/>
                    <a:pt x="68" y="430"/>
                    <a:pt x="71" y="423"/>
                  </a:cubicBezTo>
                  <a:cubicBezTo>
                    <a:pt x="77" y="413"/>
                    <a:pt x="83" y="403"/>
                    <a:pt x="90" y="393"/>
                  </a:cubicBezTo>
                  <a:lnTo>
                    <a:pt x="90" y="393"/>
                  </a:lnTo>
                  <a:cubicBezTo>
                    <a:pt x="249" y="518"/>
                    <a:pt x="433" y="610"/>
                    <a:pt x="628" y="665"/>
                  </a:cubicBezTo>
                  <a:cubicBezTo>
                    <a:pt x="767" y="704"/>
                    <a:pt x="912" y="723"/>
                    <a:pt x="1057" y="723"/>
                  </a:cubicBezTo>
                  <a:cubicBezTo>
                    <a:pt x="1142" y="723"/>
                    <a:pt x="1228" y="716"/>
                    <a:pt x="1312" y="703"/>
                  </a:cubicBezTo>
                  <a:cubicBezTo>
                    <a:pt x="1441" y="683"/>
                    <a:pt x="1567" y="646"/>
                    <a:pt x="1685" y="593"/>
                  </a:cubicBezTo>
                  <a:cubicBezTo>
                    <a:pt x="1711" y="582"/>
                    <a:pt x="1715" y="539"/>
                    <a:pt x="1694" y="520"/>
                  </a:cubicBezTo>
                  <a:cubicBezTo>
                    <a:pt x="1473" y="331"/>
                    <a:pt x="1242" y="138"/>
                    <a:pt x="960" y="46"/>
                  </a:cubicBezTo>
                  <a:cubicBezTo>
                    <a:pt x="869" y="16"/>
                    <a:pt x="773" y="1"/>
                    <a:pt x="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4"/>
            <p:cNvSpPr/>
            <p:nvPr/>
          </p:nvSpPr>
          <p:spPr>
            <a:xfrm>
              <a:off x="4629200" y="2446375"/>
              <a:ext cx="20575" cy="46350"/>
            </a:xfrm>
            <a:custGeom>
              <a:avLst/>
              <a:gdLst/>
              <a:ahLst/>
              <a:cxnLst/>
              <a:rect l="l" t="t" r="r" b="b"/>
              <a:pathLst>
                <a:path w="823" h="1854" extrusionOk="0">
                  <a:moveTo>
                    <a:pt x="589" y="195"/>
                  </a:moveTo>
                  <a:lnTo>
                    <a:pt x="589" y="195"/>
                  </a:lnTo>
                  <a:cubicBezTo>
                    <a:pt x="415" y="534"/>
                    <a:pt x="282" y="894"/>
                    <a:pt x="194" y="1265"/>
                  </a:cubicBezTo>
                  <a:cubicBezTo>
                    <a:pt x="169" y="1372"/>
                    <a:pt x="148" y="1481"/>
                    <a:pt x="130" y="1590"/>
                  </a:cubicBezTo>
                  <a:lnTo>
                    <a:pt x="130" y="1590"/>
                  </a:lnTo>
                  <a:cubicBezTo>
                    <a:pt x="118" y="1537"/>
                    <a:pt x="110" y="1483"/>
                    <a:pt x="105" y="1431"/>
                  </a:cubicBezTo>
                  <a:cubicBezTo>
                    <a:pt x="93" y="1304"/>
                    <a:pt x="99" y="1172"/>
                    <a:pt x="119" y="1048"/>
                  </a:cubicBezTo>
                  <a:cubicBezTo>
                    <a:pt x="163" y="796"/>
                    <a:pt x="272" y="557"/>
                    <a:pt x="435" y="357"/>
                  </a:cubicBezTo>
                  <a:cubicBezTo>
                    <a:pt x="480" y="301"/>
                    <a:pt x="531" y="248"/>
                    <a:pt x="583" y="200"/>
                  </a:cubicBezTo>
                  <a:cubicBezTo>
                    <a:pt x="585" y="198"/>
                    <a:pt x="587" y="197"/>
                    <a:pt x="589" y="195"/>
                  </a:cubicBezTo>
                  <a:close/>
                  <a:moveTo>
                    <a:pt x="704" y="132"/>
                  </a:moveTo>
                  <a:cubicBezTo>
                    <a:pt x="754" y="348"/>
                    <a:pt x="757" y="574"/>
                    <a:pt x="717" y="792"/>
                  </a:cubicBezTo>
                  <a:cubicBezTo>
                    <a:pt x="672" y="1040"/>
                    <a:pt x="573" y="1276"/>
                    <a:pt x="426" y="1481"/>
                  </a:cubicBezTo>
                  <a:cubicBezTo>
                    <a:pt x="355" y="1581"/>
                    <a:pt x="271" y="1674"/>
                    <a:pt x="177" y="1755"/>
                  </a:cubicBezTo>
                  <a:lnTo>
                    <a:pt x="177" y="1755"/>
                  </a:lnTo>
                  <a:cubicBezTo>
                    <a:pt x="168" y="1729"/>
                    <a:pt x="160" y="1703"/>
                    <a:pt x="152" y="1677"/>
                  </a:cubicBezTo>
                  <a:lnTo>
                    <a:pt x="152" y="1677"/>
                  </a:lnTo>
                  <a:cubicBezTo>
                    <a:pt x="153" y="1677"/>
                    <a:pt x="155" y="1677"/>
                    <a:pt x="156" y="1677"/>
                  </a:cubicBezTo>
                  <a:cubicBezTo>
                    <a:pt x="171" y="1677"/>
                    <a:pt x="188" y="1667"/>
                    <a:pt x="191" y="1651"/>
                  </a:cubicBezTo>
                  <a:cubicBezTo>
                    <a:pt x="257" y="1215"/>
                    <a:pt x="386" y="787"/>
                    <a:pt x="574" y="388"/>
                  </a:cubicBezTo>
                  <a:cubicBezTo>
                    <a:pt x="615" y="301"/>
                    <a:pt x="658" y="215"/>
                    <a:pt x="704" y="132"/>
                  </a:cubicBezTo>
                  <a:close/>
                  <a:moveTo>
                    <a:pt x="715" y="0"/>
                  </a:moveTo>
                  <a:cubicBezTo>
                    <a:pt x="703" y="0"/>
                    <a:pt x="691" y="6"/>
                    <a:pt x="685" y="18"/>
                  </a:cubicBezTo>
                  <a:cubicBezTo>
                    <a:pt x="677" y="32"/>
                    <a:pt x="669" y="45"/>
                    <a:pt x="661" y="59"/>
                  </a:cubicBezTo>
                  <a:lnTo>
                    <a:pt x="661" y="59"/>
                  </a:lnTo>
                  <a:cubicBezTo>
                    <a:pt x="655" y="64"/>
                    <a:pt x="648" y="68"/>
                    <a:pt x="642" y="72"/>
                  </a:cubicBezTo>
                  <a:cubicBezTo>
                    <a:pt x="612" y="91"/>
                    <a:pt x="585" y="112"/>
                    <a:pt x="556" y="133"/>
                  </a:cubicBezTo>
                  <a:cubicBezTo>
                    <a:pt x="504" y="173"/>
                    <a:pt x="455" y="219"/>
                    <a:pt x="410" y="267"/>
                  </a:cubicBezTo>
                  <a:cubicBezTo>
                    <a:pt x="318" y="367"/>
                    <a:pt x="242" y="480"/>
                    <a:pt x="181" y="601"/>
                  </a:cubicBezTo>
                  <a:cubicBezTo>
                    <a:pt x="60" y="843"/>
                    <a:pt x="0" y="1118"/>
                    <a:pt x="20" y="1391"/>
                  </a:cubicBezTo>
                  <a:cubicBezTo>
                    <a:pt x="30" y="1545"/>
                    <a:pt x="68" y="1693"/>
                    <a:pt x="129" y="1836"/>
                  </a:cubicBezTo>
                  <a:cubicBezTo>
                    <a:pt x="135" y="1849"/>
                    <a:pt x="146" y="1854"/>
                    <a:pt x="158" y="1854"/>
                  </a:cubicBezTo>
                  <a:cubicBezTo>
                    <a:pt x="169" y="1854"/>
                    <a:pt x="181" y="1850"/>
                    <a:pt x="188" y="1843"/>
                  </a:cubicBezTo>
                  <a:cubicBezTo>
                    <a:pt x="392" y="1679"/>
                    <a:pt x="553" y="1464"/>
                    <a:pt x="658" y="1226"/>
                  </a:cubicBezTo>
                  <a:cubicBezTo>
                    <a:pt x="766" y="988"/>
                    <a:pt x="823" y="726"/>
                    <a:pt x="818" y="463"/>
                  </a:cubicBezTo>
                  <a:cubicBezTo>
                    <a:pt x="815" y="315"/>
                    <a:pt x="793" y="168"/>
                    <a:pt x="750" y="26"/>
                  </a:cubicBezTo>
                  <a:cubicBezTo>
                    <a:pt x="745" y="9"/>
                    <a:pt x="730" y="0"/>
                    <a:pt x="7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4"/>
            <p:cNvSpPr/>
            <p:nvPr/>
          </p:nvSpPr>
          <p:spPr>
            <a:xfrm>
              <a:off x="4617450" y="2334450"/>
              <a:ext cx="55025" cy="71125"/>
            </a:xfrm>
            <a:custGeom>
              <a:avLst/>
              <a:gdLst/>
              <a:ahLst/>
              <a:cxnLst/>
              <a:rect l="l" t="t" r="r" b="b"/>
              <a:pathLst>
                <a:path w="2201" h="2845" extrusionOk="0">
                  <a:moveTo>
                    <a:pt x="7" y="0"/>
                  </a:moveTo>
                  <a:cubicBezTo>
                    <a:pt x="4" y="0"/>
                    <a:pt x="0" y="3"/>
                    <a:pt x="2" y="7"/>
                  </a:cubicBezTo>
                  <a:cubicBezTo>
                    <a:pt x="18" y="63"/>
                    <a:pt x="29" y="120"/>
                    <a:pt x="45" y="177"/>
                  </a:cubicBezTo>
                  <a:cubicBezTo>
                    <a:pt x="60" y="233"/>
                    <a:pt x="80" y="288"/>
                    <a:pt x="99" y="342"/>
                  </a:cubicBezTo>
                  <a:cubicBezTo>
                    <a:pt x="139" y="453"/>
                    <a:pt x="183" y="562"/>
                    <a:pt x="230" y="669"/>
                  </a:cubicBezTo>
                  <a:cubicBezTo>
                    <a:pt x="327" y="884"/>
                    <a:pt x="436" y="1092"/>
                    <a:pt x="562" y="1289"/>
                  </a:cubicBezTo>
                  <a:cubicBezTo>
                    <a:pt x="689" y="1487"/>
                    <a:pt x="831" y="1677"/>
                    <a:pt x="986" y="1857"/>
                  </a:cubicBezTo>
                  <a:cubicBezTo>
                    <a:pt x="1138" y="2034"/>
                    <a:pt x="1303" y="2202"/>
                    <a:pt x="1478" y="2358"/>
                  </a:cubicBezTo>
                  <a:cubicBezTo>
                    <a:pt x="1654" y="2514"/>
                    <a:pt x="1842" y="2659"/>
                    <a:pt x="2040" y="2790"/>
                  </a:cubicBezTo>
                  <a:cubicBezTo>
                    <a:pt x="2064" y="2806"/>
                    <a:pt x="2089" y="2822"/>
                    <a:pt x="2112" y="2837"/>
                  </a:cubicBezTo>
                  <a:cubicBezTo>
                    <a:pt x="2120" y="2842"/>
                    <a:pt x="2129" y="2844"/>
                    <a:pt x="2138" y="2844"/>
                  </a:cubicBezTo>
                  <a:cubicBezTo>
                    <a:pt x="2157" y="2844"/>
                    <a:pt x="2175" y="2834"/>
                    <a:pt x="2185" y="2818"/>
                  </a:cubicBezTo>
                  <a:cubicBezTo>
                    <a:pt x="2200" y="2793"/>
                    <a:pt x="2190" y="2761"/>
                    <a:pt x="2166" y="2746"/>
                  </a:cubicBezTo>
                  <a:cubicBezTo>
                    <a:pt x="1971" y="2620"/>
                    <a:pt x="1790" y="2486"/>
                    <a:pt x="1615" y="2336"/>
                  </a:cubicBezTo>
                  <a:cubicBezTo>
                    <a:pt x="1439" y="2185"/>
                    <a:pt x="1274" y="2023"/>
                    <a:pt x="1119" y="1851"/>
                  </a:cubicBezTo>
                  <a:cubicBezTo>
                    <a:pt x="965" y="1677"/>
                    <a:pt x="826" y="1501"/>
                    <a:pt x="695" y="1310"/>
                  </a:cubicBezTo>
                  <a:cubicBezTo>
                    <a:pt x="564" y="1119"/>
                    <a:pt x="442" y="922"/>
                    <a:pt x="335" y="716"/>
                  </a:cubicBezTo>
                  <a:cubicBezTo>
                    <a:pt x="280" y="614"/>
                    <a:pt x="229" y="509"/>
                    <a:pt x="181" y="403"/>
                  </a:cubicBezTo>
                  <a:cubicBezTo>
                    <a:pt x="133" y="297"/>
                    <a:pt x="92" y="192"/>
                    <a:pt x="46" y="89"/>
                  </a:cubicBezTo>
                  <a:cubicBezTo>
                    <a:pt x="33" y="60"/>
                    <a:pt x="22" y="33"/>
                    <a:pt x="11" y="4"/>
                  </a:cubicBezTo>
                  <a:cubicBezTo>
                    <a:pt x="11" y="2"/>
                    <a:pt x="9"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4"/>
            <p:cNvSpPr/>
            <p:nvPr/>
          </p:nvSpPr>
          <p:spPr>
            <a:xfrm>
              <a:off x="4641275" y="2376850"/>
              <a:ext cx="32800" cy="32175"/>
            </a:xfrm>
            <a:custGeom>
              <a:avLst/>
              <a:gdLst/>
              <a:ahLst/>
              <a:cxnLst/>
              <a:rect l="l" t="t" r="r" b="b"/>
              <a:pathLst>
                <a:path w="1312" h="1287" extrusionOk="0">
                  <a:moveTo>
                    <a:pt x="274" y="71"/>
                  </a:moveTo>
                  <a:cubicBezTo>
                    <a:pt x="317" y="71"/>
                    <a:pt x="358" y="73"/>
                    <a:pt x="401" y="79"/>
                  </a:cubicBezTo>
                  <a:cubicBezTo>
                    <a:pt x="520" y="94"/>
                    <a:pt x="638" y="130"/>
                    <a:pt x="744" y="187"/>
                  </a:cubicBezTo>
                  <a:cubicBezTo>
                    <a:pt x="955" y="301"/>
                    <a:pt x="1113" y="498"/>
                    <a:pt x="1183" y="726"/>
                  </a:cubicBezTo>
                  <a:cubicBezTo>
                    <a:pt x="1221" y="848"/>
                    <a:pt x="1235" y="975"/>
                    <a:pt x="1222" y="1101"/>
                  </a:cubicBezTo>
                  <a:lnTo>
                    <a:pt x="1222" y="1101"/>
                  </a:lnTo>
                  <a:cubicBezTo>
                    <a:pt x="1139" y="1173"/>
                    <a:pt x="1034" y="1203"/>
                    <a:pt x="927" y="1203"/>
                  </a:cubicBezTo>
                  <a:cubicBezTo>
                    <a:pt x="820" y="1203"/>
                    <a:pt x="710" y="1173"/>
                    <a:pt x="616" y="1123"/>
                  </a:cubicBezTo>
                  <a:cubicBezTo>
                    <a:pt x="509" y="1066"/>
                    <a:pt x="421" y="987"/>
                    <a:pt x="352" y="887"/>
                  </a:cubicBezTo>
                  <a:cubicBezTo>
                    <a:pt x="272" y="774"/>
                    <a:pt x="218" y="645"/>
                    <a:pt x="177" y="514"/>
                  </a:cubicBezTo>
                  <a:cubicBezTo>
                    <a:pt x="134" y="375"/>
                    <a:pt x="106" y="233"/>
                    <a:pt x="79" y="91"/>
                  </a:cubicBezTo>
                  <a:lnTo>
                    <a:pt x="79" y="91"/>
                  </a:lnTo>
                  <a:cubicBezTo>
                    <a:pt x="127" y="82"/>
                    <a:pt x="174" y="74"/>
                    <a:pt x="221" y="72"/>
                  </a:cubicBezTo>
                  <a:cubicBezTo>
                    <a:pt x="239" y="71"/>
                    <a:pt x="256" y="71"/>
                    <a:pt x="274" y="71"/>
                  </a:cubicBezTo>
                  <a:close/>
                  <a:moveTo>
                    <a:pt x="314" y="1"/>
                  </a:moveTo>
                  <a:cubicBezTo>
                    <a:pt x="249" y="1"/>
                    <a:pt x="184" y="7"/>
                    <a:pt x="120" y="20"/>
                  </a:cubicBezTo>
                  <a:cubicBezTo>
                    <a:pt x="100" y="24"/>
                    <a:pt x="81" y="29"/>
                    <a:pt x="63" y="34"/>
                  </a:cubicBezTo>
                  <a:lnTo>
                    <a:pt x="63" y="34"/>
                  </a:lnTo>
                  <a:cubicBezTo>
                    <a:pt x="56" y="28"/>
                    <a:pt x="47" y="24"/>
                    <a:pt x="37" y="24"/>
                  </a:cubicBezTo>
                  <a:cubicBezTo>
                    <a:pt x="35" y="24"/>
                    <a:pt x="32" y="24"/>
                    <a:pt x="29" y="25"/>
                  </a:cubicBezTo>
                  <a:cubicBezTo>
                    <a:pt x="9" y="31"/>
                    <a:pt x="1" y="50"/>
                    <a:pt x="4" y="68"/>
                  </a:cubicBezTo>
                  <a:cubicBezTo>
                    <a:pt x="51" y="345"/>
                    <a:pt x="99" y="632"/>
                    <a:pt x="247" y="875"/>
                  </a:cubicBezTo>
                  <a:cubicBezTo>
                    <a:pt x="315" y="988"/>
                    <a:pt x="403" y="1085"/>
                    <a:pt x="512" y="1158"/>
                  </a:cubicBezTo>
                  <a:cubicBezTo>
                    <a:pt x="614" y="1225"/>
                    <a:pt x="731" y="1267"/>
                    <a:pt x="852" y="1282"/>
                  </a:cubicBezTo>
                  <a:cubicBezTo>
                    <a:pt x="879" y="1285"/>
                    <a:pt x="904" y="1286"/>
                    <a:pt x="930" y="1286"/>
                  </a:cubicBezTo>
                  <a:cubicBezTo>
                    <a:pt x="1022" y="1286"/>
                    <a:pt x="1109" y="1266"/>
                    <a:pt x="1189" y="1222"/>
                  </a:cubicBezTo>
                  <a:cubicBezTo>
                    <a:pt x="1216" y="1208"/>
                    <a:pt x="1241" y="1191"/>
                    <a:pt x="1265" y="1172"/>
                  </a:cubicBezTo>
                  <a:cubicBezTo>
                    <a:pt x="1278" y="1161"/>
                    <a:pt x="1295" y="1150"/>
                    <a:pt x="1300" y="1133"/>
                  </a:cubicBezTo>
                  <a:cubicBezTo>
                    <a:pt x="1305" y="1116"/>
                    <a:pt x="1305" y="1095"/>
                    <a:pt x="1306" y="1076"/>
                  </a:cubicBezTo>
                  <a:cubicBezTo>
                    <a:pt x="1312" y="1010"/>
                    <a:pt x="1309" y="945"/>
                    <a:pt x="1300" y="879"/>
                  </a:cubicBezTo>
                  <a:cubicBezTo>
                    <a:pt x="1264" y="607"/>
                    <a:pt x="1122" y="354"/>
                    <a:pt x="900" y="191"/>
                  </a:cubicBezTo>
                  <a:cubicBezTo>
                    <a:pt x="731" y="66"/>
                    <a:pt x="522" y="1"/>
                    <a:pt x="3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4"/>
            <p:cNvSpPr/>
            <p:nvPr/>
          </p:nvSpPr>
          <p:spPr>
            <a:xfrm>
              <a:off x="4641100" y="2365875"/>
              <a:ext cx="41125" cy="18050"/>
            </a:xfrm>
            <a:custGeom>
              <a:avLst/>
              <a:gdLst/>
              <a:ahLst/>
              <a:cxnLst/>
              <a:rect l="l" t="t" r="r" b="b"/>
              <a:pathLst>
                <a:path w="1645" h="722" extrusionOk="0">
                  <a:moveTo>
                    <a:pt x="1086" y="1"/>
                  </a:moveTo>
                  <a:cubicBezTo>
                    <a:pt x="1041" y="1"/>
                    <a:pt x="997" y="3"/>
                    <a:pt x="952" y="6"/>
                  </a:cubicBezTo>
                  <a:cubicBezTo>
                    <a:pt x="729" y="24"/>
                    <a:pt x="511" y="85"/>
                    <a:pt x="312" y="191"/>
                  </a:cubicBezTo>
                  <a:cubicBezTo>
                    <a:pt x="201" y="248"/>
                    <a:pt x="99" y="323"/>
                    <a:pt x="11" y="411"/>
                  </a:cubicBezTo>
                  <a:cubicBezTo>
                    <a:pt x="0" y="422"/>
                    <a:pt x="11" y="442"/>
                    <a:pt x="25" y="442"/>
                  </a:cubicBezTo>
                  <a:cubicBezTo>
                    <a:pt x="28" y="442"/>
                    <a:pt x="31" y="441"/>
                    <a:pt x="34" y="439"/>
                  </a:cubicBezTo>
                  <a:cubicBezTo>
                    <a:pt x="207" y="312"/>
                    <a:pt x="398" y="212"/>
                    <a:pt x="605" y="149"/>
                  </a:cubicBezTo>
                  <a:cubicBezTo>
                    <a:pt x="759" y="102"/>
                    <a:pt x="920" y="78"/>
                    <a:pt x="1081" y="78"/>
                  </a:cubicBezTo>
                  <a:cubicBezTo>
                    <a:pt x="1134" y="78"/>
                    <a:pt x="1186" y="81"/>
                    <a:pt x="1239" y="86"/>
                  </a:cubicBezTo>
                  <a:cubicBezTo>
                    <a:pt x="1342" y="96"/>
                    <a:pt x="1445" y="117"/>
                    <a:pt x="1544" y="148"/>
                  </a:cubicBezTo>
                  <a:lnTo>
                    <a:pt x="1544" y="148"/>
                  </a:lnTo>
                  <a:cubicBezTo>
                    <a:pt x="1453" y="315"/>
                    <a:pt x="1324" y="459"/>
                    <a:pt x="1169" y="569"/>
                  </a:cubicBezTo>
                  <a:cubicBezTo>
                    <a:pt x="1120" y="603"/>
                    <a:pt x="1069" y="633"/>
                    <a:pt x="1015" y="661"/>
                  </a:cubicBezTo>
                  <a:cubicBezTo>
                    <a:pt x="1000" y="668"/>
                    <a:pt x="995" y="691"/>
                    <a:pt x="1003" y="706"/>
                  </a:cubicBezTo>
                  <a:cubicBezTo>
                    <a:pt x="1010" y="717"/>
                    <a:pt x="1021" y="722"/>
                    <a:pt x="1032" y="722"/>
                  </a:cubicBezTo>
                  <a:cubicBezTo>
                    <a:pt x="1038" y="722"/>
                    <a:pt x="1044" y="721"/>
                    <a:pt x="1050" y="718"/>
                  </a:cubicBezTo>
                  <a:cubicBezTo>
                    <a:pt x="1247" y="624"/>
                    <a:pt x="1415" y="481"/>
                    <a:pt x="1540" y="301"/>
                  </a:cubicBezTo>
                  <a:cubicBezTo>
                    <a:pt x="1574" y="252"/>
                    <a:pt x="1605" y="200"/>
                    <a:pt x="1633" y="145"/>
                  </a:cubicBezTo>
                  <a:cubicBezTo>
                    <a:pt x="1645" y="122"/>
                    <a:pt x="1634" y="98"/>
                    <a:pt x="1610" y="88"/>
                  </a:cubicBezTo>
                  <a:cubicBezTo>
                    <a:pt x="1442" y="29"/>
                    <a:pt x="1264" y="1"/>
                    <a:pt x="10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4"/>
            <p:cNvSpPr/>
            <p:nvPr/>
          </p:nvSpPr>
          <p:spPr>
            <a:xfrm>
              <a:off x="4647150" y="2369200"/>
              <a:ext cx="31500" cy="6700"/>
            </a:xfrm>
            <a:custGeom>
              <a:avLst/>
              <a:gdLst/>
              <a:ahLst/>
              <a:cxnLst/>
              <a:rect l="l" t="t" r="r" b="b"/>
              <a:pathLst>
                <a:path w="1260" h="268" extrusionOk="0">
                  <a:moveTo>
                    <a:pt x="1229" y="0"/>
                  </a:moveTo>
                  <a:cubicBezTo>
                    <a:pt x="1228" y="0"/>
                    <a:pt x="1227" y="0"/>
                    <a:pt x="1225" y="0"/>
                  </a:cubicBezTo>
                  <a:cubicBezTo>
                    <a:pt x="915" y="50"/>
                    <a:pt x="606" y="106"/>
                    <a:pt x="297" y="163"/>
                  </a:cubicBezTo>
                  <a:cubicBezTo>
                    <a:pt x="209" y="180"/>
                    <a:pt x="121" y="197"/>
                    <a:pt x="34" y="212"/>
                  </a:cubicBezTo>
                  <a:cubicBezTo>
                    <a:pt x="1" y="219"/>
                    <a:pt x="11" y="268"/>
                    <a:pt x="43" y="268"/>
                  </a:cubicBezTo>
                  <a:cubicBezTo>
                    <a:pt x="45" y="268"/>
                    <a:pt x="48" y="267"/>
                    <a:pt x="50" y="267"/>
                  </a:cubicBezTo>
                  <a:cubicBezTo>
                    <a:pt x="358" y="210"/>
                    <a:pt x="666" y="153"/>
                    <a:pt x="974" y="93"/>
                  </a:cubicBezTo>
                  <a:cubicBezTo>
                    <a:pt x="1062" y="77"/>
                    <a:pt x="1149" y="58"/>
                    <a:pt x="1236" y="39"/>
                  </a:cubicBezTo>
                  <a:cubicBezTo>
                    <a:pt x="1260" y="34"/>
                    <a:pt x="1251" y="0"/>
                    <a:pt x="1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24"/>
          <p:cNvGrpSpPr/>
          <p:nvPr/>
        </p:nvGrpSpPr>
        <p:grpSpPr>
          <a:xfrm rot="5400000" flipH="1">
            <a:off x="8116517" y="2956549"/>
            <a:ext cx="400527" cy="742504"/>
            <a:chOff x="4591875" y="2334450"/>
            <a:chExt cx="98475" cy="182550"/>
          </a:xfrm>
        </p:grpSpPr>
        <p:sp>
          <p:nvSpPr>
            <p:cNvPr id="1352" name="Google Shape;1352;p24"/>
            <p:cNvSpPr/>
            <p:nvPr/>
          </p:nvSpPr>
          <p:spPr>
            <a:xfrm>
              <a:off x="4591875" y="2338900"/>
              <a:ext cx="88150" cy="175700"/>
            </a:xfrm>
            <a:custGeom>
              <a:avLst/>
              <a:gdLst/>
              <a:ahLst/>
              <a:cxnLst/>
              <a:rect l="l" t="t" r="r" b="b"/>
              <a:pathLst>
                <a:path w="3526" h="7028" extrusionOk="0">
                  <a:moveTo>
                    <a:pt x="12" y="1"/>
                  </a:moveTo>
                  <a:cubicBezTo>
                    <a:pt x="6" y="1"/>
                    <a:pt x="1" y="4"/>
                    <a:pt x="1" y="12"/>
                  </a:cubicBezTo>
                  <a:lnTo>
                    <a:pt x="1" y="13"/>
                  </a:lnTo>
                  <a:cubicBezTo>
                    <a:pt x="6" y="77"/>
                    <a:pt x="5" y="142"/>
                    <a:pt x="11" y="206"/>
                  </a:cubicBezTo>
                  <a:cubicBezTo>
                    <a:pt x="17" y="267"/>
                    <a:pt x="25" y="326"/>
                    <a:pt x="34" y="387"/>
                  </a:cubicBezTo>
                  <a:cubicBezTo>
                    <a:pt x="50" y="512"/>
                    <a:pt x="75" y="637"/>
                    <a:pt x="105" y="760"/>
                  </a:cubicBezTo>
                  <a:cubicBezTo>
                    <a:pt x="163" y="1007"/>
                    <a:pt x="241" y="1248"/>
                    <a:pt x="332" y="1484"/>
                  </a:cubicBezTo>
                  <a:cubicBezTo>
                    <a:pt x="518" y="1963"/>
                    <a:pt x="761" y="2417"/>
                    <a:pt x="1028" y="2854"/>
                  </a:cubicBezTo>
                  <a:cubicBezTo>
                    <a:pt x="1296" y="3295"/>
                    <a:pt x="1590" y="3718"/>
                    <a:pt x="1881" y="4142"/>
                  </a:cubicBezTo>
                  <a:cubicBezTo>
                    <a:pt x="2173" y="4565"/>
                    <a:pt x="2463" y="4991"/>
                    <a:pt x="2724" y="5434"/>
                  </a:cubicBezTo>
                  <a:cubicBezTo>
                    <a:pt x="2983" y="5875"/>
                    <a:pt x="3213" y="6336"/>
                    <a:pt x="3382" y="6820"/>
                  </a:cubicBezTo>
                  <a:cubicBezTo>
                    <a:pt x="3403" y="6879"/>
                    <a:pt x="3423" y="6940"/>
                    <a:pt x="3442" y="7000"/>
                  </a:cubicBezTo>
                  <a:cubicBezTo>
                    <a:pt x="3448" y="7019"/>
                    <a:pt x="3464" y="7027"/>
                    <a:pt x="3479" y="7027"/>
                  </a:cubicBezTo>
                  <a:cubicBezTo>
                    <a:pt x="3502" y="7027"/>
                    <a:pt x="3526" y="7009"/>
                    <a:pt x="3517" y="6979"/>
                  </a:cubicBezTo>
                  <a:cubicBezTo>
                    <a:pt x="3370" y="6490"/>
                    <a:pt x="3158" y="6025"/>
                    <a:pt x="2911" y="5580"/>
                  </a:cubicBezTo>
                  <a:cubicBezTo>
                    <a:pt x="2661" y="5130"/>
                    <a:pt x="2379" y="4701"/>
                    <a:pt x="2091" y="4276"/>
                  </a:cubicBezTo>
                  <a:cubicBezTo>
                    <a:pt x="1802" y="3851"/>
                    <a:pt x="1508" y="3431"/>
                    <a:pt x="1233" y="2997"/>
                  </a:cubicBezTo>
                  <a:cubicBezTo>
                    <a:pt x="959" y="2565"/>
                    <a:pt x="707" y="2119"/>
                    <a:pt x="498" y="1651"/>
                  </a:cubicBezTo>
                  <a:cubicBezTo>
                    <a:pt x="292" y="1190"/>
                    <a:pt x="137" y="704"/>
                    <a:pt x="57" y="206"/>
                  </a:cubicBezTo>
                  <a:cubicBezTo>
                    <a:pt x="47" y="140"/>
                    <a:pt x="32" y="77"/>
                    <a:pt x="25" y="12"/>
                  </a:cubicBezTo>
                  <a:cubicBezTo>
                    <a:pt x="24" y="5"/>
                    <a:pt x="18" y="1"/>
                    <a:pt x="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4"/>
            <p:cNvSpPr/>
            <p:nvPr/>
          </p:nvSpPr>
          <p:spPr>
            <a:xfrm>
              <a:off x="4645825" y="2450550"/>
              <a:ext cx="34225" cy="66450"/>
            </a:xfrm>
            <a:custGeom>
              <a:avLst/>
              <a:gdLst/>
              <a:ahLst/>
              <a:cxnLst/>
              <a:rect l="l" t="t" r="r" b="b"/>
              <a:pathLst>
                <a:path w="1369" h="2658" extrusionOk="0">
                  <a:moveTo>
                    <a:pt x="158" y="0"/>
                  </a:moveTo>
                  <a:cubicBezTo>
                    <a:pt x="121" y="0"/>
                    <a:pt x="96" y="55"/>
                    <a:pt x="136" y="77"/>
                  </a:cubicBezTo>
                  <a:cubicBezTo>
                    <a:pt x="308" y="167"/>
                    <a:pt x="462" y="281"/>
                    <a:pt x="600" y="416"/>
                  </a:cubicBezTo>
                  <a:cubicBezTo>
                    <a:pt x="739" y="550"/>
                    <a:pt x="857" y="701"/>
                    <a:pt x="956" y="867"/>
                  </a:cubicBezTo>
                  <a:cubicBezTo>
                    <a:pt x="1055" y="1033"/>
                    <a:pt x="1133" y="1209"/>
                    <a:pt x="1188" y="1395"/>
                  </a:cubicBezTo>
                  <a:cubicBezTo>
                    <a:pt x="1244" y="1581"/>
                    <a:pt x="1276" y="1767"/>
                    <a:pt x="1282" y="1960"/>
                  </a:cubicBezTo>
                  <a:cubicBezTo>
                    <a:pt x="1289" y="2153"/>
                    <a:pt x="1270" y="2344"/>
                    <a:pt x="1222" y="2531"/>
                  </a:cubicBezTo>
                  <a:cubicBezTo>
                    <a:pt x="1222" y="2534"/>
                    <a:pt x="1221" y="2537"/>
                    <a:pt x="1220" y="2539"/>
                  </a:cubicBezTo>
                  <a:lnTo>
                    <a:pt x="1220" y="2539"/>
                  </a:lnTo>
                  <a:cubicBezTo>
                    <a:pt x="946" y="2321"/>
                    <a:pt x="713" y="2052"/>
                    <a:pt x="530" y="1753"/>
                  </a:cubicBezTo>
                  <a:cubicBezTo>
                    <a:pt x="336" y="1434"/>
                    <a:pt x="202" y="1083"/>
                    <a:pt x="129" y="718"/>
                  </a:cubicBezTo>
                  <a:cubicBezTo>
                    <a:pt x="109" y="617"/>
                    <a:pt x="93" y="515"/>
                    <a:pt x="83" y="411"/>
                  </a:cubicBezTo>
                  <a:cubicBezTo>
                    <a:pt x="72" y="309"/>
                    <a:pt x="70" y="203"/>
                    <a:pt x="66" y="98"/>
                  </a:cubicBezTo>
                  <a:cubicBezTo>
                    <a:pt x="65" y="82"/>
                    <a:pt x="54" y="74"/>
                    <a:pt x="42" y="74"/>
                  </a:cubicBezTo>
                  <a:cubicBezTo>
                    <a:pt x="30" y="74"/>
                    <a:pt x="17" y="82"/>
                    <a:pt x="16" y="98"/>
                  </a:cubicBezTo>
                  <a:cubicBezTo>
                    <a:pt x="1" y="287"/>
                    <a:pt x="15" y="482"/>
                    <a:pt x="43" y="669"/>
                  </a:cubicBezTo>
                  <a:cubicBezTo>
                    <a:pt x="73" y="856"/>
                    <a:pt x="122" y="1040"/>
                    <a:pt x="186" y="1219"/>
                  </a:cubicBezTo>
                  <a:cubicBezTo>
                    <a:pt x="315" y="1579"/>
                    <a:pt x="509" y="1916"/>
                    <a:pt x="756" y="2209"/>
                  </a:cubicBezTo>
                  <a:cubicBezTo>
                    <a:pt x="895" y="2373"/>
                    <a:pt x="1051" y="2519"/>
                    <a:pt x="1222" y="2650"/>
                  </a:cubicBezTo>
                  <a:cubicBezTo>
                    <a:pt x="1229" y="2655"/>
                    <a:pt x="1236" y="2657"/>
                    <a:pt x="1243" y="2657"/>
                  </a:cubicBezTo>
                  <a:cubicBezTo>
                    <a:pt x="1262" y="2657"/>
                    <a:pt x="1281" y="2642"/>
                    <a:pt x="1286" y="2624"/>
                  </a:cubicBezTo>
                  <a:cubicBezTo>
                    <a:pt x="1341" y="2432"/>
                    <a:pt x="1369" y="2233"/>
                    <a:pt x="1369" y="2033"/>
                  </a:cubicBezTo>
                  <a:cubicBezTo>
                    <a:pt x="1369" y="1834"/>
                    <a:pt x="1341" y="1634"/>
                    <a:pt x="1290" y="1443"/>
                  </a:cubicBezTo>
                  <a:cubicBezTo>
                    <a:pt x="1239" y="1250"/>
                    <a:pt x="1163" y="1063"/>
                    <a:pt x="1065" y="889"/>
                  </a:cubicBezTo>
                  <a:cubicBezTo>
                    <a:pt x="969" y="714"/>
                    <a:pt x="849" y="551"/>
                    <a:pt x="711" y="409"/>
                  </a:cubicBezTo>
                  <a:cubicBezTo>
                    <a:pt x="573" y="265"/>
                    <a:pt x="415" y="140"/>
                    <a:pt x="241" y="40"/>
                  </a:cubicBezTo>
                  <a:cubicBezTo>
                    <a:pt x="221" y="28"/>
                    <a:pt x="199" y="16"/>
                    <a:pt x="178" y="5"/>
                  </a:cubicBezTo>
                  <a:cubicBezTo>
                    <a:pt x="171" y="2"/>
                    <a:pt x="164" y="0"/>
                    <a:pt x="1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4"/>
            <p:cNvSpPr/>
            <p:nvPr/>
          </p:nvSpPr>
          <p:spPr>
            <a:xfrm>
              <a:off x="4647450" y="2439950"/>
              <a:ext cx="42900" cy="18075"/>
            </a:xfrm>
            <a:custGeom>
              <a:avLst/>
              <a:gdLst/>
              <a:ahLst/>
              <a:cxnLst/>
              <a:rect l="l" t="t" r="r" b="b"/>
              <a:pathLst>
                <a:path w="1716" h="723" extrusionOk="0">
                  <a:moveTo>
                    <a:pt x="667" y="90"/>
                  </a:moveTo>
                  <a:cubicBezTo>
                    <a:pt x="689" y="90"/>
                    <a:pt x="711" y="91"/>
                    <a:pt x="733" y="93"/>
                  </a:cubicBezTo>
                  <a:cubicBezTo>
                    <a:pt x="787" y="96"/>
                    <a:pt x="840" y="106"/>
                    <a:pt x="897" y="122"/>
                  </a:cubicBezTo>
                  <a:cubicBezTo>
                    <a:pt x="1028" y="160"/>
                    <a:pt x="1148" y="223"/>
                    <a:pt x="1260" y="298"/>
                  </a:cubicBezTo>
                  <a:cubicBezTo>
                    <a:pt x="1371" y="371"/>
                    <a:pt x="1473" y="455"/>
                    <a:pt x="1575" y="540"/>
                  </a:cubicBezTo>
                  <a:lnTo>
                    <a:pt x="1575" y="540"/>
                  </a:lnTo>
                  <a:cubicBezTo>
                    <a:pt x="1406" y="607"/>
                    <a:pt x="1224" y="641"/>
                    <a:pt x="1041" y="641"/>
                  </a:cubicBezTo>
                  <a:cubicBezTo>
                    <a:pt x="1030" y="641"/>
                    <a:pt x="1019" y="641"/>
                    <a:pt x="1009" y="641"/>
                  </a:cubicBezTo>
                  <a:cubicBezTo>
                    <a:pt x="791" y="636"/>
                    <a:pt x="577" y="586"/>
                    <a:pt x="382" y="494"/>
                  </a:cubicBezTo>
                  <a:cubicBezTo>
                    <a:pt x="292" y="451"/>
                    <a:pt x="207" y="399"/>
                    <a:pt x="128" y="338"/>
                  </a:cubicBezTo>
                  <a:lnTo>
                    <a:pt x="128" y="338"/>
                  </a:lnTo>
                  <a:cubicBezTo>
                    <a:pt x="169" y="284"/>
                    <a:pt x="218" y="236"/>
                    <a:pt x="276" y="198"/>
                  </a:cubicBezTo>
                  <a:cubicBezTo>
                    <a:pt x="321" y="170"/>
                    <a:pt x="366" y="149"/>
                    <a:pt x="415" y="133"/>
                  </a:cubicBezTo>
                  <a:cubicBezTo>
                    <a:pt x="440" y="124"/>
                    <a:pt x="466" y="116"/>
                    <a:pt x="492" y="110"/>
                  </a:cubicBezTo>
                  <a:cubicBezTo>
                    <a:pt x="505" y="107"/>
                    <a:pt x="519" y="104"/>
                    <a:pt x="532" y="102"/>
                  </a:cubicBezTo>
                  <a:cubicBezTo>
                    <a:pt x="545" y="100"/>
                    <a:pt x="561" y="97"/>
                    <a:pt x="569" y="96"/>
                  </a:cubicBezTo>
                  <a:cubicBezTo>
                    <a:pt x="601" y="92"/>
                    <a:pt x="634" y="90"/>
                    <a:pt x="667" y="90"/>
                  </a:cubicBezTo>
                  <a:close/>
                  <a:moveTo>
                    <a:pt x="678" y="1"/>
                  </a:moveTo>
                  <a:cubicBezTo>
                    <a:pt x="532" y="1"/>
                    <a:pt x="388" y="37"/>
                    <a:pt x="263" y="115"/>
                  </a:cubicBezTo>
                  <a:cubicBezTo>
                    <a:pt x="190" y="162"/>
                    <a:pt x="122" y="224"/>
                    <a:pt x="79" y="299"/>
                  </a:cubicBezTo>
                  <a:lnTo>
                    <a:pt x="79" y="299"/>
                  </a:lnTo>
                  <a:cubicBezTo>
                    <a:pt x="77" y="298"/>
                    <a:pt x="75" y="296"/>
                    <a:pt x="72" y="294"/>
                  </a:cubicBezTo>
                  <a:cubicBezTo>
                    <a:pt x="65" y="287"/>
                    <a:pt x="58" y="285"/>
                    <a:pt x="50" y="285"/>
                  </a:cubicBezTo>
                  <a:cubicBezTo>
                    <a:pt x="24" y="285"/>
                    <a:pt x="1" y="318"/>
                    <a:pt x="26" y="340"/>
                  </a:cubicBezTo>
                  <a:cubicBezTo>
                    <a:pt x="34" y="347"/>
                    <a:pt x="43" y="354"/>
                    <a:pt x="51" y="362"/>
                  </a:cubicBezTo>
                  <a:lnTo>
                    <a:pt x="51" y="362"/>
                  </a:lnTo>
                  <a:cubicBezTo>
                    <a:pt x="45" y="377"/>
                    <a:pt x="41" y="393"/>
                    <a:pt x="38" y="409"/>
                  </a:cubicBezTo>
                  <a:cubicBezTo>
                    <a:pt x="36" y="422"/>
                    <a:pt x="46" y="433"/>
                    <a:pt x="57" y="433"/>
                  </a:cubicBezTo>
                  <a:cubicBezTo>
                    <a:pt x="62" y="433"/>
                    <a:pt x="68" y="430"/>
                    <a:pt x="71" y="423"/>
                  </a:cubicBezTo>
                  <a:cubicBezTo>
                    <a:pt x="77" y="413"/>
                    <a:pt x="83" y="403"/>
                    <a:pt x="90" y="393"/>
                  </a:cubicBezTo>
                  <a:lnTo>
                    <a:pt x="90" y="393"/>
                  </a:lnTo>
                  <a:cubicBezTo>
                    <a:pt x="249" y="518"/>
                    <a:pt x="433" y="610"/>
                    <a:pt x="628" y="665"/>
                  </a:cubicBezTo>
                  <a:cubicBezTo>
                    <a:pt x="767" y="704"/>
                    <a:pt x="912" y="723"/>
                    <a:pt x="1057" y="723"/>
                  </a:cubicBezTo>
                  <a:cubicBezTo>
                    <a:pt x="1142" y="723"/>
                    <a:pt x="1228" y="716"/>
                    <a:pt x="1312" y="703"/>
                  </a:cubicBezTo>
                  <a:cubicBezTo>
                    <a:pt x="1441" y="683"/>
                    <a:pt x="1567" y="646"/>
                    <a:pt x="1685" y="593"/>
                  </a:cubicBezTo>
                  <a:cubicBezTo>
                    <a:pt x="1711" y="582"/>
                    <a:pt x="1715" y="539"/>
                    <a:pt x="1694" y="520"/>
                  </a:cubicBezTo>
                  <a:cubicBezTo>
                    <a:pt x="1473" y="331"/>
                    <a:pt x="1242" y="138"/>
                    <a:pt x="960" y="46"/>
                  </a:cubicBezTo>
                  <a:cubicBezTo>
                    <a:pt x="869" y="16"/>
                    <a:pt x="773" y="1"/>
                    <a:pt x="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4"/>
            <p:cNvSpPr/>
            <p:nvPr/>
          </p:nvSpPr>
          <p:spPr>
            <a:xfrm>
              <a:off x="4629200" y="2446375"/>
              <a:ext cx="20575" cy="46350"/>
            </a:xfrm>
            <a:custGeom>
              <a:avLst/>
              <a:gdLst/>
              <a:ahLst/>
              <a:cxnLst/>
              <a:rect l="l" t="t" r="r" b="b"/>
              <a:pathLst>
                <a:path w="823" h="1854" extrusionOk="0">
                  <a:moveTo>
                    <a:pt x="589" y="195"/>
                  </a:moveTo>
                  <a:lnTo>
                    <a:pt x="589" y="195"/>
                  </a:lnTo>
                  <a:cubicBezTo>
                    <a:pt x="415" y="534"/>
                    <a:pt x="282" y="894"/>
                    <a:pt x="194" y="1265"/>
                  </a:cubicBezTo>
                  <a:cubicBezTo>
                    <a:pt x="169" y="1372"/>
                    <a:pt x="148" y="1481"/>
                    <a:pt x="130" y="1590"/>
                  </a:cubicBezTo>
                  <a:lnTo>
                    <a:pt x="130" y="1590"/>
                  </a:lnTo>
                  <a:cubicBezTo>
                    <a:pt x="118" y="1537"/>
                    <a:pt x="110" y="1483"/>
                    <a:pt x="105" y="1431"/>
                  </a:cubicBezTo>
                  <a:cubicBezTo>
                    <a:pt x="93" y="1304"/>
                    <a:pt x="99" y="1172"/>
                    <a:pt x="119" y="1048"/>
                  </a:cubicBezTo>
                  <a:cubicBezTo>
                    <a:pt x="163" y="796"/>
                    <a:pt x="272" y="557"/>
                    <a:pt x="435" y="357"/>
                  </a:cubicBezTo>
                  <a:cubicBezTo>
                    <a:pt x="480" y="301"/>
                    <a:pt x="531" y="248"/>
                    <a:pt x="583" y="200"/>
                  </a:cubicBezTo>
                  <a:cubicBezTo>
                    <a:pt x="585" y="198"/>
                    <a:pt x="587" y="197"/>
                    <a:pt x="589" y="195"/>
                  </a:cubicBezTo>
                  <a:close/>
                  <a:moveTo>
                    <a:pt x="704" y="132"/>
                  </a:moveTo>
                  <a:cubicBezTo>
                    <a:pt x="754" y="348"/>
                    <a:pt x="757" y="574"/>
                    <a:pt x="717" y="792"/>
                  </a:cubicBezTo>
                  <a:cubicBezTo>
                    <a:pt x="672" y="1040"/>
                    <a:pt x="573" y="1276"/>
                    <a:pt x="426" y="1481"/>
                  </a:cubicBezTo>
                  <a:cubicBezTo>
                    <a:pt x="355" y="1581"/>
                    <a:pt x="271" y="1674"/>
                    <a:pt x="177" y="1755"/>
                  </a:cubicBezTo>
                  <a:lnTo>
                    <a:pt x="177" y="1755"/>
                  </a:lnTo>
                  <a:cubicBezTo>
                    <a:pt x="168" y="1729"/>
                    <a:pt x="160" y="1703"/>
                    <a:pt x="152" y="1677"/>
                  </a:cubicBezTo>
                  <a:lnTo>
                    <a:pt x="152" y="1677"/>
                  </a:lnTo>
                  <a:cubicBezTo>
                    <a:pt x="153" y="1677"/>
                    <a:pt x="155" y="1677"/>
                    <a:pt x="156" y="1677"/>
                  </a:cubicBezTo>
                  <a:cubicBezTo>
                    <a:pt x="171" y="1677"/>
                    <a:pt x="188" y="1667"/>
                    <a:pt x="191" y="1651"/>
                  </a:cubicBezTo>
                  <a:cubicBezTo>
                    <a:pt x="257" y="1215"/>
                    <a:pt x="386" y="787"/>
                    <a:pt x="574" y="388"/>
                  </a:cubicBezTo>
                  <a:cubicBezTo>
                    <a:pt x="615" y="301"/>
                    <a:pt x="658" y="215"/>
                    <a:pt x="704" y="132"/>
                  </a:cubicBezTo>
                  <a:close/>
                  <a:moveTo>
                    <a:pt x="715" y="0"/>
                  </a:moveTo>
                  <a:cubicBezTo>
                    <a:pt x="703" y="0"/>
                    <a:pt x="691" y="6"/>
                    <a:pt x="685" y="18"/>
                  </a:cubicBezTo>
                  <a:cubicBezTo>
                    <a:pt x="677" y="32"/>
                    <a:pt x="669" y="45"/>
                    <a:pt x="661" y="59"/>
                  </a:cubicBezTo>
                  <a:lnTo>
                    <a:pt x="661" y="59"/>
                  </a:lnTo>
                  <a:cubicBezTo>
                    <a:pt x="655" y="64"/>
                    <a:pt x="648" y="68"/>
                    <a:pt x="642" y="72"/>
                  </a:cubicBezTo>
                  <a:cubicBezTo>
                    <a:pt x="612" y="91"/>
                    <a:pt x="585" y="112"/>
                    <a:pt x="556" y="133"/>
                  </a:cubicBezTo>
                  <a:cubicBezTo>
                    <a:pt x="504" y="173"/>
                    <a:pt x="455" y="219"/>
                    <a:pt x="410" y="267"/>
                  </a:cubicBezTo>
                  <a:cubicBezTo>
                    <a:pt x="318" y="367"/>
                    <a:pt x="242" y="480"/>
                    <a:pt x="181" y="601"/>
                  </a:cubicBezTo>
                  <a:cubicBezTo>
                    <a:pt x="60" y="843"/>
                    <a:pt x="0" y="1118"/>
                    <a:pt x="20" y="1391"/>
                  </a:cubicBezTo>
                  <a:cubicBezTo>
                    <a:pt x="30" y="1545"/>
                    <a:pt x="68" y="1693"/>
                    <a:pt x="129" y="1836"/>
                  </a:cubicBezTo>
                  <a:cubicBezTo>
                    <a:pt x="135" y="1849"/>
                    <a:pt x="146" y="1854"/>
                    <a:pt x="158" y="1854"/>
                  </a:cubicBezTo>
                  <a:cubicBezTo>
                    <a:pt x="169" y="1854"/>
                    <a:pt x="181" y="1850"/>
                    <a:pt x="188" y="1843"/>
                  </a:cubicBezTo>
                  <a:cubicBezTo>
                    <a:pt x="392" y="1679"/>
                    <a:pt x="553" y="1464"/>
                    <a:pt x="658" y="1226"/>
                  </a:cubicBezTo>
                  <a:cubicBezTo>
                    <a:pt x="766" y="988"/>
                    <a:pt x="823" y="726"/>
                    <a:pt x="818" y="463"/>
                  </a:cubicBezTo>
                  <a:cubicBezTo>
                    <a:pt x="815" y="315"/>
                    <a:pt x="793" y="168"/>
                    <a:pt x="750" y="26"/>
                  </a:cubicBezTo>
                  <a:cubicBezTo>
                    <a:pt x="745" y="9"/>
                    <a:pt x="730" y="0"/>
                    <a:pt x="7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4"/>
            <p:cNvSpPr/>
            <p:nvPr/>
          </p:nvSpPr>
          <p:spPr>
            <a:xfrm>
              <a:off x="4617450" y="2334450"/>
              <a:ext cx="55025" cy="71125"/>
            </a:xfrm>
            <a:custGeom>
              <a:avLst/>
              <a:gdLst/>
              <a:ahLst/>
              <a:cxnLst/>
              <a:rect l="l" t="t" r="r" b="b"/>
              <a:pathLst>
                <a:path w="2201" h="2845" extrusionOk="0">
                  <a:moveTo>
                    <a:pt x="7" y="0"/>
                  </a:moveTo>
                  <a:cubicBezTo>
                    <a:pt x="4" y="0"/>
                    <a:pt x="0" y="3"/>
                    <a:pt x="2" y="7"/>
                  </a:cubicBezTo>
                  <a:cubicBezTo>
                    <a:pt x="18" y="63"/>
                    <a:pt x="29" y="120"/>
                    <a:pt x="45" y="177"/>
                  </a:cubicBezTo>
                  <a:cubicBezTo>
                    <a:pt x="60" y="233"/>
                    <a:pt x="80" y="288"/>
                    <a:pt x="99" y="342"/>
                  </a:cubicBezTo>
                  <a:cubicBezTo>
                    <a:pt x="139" y="453"/>
                    <a:pt x="183" y="562"/>
                    <a:pt x="230" y="669"/>
                  </a:cubicBezTo>
                  <a:cubicBezTo>
                    <a:pt x="327" y="884"/>
                    <a:pt x="436" y="1092"/>
                    <a:pt x="562" y="1289"/>
                  </a:cubicBezTo>
                  <a:cubicBezTo>
                    <a:pt x="689" y="1487"/>
                    <a:pt x="831" y="1677"/>
                    <a:pt x="986" y="1857"/>
                  </a:cubicBezTo>
                  <a:cubicBezTo>
                    <a:pt x="1138" y="2034"/>
                    <a:pt x="1303" y="2202"/>
                    <a:pt x="1478" y="2358"/>
                  </a:cubicBezTo>
                  <a:cubicBezTo>
                    <a:pt x="1654" y="2514"/>
                    <a:pt x="1842" y="2659"/>
                    <a:pt x="2040" y="2790"/>
                  </a:cubicBezTo>
                  <a:cubicBezTo>
                    <a:pt x="2064" y="2806"/>
                    <a:pt x="2089" y="2822"/>
                    <a:pt x="2112" y="2837"/>
                  </a:cubicBezTo>
                  <a:cubicBezTo>
                    <a:pt x="2120" y="2842"/>
                    <a:pt x="2129" y="2844"/>
                    <a:pt x="2138" y="2844"/>
                  </a:cubicBezTo>
                  <a:cubicBezTo>
                    <a:pt x="2157" y="2844"/>
                    <a:pt x="2175" y="2834"/>
                    <a:pt x="2185" y="2818"/>
                  </a:cubicBezTo>
                  <a:cubicBezTo>
                    <a:pt x="2200" y="2793"/>
                    <a:pt x="2190" y="2761"/>
                    <a:pt x="2166" y="2746"/>
                  </a:cubicBezTo>
                  <a:cubicBezTo>
                    <a:pt x="1971" y="2620"/>
                    <a:pt x="1790" y="2486"/>
                    <a:pt x="1615" y="2336"/>
                  </a:cubicBezTo>
                  <a:cubicBezTo>
                    <a:pt x="1439" y="2185"/>
                    <a:pt x="1274" y="2023"/>
                    <a:pt x="1119" y="1851"/>
                  </a:cubicBezTo>
                  <a:cubicBezTo>
                    <a:pt x="965" y="1677"/>
                    <a:pt x="826" y="1501"/>
                    <a:pt x="695" y="1310"/>
                  </a:cubicBezTo>
                  <a:cubicBezTo>
                    <a:pt x="564" y="1119"/>
                    <a:pt x="442" y="922"/>
                    <a:pt x="335" y="716"/>
                  </a:cubicBezTo>
                  <a:cubicBezTo>
                    <a:pt x="280" y="614"/>
                    <a:pt x="229" y="509"/>
                    <a:pt x="181" y="403"/>
                  </a:cubicBezTo>
                  <a:cubicBezTo>
                    <a:pt x="133" y="297"/>
                    <a:pt x="92" y="192"/>
                    <a:pt x="46" y="89"/>
                  </a:cubicBezTo>
                  <a:cubicBezTo>
                    <a:pt x="33" y="60"/>
                    <a:pt x="22" y="33"/>
                    <a:pt x="11" y="4"/>
                  </a:cubicBezTo>
                  <a:cubicBezTo>
                    <a:pt x="11" y="2"/>
                    <a:pt x="9"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4"/>
            <p:cNvSpPr/>
            <p:nvPr/>
          </p:nvSpPr>
          <p:spPr>
            <a:xfrm>
              <a:off x="4641275" y="2376850"/>
              <a:ext cx="32800" cy="32175"/>
            </a:xfrm>
            <a:custGeom>
              <a:avLst/>
              <a:gdLst/>
              <a:ahLst/>
              <a:cxnLst/>
              <a:rect l="l" t="t" r="r" b="b"/>
              <a:pathLst>
                <a:path w="1312" h="1287" extrusionOk="0">
                  <a:moveTo>
                    <a:pt x="274" y="71"/>
                  </a:moveTo>
                  <a:cubicBezTo>
                    <a:pt x="317" y="71"/>
                    <a:pt x="358" y="73"/>
                    <a:pt x="401" y="79"/>
                  </a:cubicBezTo>
                  <a:cubicBezTo>
                    <a:pt x="520" y="94"/>
                    <a:pt x="638" y="130"/>
                    <a:pt x="744" y="187"/>
                  </a:cubicBezTo>
                  <a:cubicBezTo>
                    <a:pt x="955" y="301"/>
                    <a:pt x="1113" y="498"/>
                    <a:pt x="1183" y="726"/>
                  </a:cubicBezTo>
                  <a:cubicBezTo>
                    <a:pt x="1221" y="848"/>
                    <a:pt x="1235" y="975"/>
                    <a:pt x="1222" y="1101"/>
                  </a:cubicBezTo>
                  <a:lnTo>
                    <a:pt x="1222" y="1101"/>
                  </a:lnTo>
                  <a:cubicBezTo>
                    <a:pt x="1139" y="1173"/>
                    <a:pt x="1034" y="1203"/>
                    <a:pt x="927" y="1203"/>
                  </a:cubicBezTo>
                  <a:cubicBezTo>
                    <a:pt x="820" y="1203"/>
                    <a:pt x="710" y="1173"/>
                    <a:pt x="616" y="1123"/>
                  </a:cubicBezTo>
                  <a:cubicBezTo>
                    <a:pt x="509" y="1066"/>
                    <a:pt x="421" y="987"/>
                    <a:pt x="352" y="887"/>
                  </a:cubicBezTo>
                  <a:cubicBezTo>
                    <a:pt x="272" y="774"/>
                    <a:pt x="218" y="645"/>
                    <a:pt x="177" y="514"/>
                  </a:cubicBezTo>
                  <a:cubicBezTo>
                    <a:pt x="134" y="375"/>
                    <a:pt x="106" y="233"/>
                    <a:pt x="79" y="91"/>
                  </a:cubicBezTo>
                  <a:lnTo>
                    <a:pt x="79" y="91"/>
                  </a:lnTo>
                  <a:cubicBezTo>
                    <a:pt x="127" y="82"/>
                    <a:pt x="174" y="74"/>
                    <a:pt x="221" y="72"/>
                  </a:cubicBezTo>
                  <a:cubicBezTo>
                    <a:pt x="239" y="71"/>
                    <a:pt x="256" y="71"/>
                    <a:pt x="274" y="71"/>
                  </a:cubicBezTo>
                  <a:close/>
                  <a:moveTo>
                    <a:pt x="314" y="1"/>
                  </a:moveTo>
                  <a:cubicBezTo>
                    <a:pt x="249" y="1"/>
                    <a:pt x="184" y="7"/>
                    <a:pt x="120" y="20"/>
                  </a:cubicBezTo>
                  <a:cubicBezTo>
                    <a:pt x="100" y="24"/>
                    <a:pt x="81" y="29"/>
                    <a:pt x="63" y="34"/>
                  </a:cubicBezTo>
                  <a:lnTo>
                    <a:pt x="63" y="34"/>
                  </a:lnTo>
                  <a:cubicBezTo>
                    <a:pt x="56" y="28"/>
                    <a:pt x="47" y="24"/>
                    <a:pt x="37" y="24"/>
                  </a:cubicBezTo>
                  <a:cubicBezTo>
                    <a:pt x="35" y="24"/>
                    <a:pt x="32" y="24"/>
                    <a:pt x="29" y="25"/>
                  </a:cubicBezTo>
                  <a:cubicBezTo>
                    <a:pt x="9" y="31"/>
                    <a:pt x="1" y="50"/>
                    <a:pt x="4" y="68"/>
                  </a:cubicBezTo>
                  <a:cubicBezTo>
                    <a:pt x="51" y="345"/>
                    <a:pt x="99" y="632"/>
                    <a:pt x="247" y="875"/>
                  </a:cubicBezTo>
                  <a:cubicBezTo>
                    <a:pt x="315" y="988"/>
                    <a:pt x="403" y="1085"/>
                    <a:pt x="512" y="1158"/>
                  </a:cubicBezTo>
                  <a:cubicBezTo>
                    <a:pt x="614" y="1225"/>
                    <a:pt x="731" y="1267"/>
                    <a:pt x="852" y="1282"/>
                  </a:cubicBezTo>
                  <a:cubicBezTo>
                    <a:pt x="879" y="1285"/>
                    <a:pt x="904" y="1286"/>
                    <a:pt x="930" y="1286"/>
                  </a:cubicBezTo>
                  <a:cubicBezTo>
                    <a:pt x="1022" y="1286"/>
                    <a:pt x="1109" y="1266"/>
                    <a:pt x="1189" y="1222"/>
                  </a:cubicBezTo>
                  <a:cubicBezTo>
                    <a:pt x="1216" y="1208"/>
                    <a:pt x="1241" y="1191"/>
                    <a:pt x="1265" y="1172"/>
                  </a:cubicBezTo>
                  <a:cubicBezTo>
                    <a:pt x="1278" y="1161"/>
                    <a:pt x="1295" y="1150"/>
                    <a:pt x="1300" y="1133"/>
                  </a:cubicBezTo>
                  <a:cubicBezTo>
                    <a:pt x="1305" y="1116"/>
                    <a:pt x="1305" y="1095"/>
                    <a:pt x="1306" y="1076"/>
                  </a:cubicBezTo>
                  <a:cubicBezTo>
                    <a:pt x="1312" y="1010"/>
                    <a:pt x="1309" y="945"/>
                    <a:pt x="1300" y="879"/>
                  </a:cubicBezTo>
                  <a:cubicBezTo>
                    <a:pt x="1264" y="607"/>
                    <a:pt x="1122" y="354"/>
                    <a:pt x="900" y="191"/>
                  </a:cubicBezTo>
                  <a:cubicBezTo>
                    <a:pt x="731" y="66"/>
                    <a:pt x="522" y="1"/>
                    <a:pt x="3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4"/>
            <p:cNvSpPr/>
            <p:nvPr/>
          </p:nvSpPr>
          <p:spPr>
            <a:xfrm>
              <a:off x="4641100" y="2365875"/>
              <a:ext cx="41125" cy="18050"/>
            </a:xfrm>
            <a:custGeom>
              <a:avLst/>
              <a:gdLst/>
              <a:ahLst/>
              <a:cxnLst/>
              <a:rect l="l" t="t" r="r" b="b"/>
              <a:pathLst>
                <a:path w="1645" h="722" extrusionOk="0">
                  <a:moveTo>
                    <a:pt x="1086" y="1"/>
                  </a:moveTo>
                  <a:cubicBezTo>
                    <a:pt x="1041" y="1"/>
                    <a:pt x="997" y="3"/>
                    <a:pt x="952" y="6"/>
                  </a:cubicBezTo>
                  <a:cubicBezTo>
                    <a:pt x="729" y="24"/>
                    <a:pt x="511" y="85"/>
                    <a:pt x="312" y="191"/>
                  </a:cubicBezTo>
                  <a:cubicBezTo>
                    <a:pt x="201" y="248"/>
                    <a:pt x="99" y="323"/>
                    <a:pt x="11" y="411"/>
                  </a:cubicBezTo>
                  <a:cubicBezTo>
                    <a:pt x="0" y="422"/>
                    <a:pt x="11" y="442"/>
                    <a:pt x="25" y="442"/>
                  </a:cubicBezTo>
                  <a:cubicBezTo>
                    <a:pt x="28" y="442"/>
                    <a:pt x="31" y="441"/>
                    <a:pt x="34" y="439"/>
                  </a:cubicBezTo>
                  <a:cubicBezTo>
                    <a:pt x="207" y="312"/>
                    <a:pt x="398" y="212"/>
                    <a:pt x="605" y="149"/>
                  </a:cubicBezTo>
                  <a:cubicBezTo>
                    <a:pt x="759" y="102"/>
                    <a:pt x="920" y="78"/>
                    <a:pt x="1081" y="78"/>
                  </a:cubicBezTo>
                  <a:cubicBezTo>
                    <a:pt x="1134" y="78"/>
                    <a:pt x="1186" y="81"/>
                    <a:pt x="1239" y="86"/>
                  </a:cubicBezTo>
                  <a:cubicBezTo>
                    <a:pt x="1342" y="96"/>
                    <a:pt x="1445" y="117"/>
                    <a:pt x="1544" y="148"/>
                  </a:cubicBezTo>
                  <a:lnTo>
                    <a:pt x="1544" y="148"/>
                  </a:lnTo>
                  <a:cubicBezTo>
                    <a:pt x="1453" y="315"/>
                    <a:pt x="1324" y="459"/>
                    <a:pt x="1169" y="569"/>
                  </a:cubicBezTo>
                  <a:cubicBezTo>
                    <a:pt x="1120" y="603"/>
                    <a:pt x="1069" y="633"/>
                    <a:pt x="1015" y="661"/>
                  </a:cubicBezTo>
                  <a:cubicBezTo>
                    <a:pt x="1000" y="668"/>
                    <a:pt x="995" y="691"/>
                    <a:pt x="1003" y="706"/>
                  </a:cubicBezTo>
                  <a:cubicBezTo>
                    <a:pt x="1010" y="717"/>
                    <a:pt x="1021" y="722"/>
                    <a:pt x="1032" y="722"/>
                  </a:cubicBezTo>
                  <a:cubicBezTo>
                    <a:pt x="1038" y="722"/>
                    <a:pt x="1044" y="721"/>
                    <a:pt x="1050" y="718"/>
                  </a:cubicBezTo>
                  <a:cubicBezTo>
                    <a:pt x="1247" y="624"/>
                    <a:pt x="1415" y="481"/>
                    <a:pt x="1540" y="301"/>
                  </a:cubicBezTo>
                  <a:cubicBezTo>
                    <a:pt x="1574" y="252"/>
                    <a:pt x="1605" y="200"/>
                    <a:pt x="1633" y="145"/>
                  </a:cubicBezTo>
                  <a:cubicBezTo>
                    <a:pt x="1645" y="122"/>
                    <a:pt x="1634" y="98"/>
                    <a:pt x="1610" y="88"/>
                  </a:cubicBezTo>
                  <a:cubicBezTo>
                    <a:pt x="1442" y="29"/>
                    <a:pt x="1264" y="1"/>
                    <a:pt x="10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4"/>
            <p:cNvSpPr/>
            <p:nvPr/>
          </p:nvSpPr>
          <p:spPr>
            <a:xfrm>
              <a:off x="4647150" y="2369200"/>
              <a:ext cx="31500" cy="6700"/>
            </a:xfrm>
            <a:custGeom>
              <a:avLst/>
              <a:gdLst/>
              <a:ahLst/>
              <a:cxnLst/>
              <a:rect l="l" t="t" r="r" b="b"/>
              <a:pathLst>
                <a:path w="1260" h="268" extrusionOk="0">
                  <a:moveTo>
                    <a:pt x="1229" y="0"/>
                  </a:moveTo>
                  <a:cubicBezTo>
                    <a:pt x="1228" y="0"/>
                    <a:pt x="1227" y="0"/>
                    <a:pt x="1225" y="0"/>
                  </a:cubicBezTo>
                  <a:cubicBezTo>
                    <a:pt x="915" y="50"/>
                    <a:pt x="606" y="106"/>
                    <a:pt x="297" y="163"/>
                  </a:cubicBezTo>
                  <a:cubicBezTo>
                    <a:pt x="209" y="180"/>
                    <a:pt x="121" y="197"/>
                    <a:pt x="34" y="212"/>
                  </a:cubicBezTo>
                  <a:cubicBezTo>
                    <a:pt x="1" y="219"/>
                    <a:pt x="11" y="268"/>
                    <a:pt x="43" y="268"/>
                  </a:cubicBezTo>
                  <a:cubicBezTo>
                    <a:pt x="45" y="268"/>
                    <a:pt x="48" y="267"/>
                    <a:pt x="50" y="267"/>
                  </a:cubicBezTo>
                  <a:cubicBezTo>
                    <a:pt x="358" y="210"/>
                    <a:pt x="666" y="153"/>
                    <a:pt x="974" y="93"/>
                  </a:cubicBezTo>
                  <a:cubicBezTo>
                    <a:pt x="1062" y="77"/>
                    <a:pt x="1149" y="58"/>
                    <a:pt x="1236" y="39"/>
                  </a:cubicBezTo>
                  <a:cubicBezTo>
                    <a:pt x="1260" y="34"/>
                    <a:pt x="1251" y="0"/>
                    <a:pt x="1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24"/>
          <p:cNvGrpSpPr/>
          <p:nvPr/>
        </p:nvGrpSpPr>
        <p:grpSpPr>
          <a:xfrm rot="5400000">
            <a:off x="8116517" y="1442249"/>
            <a:ext cx="400527" cy="742504"/>
            <a:chOff x="4591875" y="2334450"/>
            <a:chExt cx="98475" cy="182550"/>
          </a:xfrm>
        </p:grpSpPr>
        <p:sp>
          <p:nvSpPr>
            <p:cNvPr id="1361" name="Google Shape;1361;p24"/>
            <p:cNvSpPr/>
            <p:nvPr/>
          </p:nvSpPr>
          <p:spPr>
            <a:xfrm>
              <a:off x="4591875" y="2338900"/>
              <a:ext cx="88150" cy="175700"/>
            </a:xfrm>
            <a:custGeom>
              <a:avLst/>
              <a:gdLst/>
              <a:ahLst/>
              <a:cxnLst/>
              <a:rect l="l" t="t" r="r" b="b"/>
              <a:pathLst>
                <a:path w="3526" h="7028" extrusionOk="0">
                  <a:moveTo>
                    <a:pt x="12" y="1"/>
                  </a:moveTo>
                  <a:cubicBezTo>
                    <a:pt x="6" y="1"/>
                    <a:pt x="1" y="4"/>
                    <a:pt x="1" y="12"/>
                  </a:cubicBezTo>
                  <a:lnTo>
                    <a:pt x="1" y="13"/>
                  </a:lnTo>
                  <a:cubicBezTo>
                    <a:pt x="6" y="77"/>
                    <a:pt x="5" y="142"/>
                    <a:pt x="11" y="206"/>
                  </a:cubicBezTo>
                  <a:cubicBezTo>
                    <a:pt x="17" y="267"/>
                    <a:pt x="25" y="326"/>
                    <a:pt x="34" y="387"/>
                  </a:cubicBezTo>
                  <a:cubicBezTo>
                    <a:pt x="50" y="512"/>
                    <a:pt x="75" y="637"/>
                    <a:pt x="105" y="760"/>
                  </a:cubicBezTo>
                  <a:cubicBezTo>
                    <a:pt x="163" y="1007"/>
                    <a:pt x="241" y="1248"/>
                    <a:pt x="332" y="1484"/>
                  </a:cubicBezTo>
                  <a:cubicBezTo>
                    <a:pt x="518" y="1963"/>
                    <a:pt x="761" y="2417"/>
                    <a:pt x="1028" y="2854"/>
                  </a:cubicBezTo>
                  <a:cubicBezTo>
                    <a:pt x="1296" y="3295"/>
                    <a:pt x="1590" y="3718"/>
                    <a:pt x="1881" y="4142"/>
                  </a:cubicBezTo>
                  <a:cubicBezTo>
                    <a:pt x="2173" y="4565"/>
                    <a:pt x="2463" y="4991"/>
                    <a:pt x="2724" y="5434"/>
                  </a:cubicBezTo>
                  <a:cubicBezTo>
                    <a:pt x="2983" y="5875"/>
                    <a:pt x="3213" y="6336"/>
                    <a:pt x="3382" y="6820"/>
                  </a:cubicBezTo>
                  <a:cubicBezTo>
                    <a:pt x="3403" y="6879"/>
                    <a:pt x="3423" y="6940"/>
                    <a:pt x="3442" y="7000"/>
                  </a:cubicBezTo>
                  <a:cubicBezTo>
                    <a:pt x="3448" y="7019"/>
                    <a:pt x="3464" y="7027"/>
                    <a:pt x="3479" y="7027"/>
                  </a:cubicBezTo>
                  <a:cubicBezTo>
                    <a:pt x="3502" y="7027"/>
                    <a:pt x="3526" y="7009"/>
                    <a:pt x="3517" y="6979"/>
                  </a:cubicBezTo>
                  <a:cubicBezTo>
                    <a:pt x="3370" y="6490"/>
                    <a:pt x="3158" y="6025"/>
                    <a:pt x="2911" y="5580"/>
                  </a:cubicBezTo>
                  <a:cubicBezTo>
                    <a:pt x="2661" y="5130"/>
                    <a:pt x="2379" y="4701"/>
                    <a:pt x="2091" y="4276"/>
                  </a:cubicBezTo>
                  <a:cubicBezTo>
                    <a:pt x="1802" y="3851"/>
                    <a:pt x="1508" y="3431"/>
                    <a:pt x="1233" y="2997"/>
                  </a:cubicBezTo>
                  <a:cubicBezTo>
                    <a:pt x="959" y="2565"/>
                    <a:pt x="707" y="2119"/>
                    <a:pt x="498" y="1651"/>
                  </a:cubicBezTo>
                  <a:cubicBezTo>
                    <a:pt x="292" y="1190"/>
                    <a:pt x="137" y="704"/>
                    <a:pt x="57" y="206"/>
                  </a:cubicBezTo>
                  <a:cubicBezTo>
                    <a:pt x="47" y="140"/>
                    <a:pt x="32" y="77"/>
                    <a:pt x="25" y="12"/>
                  </a:cubicBezTo>
                  <a:cubicBezTo>
                    <a:pt x="24" y="5"/>
                    <a:pt x="18" y="1"/>
                    <a:pt x="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4"/>
            <p:cNvSpPr/>
            <p:nvPr/>
          </p:nvSpPr>
          <p:spPr>
            <a:xfrm>
              <a:off x="4645825" y="2450550"/>
              <a:ext cx="34225" cy="66450"/>
            </a:xfrm>
            <a:custGeom>
              <a:avLst/>
              <a:gdLst/>
              <a:ahLst/>
              <a:cxnLst/>
              <a:rect l="l" t="t" r="r" b="b"/>
              <a:pathLst>
                <a:path w="1369" h="2658" extrusionOk="0">
                  <a:moveTo>
                    <a:pt x="158" y="0"/>
                  </a:moveTo>
                  <a:cubicBezTo>
                    <a:pt x="121" y="0"/>
                    <a:pt x="96" y="55"/>
                    <a:pt x="136" y="77"/>
                  </a:cubicBezTo>
                  <a:cubicBezTo>
                    <a:pt x="308" y="167"/>
                    <a:pt x="462" y="281"/>
                    <a:pt x="600" y="416"/>
                  </a:cubicBezTo>
                  <a:cubicBezTo>
                    <a:pt x="739" y="550"/>
                    <a:pt x="857" y="701"/>
                    <a:pt x="956" y="867"/>
                  </a:cubicBezTo>
                  <a:cubicBezTo>
                    <a:pt x="1055" y="1033"/>
                    <a:pt x="1133" y="1209"/>
                    <a:pt x="1188" y="1395"/>
                  </a:cubicBezTo>
                  <a:cubicBezTo>
                    <a:pt x="1244" y="1581"/>
                    <a:pt x="1276" y="1767"/>
                    <a:pt x="1282" y="1960"/>
                  </a:cubicBezTo>
                  <a:cubicBezTo>
                    <a:pt x="1289" y="2153"/>
                    <a:pt x="1270" y="2344"/>
                    <a:pt x="1222" y="2531"/>
                  </a:cubicBezTo>
                  <a:cubicBezTo>
                    <a:pt x="1222" y="2534"/>
                    <a:pt x="1221" y="2537"/>
                    <a:pt x="1220" y="2539"/>
                  </a:cubicBezTo>
                  <a:lnTo>
                    <a:pt x="1220" y="2539"/>
                  </a:lnTo>
                  <a:cubicBezTo>
                    <a:pt x="946" y="2321"/>
                    <a:pt x="713" y="2052"/>
                    <a:pt x="530" y="1753"/>
                  </a:cubicBezTo>
                  <a:cubicBezTo>
                    <a:pt x="336" y="1434"/>
                    <a:pt x="202" y="1083"/>
                    <a:pt x="129" y="718"/>
                  </a:cubicBezTo>
                  <a:cubicBezTo>
                    <a:pt x="109" y="617"/>
                    <a:pt x="93" y="515"/>
                    <a:pt x="83" y="411"/>
                  </a:cubicBezTo>
                  <a:cubicBezTo>
                    <a:pt x="72" y="309"/>
                    <a:pt x="70" y="203"/>
                    <a:pt x="66" y="98"/>
                  </a:cubicBezTo>
                  <a:cubicBezTo>
                    <a:pt x="65" y="82"/>
                    <a:pt x="54" y="74"/>
                    <a:pt x="42" y="74"/>
                  </a:cubicBezTo>
                  <a:cubicBezTo>
                    <a:pt x="30" y="74"/>
                    <a:pt x="17" y="82"/>
                    <a:pt x="16" y="98"/>
                  </a:cubicBezTo>
                  <a:cubicBezTo>
                    <a:pt x="1" y="287"/>
                    <a:pt x="15" y="482"/>
                    <a:pt x="43" y="669"/>
                  </a:cubicBezTo>
                  <a:cubicBezTo>
                    <a:pt x="73" y="856"/>
                    <a:pt x="122" y="1040"/>
                    <a:pt x="186" y="1219"/>
                  </a:cubicBezTo>
                  <a:cubicBezTo>
                    <a:pt x="315" y="1579"/>
                    <a:pt x="509" y="1916"/>
                    <a:pt x="756" y="2209"/>
                  </a:cubicBezTo>
                  <a:cubicBezTo>
                    <a:pt x="895" y="2373"/>
                    <a:pt x="1051" y="2519"/>
                    <a:pt x="1222" y="2650"/>
                  </a:cubicBezTo>
                  <a:cubicBezTo>
                    <a:pt x="1229" y="2655"/>
                    <a:pt x="1236" y="2657"/>
                    <a:pt x="1243" y="2657"/>
                  </a:cubicBezTo>
                  <a:cubicBezTo>
                    <a:pt x="1262" y="2657"/>
                    <a:pt x="1281" y="2642"/>
                    <a:pt x="1286" y="2624"/>
                  </a:cubicBezTo>
                  <a:cubicBezTo>
                    <a:pt x="1341" y="2432"/>
                    <a:pt x="1369" y="2233"/>
                    <a:pt x="1369" y="2033"/>
                  </a:cubicBezTo>
                  <a:cubicBezTo>
                    <a:pt x="1369" y="1834"/>
                    <a:pt x="1341" y="1634"/>
                    <a:pt x="1290" y="1443"/>
                  </a:cubicBezTo>
                  <a:cubicBezTo>
                    <a:pt x="1239" y="1250"/>
                    <a:pt x="1163" y="1063"/>
                    <a:pt x="1065" y="889"/>
                  </a:cubicBezTo>
                  <a:cubicBezTo>
                    <a:pt x="969" y="714"/>
                    <a:pt x="849" y="551"/>
                    <a:pt x="711" y="409"/>
                  </a:cubicBezTo>
                  <a:cubicBezTo>
                    <a:pt x="573" y="265"/>
                    <a:pt x="415" y="140"/>
                    <a:pt x="241" y="40"/>
                  </a:cubicBezTo>
                  <a:cubicBezTo>
                    <a:pt x="221" y="28"/>
                    <a:pt x="199" y="16"/>
                    <a:pt x="178" y="5"/>
                  </a:cubicBezTo>
                  <a:cubicBezTo>
                    <a:pt x="171" y="2"/>
                    <a:pt x="164" y="0"/>
                    <a:pt x="15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4"/>
            <p:cNvSpPr/>
            <p:nvPr/>
          </p:nvSpPr>
          <p:spPr>
            <a:xfrm>
              <a:off x="4647450" y="2439950"/>
              <a:ext cx="42900" cy="18075"/>
            </a:xfrm>
            <a:custGeom>
              <a:avLst/>
              <a:gdLst/>
              <a:ahLst/>
              <a:cxnLst/>
              <a:rect l="l" t="t" r="r" b="b"/>
              <a:pathLst>
                <a:path w="1716" h="723" extrusionOk="0">
                  <a:moveTo>
                    <a:pt x="667" y="90"/>
                  </a:moveTo>
                  <a:cubicBezTo>
                    <a:pt x="689" y="90"/>
                    <a:pt x="711" y="91"/>
                    <a:pt x="733" y="93"/>
                  </a:cubicBezTo>
                  <a:cubicBezTo>
                    <a:pt x="787" y="96"/>
                    <a:pt x="840" y="106"/>
                    <a:pt x="897" y="122"/>
                  </a:cubicBezTo>
                  <a:cubicBezTo>
                    <a:pt x="1028" y="160"/>
                    <a:pt x="1148" y="223"/>
                    <a:pt x="1260" y="298"/>
                  </a:cubicBezTo>
                  <a:cubicBezTo>
                    <a:pt x="1371" y="371"/>
                    <a:pt x="1473" y="455"/>
                    <a:pt x="1575" y="540"/>
                  </a:cubicBezTo>
                  <a:lnTo>
                    <a:pt x="1575" y="540"/>
                  </a:lnTo>
                  <a:cubicBezTo>
                    <a:pt x="1406" y="607"/>
                    <a:pt x="1224" y="641"/>
                    <a:pt x="1041" y="641"/>
                  </a:cubicBezTo>
                  <a:cubicBezTo>
                    <a:pt x="1030" y="641"/>
                    <a:pt x="1019" y="641"/>
                    <a:pt x="1009" y="641"/>
                  </a:cubicBezTo>
                  <a:cubicBezTo>
                    <a:pt x="791" y="636"/>
                    <a:pt x="577" y="586"/>
                    <a:pt x="382" y="494"/>
                  </a:cubicBezTo>
                  <a:cubicBezTo>
                    <a:pt x="292" y="451"/>
                    <a:pt x="207" y="399"/>
                    <a:pt x="128" y="338"/>
                  </a:cubicBezTo>
                  <a:lnTo>
                    <a:pt x="128" y="338"/>
                  </a:lnTo>
                  <a:cubicBezTo>
                    <a:pt x="169" y="284"/>
                    <a:pt x="218" y="236"/>
                    <a:pt x="276" y="198"/>
                  </a:cubicBezTo>
                  <a:cubicBezTo>
                    <a:pt x="321" y="170"/>
                    <a:pt x="366" y="149"/>
                    <a:pt x="415" y="133"/>
                  </a:cubicBezTo>
                  <a:cubicBezTo>
                    <a:pt x="440" y="124"/>
                    <a:pt x="466" y="116"/>
                    <a:pt x="492" y="110"/>
                  </a:cubicBezTo>
                  <a:cubicBezTo>
                    <a:pt x="505" y="107"/>
                    <a:pt x="519" y="104"/>
                    <a:pt x="532" y="102"/>
                  </a:cubicBezTo>
                  <a:cubicBezTo>
                    <a:pt x="545" y="100"/>
                    <a:pt x="561" y="97"/>
                    <a:pt x="569" y="96"/>
                  </a:cubicBezTo>
                  <a:cubicBezTo>
                    <a:pt x="601" y="92"/>
                    <a:pt x="634" y="90"/>
                    <a:pt x="667" y="90"/>
                  </a:cubicBezTo>
                  <a:close/>
                  <a:moveTo>
                    <a:pt x="678" y="1"/>
                  </a:moveTo>
                  <a:cubicBezTo>
                    <a:pt x="532" y="1"/>
                    <a:pt x="388" y="37"/>
                    <a:pt x="263" y="115"/>
                  </a:cubicBezTo>
                  <a:cubicBezTo>
                    <a:pt x="190" y="162"/>
                    <a:pt x="122" y="224"/>
                    <a:pt x="79" y="299"/>
                  </a:cubicBezTo>
                  <a:lnTo>
                    <a:pt x="79" y="299"/>
                  </a:lnTo>
                  <a:cubicBezTo>
                    <a:pt x="77" y="298"/>
                    <a:pt x="75" y="296"/>
                    <a:pt x="72" y="294"/>
                  </a:cubicBezTo>
                  <a:cubicBezTo>
                    <a:pt x="65" y="287"/>
                    <a:pt x="58" y="285"/>
                    <a:pt x="50" y="285"/>
                  </a:cubicBezTo>
                  <a:cubicBezTo>
                    <a:pt x="24" y="285"/>
                    <a:pt x="1" y="318"/>
                    <a:pt x="26" y="340"/>
                  </a:cubicBezTo>
                  <a:cubicBezTo>
                    <a:pt x="34" y="347"/>
                    <a:pt x="43" y="354"/>
                    <a:pt x="51" y="362"/>
                  </a:cubicBezTo>
                  <a:lnTo>
                    <a:pt x="51" y="362"/>
                  </a:lnTo>
                  <a:cubicBezTo>
                    <a:pt x="45" y="377"/>
                    <a:pt x="41" y="393"/>
                    <a:pt x="38" y="409"/>
                  </a:cubicBezTo>
                  <a:cubicBezTo>
                    <a:pt x="36" y="422"/>
                    <a:pt x="46" y="433"/>
                    <a:pt x="57" y="433"/>
                  </a:cubicBezTo>
                  <a:cubicBezTo>
                    <a:pt x="62" y="433"/>
                    <a:pt x="68" y="430"/>
                    <a:pt x="71" y="423"/>
                  </a:cubicBezTo>
                  <a:cubicBezTo>
                    <a:pt x="77" y="413"/>
                    <a:pt x="83" y="403"/>
                    <a:pt x="90" y="393"/>
                  </a:cubicBezTo>
                  <a:lnTo>
                    <a:pt x="90" y="393"/>
                  </a:lnTo>
                  <a:cubicBezTo>
                    <a:pt x="249" y="518"/>
                    <a:pt x="433" y="610"/>
                    <a:pt x="628" y="665"/>
                  </a:cubicBezTo>
                  <a:cubicBezTo>
                    <a:pt x="767" y="704"/>
                    <a:pt x="912" y="723"/>
                    <a:pt x="1057" y="723"/>
                  </a:cubicBezTo>
                  <a:cubicBezTo>
                    <a:pt x="1142" y="723"/>
                    <a:pt x="1228" y="716"/>
                    <a:pt x="1312" y="703"/>
                  </a:cubicBezTo>
                  <a:cubicBezTo>
                    <a:pt x="1441" y="683"/>
                    <a:pt x="1567" y="646"/>
                    <a:pt x="1685" y="593"/>
                  </a:cubicBezTo>
                  <a:cubicBezTo>
                    <a:pt x="1711" y="582"/>
                    <a:pt x="1715" y="539"/>
                    <a:pt x="1694" y="520"/>
                  </a:cubicBezTo>
                  <a:cubicBezTo>
                    <a:pt x="1473" y="331"/>
                    <a:pt x="1242" y="138"/>
                    <a:pt x="960" y="46"/>
                  </a:cubicBezTo>
                  <a:cubicBezTo>
                    <a:pt x="869" y="16"/>
                    <a:pt x="773" y="1"/>
                    <a:pt x="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4"/>
            <p:cNvSpPr/>
            <p:nvPr/>
          </p:nvSpPr>
          <p:spPr>
            <a:xfrm>
              <a:off x="4629200" y="2446375"/>
              <a:ext cx="20575" cy="46350"/>
            </a:xfrm>
            <a:custGeom>
              <a:avLst/>
              <a:gdLst/>
              <a:ahLst/>
              <a:cxnLst/>
              <a:rect l="l" t="t" r="r" b="b"/>
              <a:pathLst>
                <a:path w="823" h="1854" extrusionOk="0">
                  <a:moveTo>
                    <a:pt x="589" y="195"/>
                  </a:moveTo>
                  <a:lnTo>
                    <a:pt x="589" y="195"/>
                  </a:lnTo>
                  <a:cubicBezTo>
                    <a:pt x="415" y="534"/>
                    <a:pt x="282" y="894"/>
                    <a:pt x="194" y="1265"/>
                  </a:cubicBezTo>
                  <a:cubicBezTo>
                    <a:pt x="169" y="1372"/>
                    <a:pt x="148" y="1481"/>
                    <a:pt x="130" y="1590"/>
                  </a:cubicBezTo>
                  <a:lnTo>
                    <a:pt x="130" y="1590"/>
                  </a:lnTo>
                  <a:cubicBezTo>
                    <a:pt x="118" y="1537"/>
                    <a:pt x="110" y="1483"/>
                    <a:pt x="105" y="1431"/>
                  </a:cubicBezTo>
                  <a:cubicBezTo>
                    <a:pt x="93" y="1304"/>
                    <a:pt x="99" y="1172"/>
                    <a:pt x="119" y="1048"/>
                  </a:cubicBezTo>
                  <a:cubicBezTo>
                    <a:pt x="163" y="796"/>
                    <a:pt x="272" y="557"/>
                    <a:pt x="435" y="357"/>
                  </a:cubicBezTo>
                  <a:cubicBezTo>
                    <a:pt x="480" y="301"/>
                    <a:pt x="531" y="248"/>
                    <a:pt x="583" y="200"/>
                  </a:cubicBezTo>
                  <a:cubicBezTo>
                    <a:pt x="585" y="198"/>
                    <a:pt x="587" y="197"/>
                    <a:pt x="589" y="195"/>
                  </a:cubicBezTo>
                  <a:close/>
                  <a:moveTo>
                    <a:pt x="704" y="132"/>
                  </a:moveTo>
                  <a:cubicBezTo>
                    <a:pt x="754" y="348"/>
                    <a:pt x="757" y="574"/>
                    <a:pt x="717" y="792"/>
                  </a:cubicBezTo>
                  <a:cubicBezTo>
                    <a:pt x="672" y="1040"/>
                    <a:pt x="573" y="1276"/>
                    <a:pt x="426" y="1481"/>
                  </a:cubicBezTo>
                  <a:cubicBezTo>
                    <a:pt x="355" y="1581"/>
                    <a:pt x="271" y="1674"/>
                    <a:pt x="177" y="1755"/>
                  </a:cubicBezTo>
                  <a:lnTo>
                    <a:pt x="177" y="1755"/>
                  </a:lnTo>
                  <a:cubicBezTo>
                    <a:pt x="168" y="1729"/>
                    <a:pt x="160" y="1703"/>
                    <a:pt x="152" y="1677"/>
                  </a:cubicBezTo>
                  <a:lnTo>
                    <a:pt x="152" y="1677"/>
                  </a:lnTo>
                  <a:cubicBezTo>
                    <a:pt x="153" y="1677"/>
                    <a:pt x="155" y="1677"/>
                    <a:pt x="156" y="1677"/>
                  </a:cubicBezTo>
                  <a:cubicBezTo>
                    <a:pt x="171" y="1677"/>
                    <a:pt x="188" y="1667"/>
                    <a:pt x="191" y="1651"/>
                  </a:cubicBezTo>
                  <a:cubicBezTo>
                    <a:pt x="257" y="1215"/>
                    <a:pt x="386" y="787"/>
                    <a:pt x="574" y="388"/>
                  </a:cubicBezTo>
                  <a:cubicBezTo>
                    <a:pt x="615" y="301"/>
                    <a:pt x="658" y="215"/>
                    <a:pt x="704" y="132"/>
                  </a:cubicBezTo>
                  <a:close/>
                  <a:moveTo>
                    <a:pt x="715" y="0"/>
                  </a:moveTo>
                  <a:cubicBezTo>
                    <a:pt x="703" y="0"/>
                    <a:pt x="691" y="6"/>
                    <a:pt x="685" y="18"/>
                  </a:cubicBezTo>
                  <a:cubicBezTo>
                    <a:pt x="677" y="32"/>
                    <a:pt x="669" y="45"/>
                    <a:pt x="661" y="59"/>
                  </a:cubicBezTo>
                  <a:lnTo>
                    <a:pt x="661" y="59"/>
                  </a:lnTo>
                  <a:cubicBezTo>
                    <a:pt x="655" y="64"/>
                    <a:pt x="648" y="68"/>
                    <a:pt x="642" y="72"/>
                  </a:cubicBezTo>
                  <a:cubicBezTo>
                    <a:pt x="612" y="91"/>
                    <a:pt x="585" y="112"/>
                    <a:pt x="556" y="133"/>
                  </a:cubicBezTo>
                  <a:cubicBezTo>
                    <a:pt x="504" y="173"/>
                    <a:pt x="455" y="219"/>
                    <a:pt x="410" y="267"/>
                  </a:cubicBezTo>
                  <a:cubicBezTo>
                    <a:pt x="318" y="367"/>
                    <a:pt x="242" y="480"/>
                    <a:pt x="181" y="601"/>
                  </a:cubicBezTo>
                  <a:cubicBezTo>
                    <a:pt x="60" y="843"/>
                    <a:pt x="0" y="1118"/>
                    <a:pt x="20" y="1391"/>
                  </a:cubicBezTo>
                  <a:cubicBezTo>
                    <a:pt x="30" y="1545"/>
                    <a:pt x="68" y="1693"/>
                    <a:pt x="129" y="1836"/>
                  </a:cubicBezTo>
                  <a:cubicBezTo>
                    <a:pt x="135" y="1849"/>
                    <a:pt x="146" y="1854"/>
                    <a:pt x="158" y="1854"/>
                  </a:cubicBezTo>
                  <a:cubicBezTo>
                    <a:pt x="169" y="1854"/>
                    <a:pt x="181" y="1850"/>
                    <a:pt x="188" y="1843"/>
                  </a:cubicBezTo>
                  <a:cubicBezTo>
                    <a:pt x="392" y="1679"/>
                    <a:pt x="553" y="1464"/>
                    <a:pt x="658" y="1226"/>
                  </a:cubicBezTo>
                  <a:cubicBezTo>
                    <a:pt x="766" y="988"/>
                    <a:pt x="823" y="726"/>
                    <a:pt x="818" y="463"/>
                  </a:cubicBezTo>
                  <a:cubicBezTo>
                    <a:pt x="815" y="315"/>
                    <a:pt x="793" y="168"/>
                    <a:pt x="750" y="26"/>
                  </a:cubicBezTo>
                  <a:cubicBezTo>
                    <a:pt x="745" y="9"/>
                    <a:pt x="730" y="0"/>
                    <a:pt x="7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4"/>
            <p:cNvSpPr/>
            <p:nvPr/>
          </p:nvSpPr>
          <p:spPr>
            <a:xfrm>
              <a:off x="4617450" y="2334450"/>
              <a:ext cx="55025" cy="71125"/>
            </a:xfrm>
            <a:custGeom>
              <a:avLst/>
              <a:gdLst/>
              <a:ahLst/>
              <a:cxnLst/>
              <a:rect l="l" t="t" r="r" b="b"/>
              <a:pathLst>
                <a:path w="2201" h="2845" extrusionOk="0">
                  <a:moveTo>
                    <a:pt x="7" y="0"/>
                  </a:moveTo>
                  <a:cubicBezTo>
                    <a:pt x="4" y="0"/>
                    <a:pt x="0" y="3"/>
                    <a:pt x="2" y="7"/>
                  </a:cubicBezTo>
                  <a:cubicBezTo>
                    <a:pt x="18" y="63"/>
                    <a:pt x="29" y="120"/>
                    <a:pt x="45" y="177"/>
                  </a:cubicBezTo>
                  <a:cubicBezTo>
                    <a:pt x="60" y="233"/>
                    <a:pt x="80" y="288"/>
                    <a:pt x="99" y="342"/>
                  </a:cubicBezTo>
                  <a:cubicBezTo>
                    <a:pt x="139" y="453"/>
                    <a:pt x="183" y="562"/>
                    <a:pt x="230" y="669"/>
                  </a:cubicBezTo>
                  <a:cubicBezTo>
                    <a:pt x="327" y="884"/>
                    <a:pt x="436" y="1092"/>
                    <a:pt x="562" y="1289"/>
                  </a:cubicBezTo>
                  <a:cubicBezTo>
                    <a:pt x="689" y="1487"/>
                    <a:pt x="831" y="1677"/>
                    <a:pt x="986" y="1857"/>
                  </a:cubicBezTo>
                  <a:cubicBezTo>
                    <a:pt x="1138" y="2034"/>
                    <a:pt x="1303" y="2202"/>
                    <a:pt x="1478" y="2358"/>
                  </a:cubicBezTo>
                  <a:cubicBezTo>
                    <a:pt x="1654" y="2514"/>
                    <a:pt x="1842" y="2659"/>
                    <a:pt x="2040" y="2790"/>
                  </a:cubicBezTo>
                  <a:cubicBezTo>
                    <a:pt x="2064" y="2806"/>
                    <a:pt x="2089" y="2822"/>
                    <a:pt x="2112" y="2837"/>
                  </a:cubicBezTo>
                  <a:cubicBezTo>
                    <a:pt x="2120" y="2842"/>
                    <a:pt x="2129" y="2844"/>
                    <a:pt x="2138" y="2844"/>
                  </a:cubicBezTo>
                  <a:cubicBezTo>
                    <a:pt x="2157" y="2844"/>
                    <a:pt x="2175" y="2834"/>
                    <a:pt x="2185" y="2818"/>
                  </a:cubicBezTo>
                  <a:cubicBezTo>
                    <a:pt x="2200" y="2793"/>
                    <a:pt x="2190" y="2761"/>
                    <a:pt x="2166" y="2746"/>
                  </a:cubicBezTo>
                  <a:cubicBezTo>
                    <a:pt x="1971" y="2620"/>
                    <a:pt x="1790" y="2486"/>
                    <a:pt x="1615" y="2336"/>
                  </a:cubicBezTo>
                  <a:cubicBezTo>
                    <a:pt x="1439" y="2185"/>
                    <a:pt x="1274" y="2023"/>
                    <a:pt x="1119" y="1851"/>
                  </a:cubicBezTo>
                  <a:cubicBezTo>
                    <a:pt x="965" y="1677"/>
                    <a:pt x="826" y="1501"/>
                    <a:pt x="695" y="1310"/>
                  </a:cubicBezTo>
                  <a:cubicBezTo>
                    <a:pt x="564" y="1119"/>
                    <a:pt x="442" y="922"/>
                    <a:pt x="335" y="716"/>
                  </a:cubicBezTo>
                  <a:cubicBezTo>
                    <a:pt x="280" y="614"/>
                    <a:pt x="229" y="509"/>
                    <a:pt x="181" y="403"/>
                  </a:cubicBezTo>
                  <a:cubicBezTo>
                    <a:pt x="133" y="297"/>
                    <a:pt x="92" y="192"/>
                    <a:pt x="46" y="89"/>
                  </a:cubicBezTo>
                  <a:cubicBezTo>
                    <a:pt x="33" y="60"/>
                    <a:pt x="22" y="33"/>
                    <a:pt x="11" y="4"/>
                  </a:cubicBezTo>
                  <a:cubicBezTo>
                    <a:pt x="11" y="2"/>
                    <a:pt x="9" y="0"/>
                    <a:pt x="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4"/>
            <p:cNvSpPr/>
            <p:nvPr/>
          </p:nvSpPr>
          <p:spPr>
            <a:xfrm>
              <a:off x="4641275" y="2376850"/>
              <a:ext cx="32800" cy="32175"/>
            </a:xfrm>
            <a:custGeom>
              <a:avLst/>
              <a:gdLst/>
              <a:ahLst/>
              <a:cxnLst/>
              <a:rect l="l" t="t" r="r" b="b"/>
              <a:pathLst>
                <a:path w="1312" h="1287" extrusionOk="0">
                  <a:moveTo>
                    <a:pt x="274" y="71"/>
                  </a:moveTo>
                  <a:cubicBezTo>
                    <a:pt x="317" y="71"/>
                    <a:pt x="358" y="73"/>
                    <a:pt x="401" y="79"/>
                  </a:cubicBezTo>
                  <a:cubicBezTo>
                    <a:pt x="520" y="94"/>
                    <a:pt x="638" y="130"/>
                    <a:pt x="744" y="187"/>
                  </a:cubicBezTo>
                  <a:cubicBezTo>
                    <a:pt x="955" y="301"/>
                    <a:pt x="1113" y="498"/>
                    <a:pt x="1183" y="726"/>
                  </a:cubicBezTo>
                  <a:cubicBezTo>
                    <a:pt x="1221" y="848"/>
                    <a:pt x="1235" y="975"/>
                    <a:pt x="1222" y="1101"/>
                  </a:cubicBezTo>
                  <a:lnTo>
                    <a:pt x="1222" y="1101"/>
                  </a:lnTo>
                  <a:cubicBezTo>
                    <a:pt x="1139" y="1173"/>
                    <a:pt x="1034" y="1203"/>
                    <a:pt x="927" y="1203"/>
                  </a:cubicBezTo>
                  <a:cubicBezTo>
                    <a:pt x="820" y="1203"/>
                    <a:pt x="710" y="1173"/>
                    <a:pt x="616" y="1123"/>
                  </a:cubicBezTo>
                  <a:cubicBezTo>
                    <a:pt x="509" y="1066"/>
                    <a:pt x="421" y="987"/>
                    <a:pt x="352" y="887"/>
                  </a:cubicBezTo>
                  <a:cubicBezTo>
                    <a:pt x="272" y="774"/>
                    <a:pt x="218" y="645"/>
                    <a:pt x="177" y="514"/>
                  </a:cubicBezTo>
                  <a:cubicBezTo>
                    <a:pt x="134" y="375"/>
                    <a:pt x="106" y="233"/>
                    <a:pt x="79" y="91"/>
                  </a:cubicBezTo>
                  <a:lnTo>
                    <a:pt x="79" y="91"/>
                  </a:lnTo>
                  <a:cubicBezTo>
                    <a:pt x="127" y="82"/>
                    <a:pt x="174" y="74"/>
                    <a:pt x="221" y="72"/>
                  </a:cubicBezTo>
                  <a:cubicBezTo>
                    <a:pt x="239" y="71"/>
                    <a:pt x="256" y="71"/>
                    <a:pt x="274" y="71"/>
                  </a:cubicBezTo>
                  <a:close/>
                  <a:moveTo>
                    <a:pt x="314" y="1"/>
                  </a:moveTo>
                  <a:cubicBezTo>
                    <a:pt x="249" y="1"/>
                    <a:pt x="184" y="7"/>
                    <a:pt x="120" y="20"/>
                  </a:cubicBezTo>
                  <a:cubicBezTo>
                    <a:pt x="100" y="24"/>
                    <a:pt x="81" y="29"/>
                    <a:pt x="63" y="34"/>
                  </a:cubicBezTo>
                  <a:lnTo>
                    <a:pt x="63" y="34"/>
                  </a:lnTo>
                  <a:cubicBezTo>
                    <a:pt x="56" y="28"/>
                    <a:pt x="47" y="24"/>
                    <a:pt x="37" y="24"/>
                  </a:cubicBezTo>
                  <a:cubicBezTo>
                    <a:pt x="35" y="24"/>
                    <a:pt x="32" y="24"/>
                    <a:pt x="29" y="25"/>
                  </a:cubicBezTo>
                  <a:cubicBezTo>
                    <a:pt x="9" y="31"/>
                    <a:pt x="1" y="50"/>
                    <a:pt x="4" y="68"/>
                  </a:cubicBezTo>
                  <a:cubicBezTo>
                    <a:pt x="51" y="345"/>
                    <a:pt x="99" y="632"/>
                    <a:pt x="247" y="875"/>
                  </a:cubicBezTo>
                  <a:cubicBezTo>
                    <a:pt x="315" y="988"/>
                    <a:pt x="403" y="1085"/>
                    <a:pt x="512" y="1158"/>
                  </a:cubicBezTo>
                  <a:cubicBezTo>
                    <a:pt x="614" y="1225"/>
                    <a:pt x="731" y="1267"/>
                    <a:pt x="852" y="1282"/>
                  </a:cubicBezTo>
                  <a:cubicBezTo>
                    <a:pt x="879" y="1285"/>
                    <a:pt x="904" y="1286"/>
                    <a:pt x="930" y="1286"/>
                  </a:cubicBezTo>
                  <a:cubicBezTo>
                    <a:pt x="1022" y="1286"/>
                    <a:pt x="1109" y="1266"/>
                    <a:pt x="1189" y="1222"/>
                  </a:cubicBezTo>
                  <a:cubicBezTo>
                    <a:pt x="1216" y="1208"/>
                    <a:pt x="1241" y="1191"/>
                    <a:pt x="1265" y="1172"/>
                  </a:cubicBezTo>
                  <a:cubicBezTo>
                    <a:pt x="1278" y="1161"/>
                    <a:pt x="1295" y="1150"/>
                    <a:pt x="1300" y="1133"/>
                  </a:cubicBezTo>
                  <a:cubicBezTo>
                    <a:pt x="1305" y="1116"/>
                    <a:pt x="1305" y="1095"/>
                    <a:pt x="1306" y="1076"/>
                  </a:cubicBezTo>
                  <a:cubicBezTo>
                    <a:pt x="1312" y="1010"/>
                    <a:pt x="1309" y="945"/>
                    <a:pt x="1300" y="879"/>
                  </a:cubicBezTo>
                  <a:cubicBezTo>
                    <a:pt x="1264" y="607"/>
                    <a:pt x="1122" y="354"/>
                    <a:pt x="900" y="191"/>
                  </a:cubicBezTo>
                  <a:cubicBezTo>
                    <a:pt x="731" y="66"/>
                    <a:pt x="522" y="1"/>
                    <a:pt x="3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4"/>
            <p:cNvSpPr/>
            <p:nvPr/>
          </p:nvSpPr>
          <p:spPr>
            <a:xfrm>
              <a:off x="4641100" y="2365875"/>
              <a:ext cx="41125" cy="18050"/>
            </a:xfrm>
            <a:custGeom>
              <a:avLst/>
              <a:gdLst/>
              <a:ahLst/>
              <a:cxnLst/>
              <a:rect l="l" t="t" r="r" b="b"/>
              <a:pathLst>
                <a:path w="1645" h="722" extrusionOk="0">
                  <a:moveTo>
                    <a:pt x="1086" y="1"/>
                  </a:moveTo>
                  <a:cubicBezTo>
                    <a:pt x="1041" y="1"/>
                    <a:pt x="997" y="3"/>
                    <a:pt x="952" y="6"/>
                  </a:cubicBezTo>
                  <a:cubicBezTo>
                    <a:pt x="729" y="24"/>
                    <a:pt x="511" y="85"/>
                    <a:pt x="312" y="191"/>
                  </a:cubicBezTo>
                  <a:cubicBezTo>
                    <a:pt x="201" y="248"/>
                    <a:pt x="99" y="323"/>
                    <a:pt x="11" y="411"/>
                  </a:cubicBezTo>
                  <a:cubicBezTo>
                    <a:pt x="0" y="422"/>
                    <a:pt x="11" y="442"/>
                    <a:pt x="25" y="442"/>
                  </a:cubicBezTo>
                  <a:cubicBezTo>
                    <a:pt x="28" y="442"/>
                    <a:pt x="31" y="441"/>
                    <a:pt x="34" y="439"/>
                  </a:cubicBezTo>
                  <a:cubicBezTo>
                    <a:pt x="207" y="312"/>
                    <a:pt x="398" y="212"/>
                    <a:pt x="605" y="149"/>
                  </a:cubicBezTo>
                  <a:cubicBezTo>
                    <a:pt x="759" y="102"/>
                    <a:pt x="920" y="78"/>
                    <a:pt x="1081" y="78"/>
                  </a:cubicBezTo>
                  <a:cubicBezTo>
                    <a:pt x="1134" y="78"/>
                    <a:pt x="1186" y="81"/>
                    <a:pt x="1239" y="86"/>
                  </a:cubicBezTo>
                  <a:cubicBezTo>
                    <a:pt x="1342" y="96"/>
                    <a:pt x="1445" y="117"/>
                    <a:pt x="1544" y="148"/>
                  </a:cubicBezTo>
                  <a:lnTo>
                    <a:pt x="1544" y="148"/>
                  </a:lnTo>
                  <a:cubicBezTo>
                    <a:pt x="1453" y="315"/>
                    <a:pt x="1324" y="459"/>
                    <a:pt x="1169" y="569"/>
                  </a:cubicBezTo>
                  <a:cubicBezTo>
                    <a:pt x="1120" y="603"/>
                    <a:pt x="1069" y="633"/>
                    <a:pt x="1015" y="661"/>
                  </a:cubicBezTo>
                  <a:cubicBezTo>
                    <a:pt x="1000" y="668"/>
                    <a:pt x="995" y="691"/>
                    <a:pt x="1003" y="706"/>
                  </a:cubicBezTo>
                  <a:cubicBezTo>
                    <a:pt x="1010" y="717"/>
                    <a:pt x="1021" y="722"/>
                    <a:pt x="1032" y="722"/>
                  </a:cubicBezTo>
                  <a:cubicBezTo>
                    <a:pt x="1038" y="722"/>
                    <a:pt x="1044" y="721"/>
                    <a:pt x="1050" y="718"/>
                  </a:cubicBezTo>
                  <a:cubicBezTo>
                    <a:pt x="1247" y="624"/>
                    <a:pt x="1415" y="481"/>
                    <a:pt x="1540" y="301"/>
                  </a:cubicBezTo>
                  <a:cubicBezTo>
                    <a:pt x="1574" y="252"/>
                    <a:pt x="1605" y="200"/>
                    <a:pt x="1633" y="145"/>
                  </a:cubicBezTo>
                  <a:cubicBezTo>
                    <a:pt x="1645" y="122"/>
                    <a:pt x="1634" y="98"/>
                    <a:pt x="1610" y="88"/>
                  </a:cubicBezTo>
                  <a:cubicBezTo>
                    <a:pt x="1442" y="29"/>
                    <a:pt x="1264" y="1"/>
                    <a:pt x="10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4"/>
            <p:cNvSpPr/>
            <p:nvPr/>
          </p:nvSpPr>
          <p:spPr>
            <a:xfrm>
              <a:off x="4647150" y="2369200"/>
              <a:ext cx="31500" cy="6700"/>
            </a:xfrm>
            <a:custGeom>
              <a:avLst/>
              <a:gdLst/>
              <a:ahLst/>
              <a:cxnLst/>
              <a:rect l="l" t="t" r="r" b="b"/>
              <a:pathLst>
                <a:path w="1260" h="268" extrusionOk="0">
                  <a:moveTo>
                    <a:pt x="1229" y="0"/>
                  </a:moveTo>
                  <a:cubicBezTo>
                    <a:pt x="1228" y="0"/>
                    <a:pt x="1227" y="0"/>
                    <a:pt x="1225" y="0"/>
                  </a:cubicBezTo>
                  <a:cubicBezTo>
                    <a:pt x="915" y="50"/>
                    <a:pt x="606" y="106"/>
                    <a:pt x="297" y="163"/>
                  </a:cubicBezTo>
                  <a:cubicBezTo>
                    <a:pt x="209" y="180"/>
                    <a:pt x="121" y="197"/>
                    <a:pt x="34" y="212"/>
                  </a:cubicBezTo>
                  <a:cubicBezTo>
                    <a:pt x="1" y="219"/>
                    <a:pt x="11" y="268"/>
                    <a:pt x="43" y="268"/>
                  </a:cubicBezTo>
                  <a:cubicBezTo>
                    <a:pt x="45" y="268"/>
                    <a:pt x="48" y="267"/>
                    <a:pt x="50" y="267"/>
                  </a:cubicBezTo>
                  <a:cubicBezTo>
                    <a:pt x="358" y="210"/>
                    <a:pt x="666" y="153"/>
                    <a:pt x="974" y="93"/>
                  </a:cubicBezTo>
                  <a:cubicBezTo>
                    <a:pt x="1062" y="77"/>
                    <a:pt x="1149" y="58"/>
                    <a:pt x="1236" y="39"/>
                  </a:cubicBezTo>
                  <a:cubicBezTo>
                    <a:pt x="1260" y="34"/>
                    <a:pt x="1251" y="0"/>
                    <a:pt x="12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4"/>
          <p:cNvGrpSpPr/>
          <p:nvPr/>
        </p:nvGrpSpPr>
        <p:grpSpPr>
          <a:xfrm>
            <a:off x="3622659" y="203536"/>
            <a:ext cx="1117222" cy="308992"/>
            <a:chOff x="3621550" y="1518125"/>
            <a:chExt cx="670400" cy="185425"/>
          </a:xfrm>
        </p:grpSpPr>
        <p:sp>
          <p:nvSpPr>
            <p:cNvPr id="1370" name="Google Shape;1370;p24"/>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4"/>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4"/>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4"/>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4"/>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4"/>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4"/>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24"/>
          <p:cNvGrpSpPr/>
          <p:nvPr/>
        </p:nvGrpSpPr>
        <p:grpSpPr>
          <a:xfrm flipH="1">
            <a:off x="4401773" y="203536"/>
            <a:ext cx="1117222" cy="308992"/>
            <a:chOff x="3621550" y="1518125"/>
            <a:chExt cx="670400" cy="185425"/>
          </a:xfrm>
        </p:grpSpPr>
        <p:sp>
          <p:nvSpPr>
            <p:cNvPr id="1378" name="Google Shape;1378;p24"/>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4"/>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4"/>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4"/>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4"/>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4"/>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4"/>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24"/>
          <p:cNvGrpSpPr/>
          <p:nvPr/>
        </p:nvGrpSpPr>
        <p:grpSpPr>
          <a:xfrm>
            <a:off x="4280475" y="4412045"/>
            <a:ext cx="590700" cy="730200"/>
            <a:chOff x="4280475" y="4412045"/>
            <a:chExt cx="590700" cy="730200"/>
          </a:xfrm>
        </p:grpSpPr>
        <p:grpSp>
          <p:nvGrpSpPr>
            <p:cNvPr id="1386" name="Google Shape;1386;p24"/>
            <p:cNvGrpSpPr/>
            <p:nvPr/>
          </p:nvGrpSpPr>
          <p:grpSpPr>
            <a:xfrm>
              <a:off x="4280475" y="4412045"/>
              <a:ext cx="590700" cy="730200"/>
              <a:chOff x="4280475" y="4412045"/>
              <a:chExt cx="590700" cy="730200"/>
            </a:xfrm>
          </p:grpSpPr>
          <p:sp>
            <p:nvSpPr>
              <p:cNvPr id="1387" name="Google Shape;1387;p24"/>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8" name="Google Shape;1388;p24"/>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1389" name="Google Shape;1389;p24"/>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24"/>
          <p:cNvGrpSpPr/>
          <p:nvPr/>
        </p:nvGrpSpPr>
        <p:grpSpPr>
          <a:xfrm>
            <a:off x="3850" y="0"/>
            <a:ext cx="9144001" cy="5143501"/>
            <a:chOff x="0" y="0"/>
            <a:chExt cx="9144001" cy="5143501"/>
          </a:xfrm>
        </p:grpSpPr>
        <p:pic>
          <p:nvPicPr>
            <p:cNvPr id="1391" name="Google Shape;1391;p24"/>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1392" name="Google Shape;1392;p24"/>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1393" name="Google Shape;1393;p24"/>
          <p:cNvSpPr txBox="1">
            <a:spLocks noGrp="1"/>
          </p:cNvSpPr>
          <p:nvPr>
            <p:ph type="title"/>
          </p:nvPr>
        </p:nvSpPr>
        <p:spPr>
          <a:xfrm>
            <a:off x="2966875" y="539500"/>
            <a:ext cx="3207300" cy="956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500"/>
              <a:buNone/>
              <a:defRPr sz="5000" b="0">
                <a:solidFill>
                  <a:schemeClr val="dk1"/>
                </a:solidFill>
              </a:defRPr>
            </a:lvl1pPr>
            <a:lvl2pPr lvl="1"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2pPr>
            <a:lvl3pPr lvl="2"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3pPr>
            <a:lvl4pPr lvl="3"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4pPr>
            <a:lvl5pPr lvl="4"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5pPr>
            <a:lvl6pPr lvl="5"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6pPr>
            <a:lvl7pPr lvl="6"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7pPr>
            <a:lvl8pPr lvl="7"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8pPr>
            <a:lvl9pPr lvl="8" algn="ctr" rtl="0">
              <a:spcBef>
                <a:spcPts val="0"/>
              </a:spcBef>
              <a:spcAft>
                <a:spcPts val="0"/>
              </a:spcAft>
              <a:buClr>
                <a:schemeClr val="dk1"/>
              </a:buClr>
              <a:buSzPts val="3200"/>
              <a:buFont typeface="Marcellus"/>
              <a:buNone/>
              <a:defRPr sz="3200" b="1">
                <a:solidFill>
                  <a:schemeClr val="dk1"/>
                </a:solidFill>
                <a:latin typeface="Marcellus"/>
                <a:ea typeface="Marcellus"/>
                <a:cs typeface="Marcellus"/>
                <a:sym typeface="Marcellus"/>
              </a:defRPr>
            </a:lvl9pPr>
          </a:lstStyle>
          <a:p>
            <a:endParaRPr/>
          </a:p>
        </p:txBody>
      </p:sp>
      <p:sp>
        <p:nvSpPr>
          <p:cNvPr id="1394" name="Google Shape;1394;p24"/>
          <p:cNvSpPr txBox="1">
            <a:spLocks noGrp="1"/>
          </p:cNvSpPr>
          <p:nvPr>
            <p:ph type="subTitle" idx="1"/>
          </p:nvPr>
        </p:nvSpPr>
        <p:spPr>
          <a:xfrm>
            <a:off x="2969900" y="1409725"/>
            <a:ext cx="3207300" cy="107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95" name="Google Shape;1395;p24"/>
          <p:cNvSpPr txBox="1"/>
          <p:nvPr/>
        </p:nvSpPr>
        <p:spPr>
          <a:xfrm>
            <a:off x="2440250" y="3917750"/>
            <a:ext cx="4266600" cy="4938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arcellus"/>
                <a:ea typeface="Marcellus"/>
                <a:cs typeface="Marcellus"/>
                <a:sym typeface="Marcellus"/>
              </a:rPr>
              <a:t>CREDITS: This presentation template was created by </a:t>
            </a:r>
            <a:r>
              <a:rPr lang="en" sz="1000" b="1" u="sng">
                <a:solidFill>
                  <a:schemeClr val="lt2"/>
                </a:solidFill>
                <a:latin typeface="Marcellus"/>
                <a:ea typeface="Marcellus"/>
                <a:cs typeface="Marcellus"/>
                <a:sym typeface="Marcellu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Marcellus"/>
                <a:ea typeface="Marcellus"/>
                <a:cs typeface="Marcellus"/>
                <a:sym typeface="Marcellus"/>
              </a:rPr>
              <a:t>, and includes icons by </a:t>
            </a:r>
            <a:r>
              <a:rPr lang="en" sz="1000" b="1" u="sng">
                <a:solidFill>
                  <a:schemeClr val="lt2"/>
                </a:solidFill>
                <a:latin typeface="Marcellus"/>
                <a:ea typeface="Marcellus"/>
                <a:cs typeface="Marcellus"/>
                <a:sym typeface="Marcellu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u="sng">
                <a:solidFill>
                  <a:schemeClr val="lt2"/>
                </a:solidFill>
                <a:latin typeface="Marcellus"/>
                <a:ea typeface="Marcellus"/>
                <a:cs typeface="Marcellus"/>
                <a:sym typeface="Marcellus"/>
              </a:rPr>
              <a:t> </a:t>
            </a:r>
            <a:r>
              <a:rPr lang="en" sz="1000">
                <a:solidFill>
                  <a:schemeClr val="dk1"/>
                </a:solidFill>
                <a:latin typeface="Marcellus"/>
                <a:ea typeface="Marcellus"/>
                <a:cs typeface="Marcellus"/>
                <a:sym typeface="Marcellus"/>
              </a:rPr>
              <a:t>and infographics &amp; images by </a:t>
            </a:r>
            <a:r>
              <a:rPr lang="en" sz="1000" b="1" u="sng">
                <a:solidFill>
                  <a:schemeClr val="lt2"/>
                </a:solidFill>
                <a:latin typeface="Marcellus"/>
                <a:ea typeface="Marcellus"/>
                <a:cs typeface="Marcellus"/>
                <a:sym typeface="Marcellus"/>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000" b="1" u="sng">
              <a:solidFill>
                <a:schemeClr val="lt2"/>
              </a:solidFill>
              <a:latin typeface="Marcellus"/>
              <a:ea typeface="Marcellus"/>
              <a:cs typeface="Marcellus"/>
              <a:sym typeface="Marcellus"/>
            </a:endParaRPr>
          </a:p>
        </p:txBody>
      </p:sp>
      <p:sp>
        <p:nvSpPr>
          <p:cNvPr id="1396" name="Google Shape;1396;p24"/>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ctr" anchorCtr="0">
            <a:noAutofit/>
          </a:bodyPr>
          <a:lstStyle>
            <a:lvl1pPr lvl="0" rtl="0">
              <a:buNone/>
              <a:defRPr sz="1000" b="1"/>
            </a:lvl1pPr>
            <a:lvl2pPr lvl="1" rtl="0">
              <a:buNone/>
              <a:defRPr sz="1000" b="1"/>
            </a:lvl2pPr>
            <a:lvl3pPr lvl="2" rtl="0">
              <a:buNone/>
              <a:defRPr sz="1000" b="1"/>
            </a:lvl3pPr>
            <a:lvl4pPr lvl="3" rtl="0">
              <a:buNone/>
              <a:defRPr sz="1000" b="1"/>
            </a:lvl4pPr>
            <a:lvl5pPr lvl="4" rtl="0">
              <a:buNone/>
              <a:defRPr sz="1000" b="1"/>
            </a:lvl5pPr>
            <a:lvl6pPr lvl="5" rtl="0">
              <a:buNone/>
              <a:defRPr sz="1000" b="1"/>
            </a:lvl6pPr>
            <a:lvl7pPr lvl="6" rtl="0">
              <a:buNone/>
              <a:defRPr sz="1000" b="1"/>
            </a:lvl7pPr>
            <a:lvl8pPr lvl="7" rtl="0">
              <a:buNone/>
              <a:defRPr sz="1000" b="1"/>
            </a:lvl8pPr>
            <a:lvl9pPr lvl="8" rtl="0">
              <a:buNone/>
              <a:defRPr sz="1000" b="1"/>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1397"/>
        <p:cNvGrpSpPr/>
        <p:nvPr/>
      </p:nvGrpSpPr>
      <p:grpSpPr>
        <a:xfrm>
          <a:off x="0" y="0"/>
          <a:ext cx="0" cy="0"/>
          <a:chOff x="0" y="0"/>
          <a:chExt cx="0" cy="0"/>
        </a:xfrm>
      </p:grpSpPr>
      <p:grpSp>
        <p:nvGrpSpPr>
          <p:cNvPr id="1398" name="Google Shape;1398;p25"/>
          <p:cNvGrpSpPr/>
          <p:nvPr/>
        </p:nvGrpSpPr>
        <p:grpSpPr>
          <a:xfrm rot="2700000" flipH="1">
            <a:off x="328155" y="425806"/>
            <a:ext cx="609966" cy="1009492"/>
            <a:chOff x="-951900" y="1420600"/>
            <a:chExt cx="494850" cy="818975"/>
          </a:xfrm>
        </p:grpSpPr>
        <p:sp>
          <p:nvSpPr>
            <p:cNvPr id="1399" name="Google Shape;1399;p25"/>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5"/>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5"/>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5"/>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5"/>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5"/>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5"/>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5"/>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5"/>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5"/>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25"/>
          <p:cNvGrpSpPr/>
          <p:nvPr/>
        </p:nvGrpSpPr>
        <p:grpSpPr>
          <a:xfrm rot="-2700000">
            <a:off x="8226750" y="425806"/>
            <a:ext cx="609966" cy="1009492"/>
            <a:chOff x="-951900" y="1420600"/>
            <a:chExt cx="494850" cy="818975"/>
          </a:xfrm>
        </p:grpSpPr>
        <p:sp>
          <p:nvSpPr>
            <p:cNvPr id="1410" name="Google Shape;1410;p25"/>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5"/>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5"/>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5"/>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5"/>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5"/>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5"/>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5"/>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5"/>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5"/>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5"/>
          <p:cNvGrpSpPr/>
          <p:nvPr/>
        </p:nvGrpSpPr>
        <p:grpSpPr>
          <a:xfrm rot="8100000">
            <a:off x="328155" y="3698627"/>
            <a:ext cx="609966" cy="1009492"/>
            <a:chOff x="-951900" y="1420600"/>
            <a:chExt cx="494850" cy="818975"/>
          </a:xfrm>
        </p:grpSpPr>
        <p:sp>
          <p:nvSpPr>
            <p:cNvPr id="1421" name="Google Shape;1421;p25"/>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5"/>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5"/>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5"/>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5"/>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5"/>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5"/>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5"/>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5"/>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5"/>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25"/>
          <p:cNvGrpSpPr/>
          <p:nvPr/>
        </p:nvGrpSpPr>
        <p:grpSpPr>
          <a:xfrm rot="-8100000" flipH="1">
            <a:off x="8226750" y="3698627"/>
            <a:ext cx="609966" cy="1009492"/>
            <a:chOff x="-951900" y="1420600"/>
            <a:chExt cx="494850" cy="818975"/>
          </a:xfrm>
        </p:grpSpPr>
        <p:sp>
          <p:nvSpPr>
            <p:cNvPr id="1432" name="Google Shape;1432;p25"/>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5"/>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5"/>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5"/>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5"/>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5"/>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5"/>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5"/>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25"/>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25"/>
          <p:cNvGrpSpPr/>
          <p:nvPr/>
        </p:nvGrpSpPr>
        <p:grpSpPr>
          <a:xfrm>
            <a:off x="3460729" y="106667"/>
            <a:ext cx="2220460" cy="648007"/>
            <a:chOff x="2284625" y="2014975"/>
            <a:chExt cx="843800" cy="246250"/>
          </a:xfrm>
        </p:grpSpPr>
        <p:sp>
          <p:nvSpPr>
            <p:cNvPr id="1444" name="Google Shape;1444;p25"/>
            <p:cNvSpPr/>
            <p:nvPr/>
          </p:nvSpPr>
          <p:spPr>
            <a:xfrm>
              <a:off x="2668825" y="2015075"/>
              <a:ext cx="459600" cy="246125"/>
            </a:xfrm>
            <a:custGeom>
              <a:avLst/>
              <a:gdLst/>
              <a:ahLst/>
              <a:cxnLst/>
              <a:rect l="l" t="t" r="r" b="b"/>
              <a:pathLst>
                <a:path w="18384" h="9845" extrusionOk="0">
                  <a:moveTo>
                    <a:pt x="2425" y="0"/>
                  </a:moveTo>
                  <a:cubicBezTo>
                    <a:pt x="2164" y="0"/>
                    <a:pt x="1903" y="45"/>
                    <a:pt x="1667" y="132"/>
                  </a:cubicBezTo>
                  <a:cubicBezTo>
                    <a:pt x="739" y="472"/>
                    <a:pt x="1" y="1500"/>
                    <a:pt x="268" y="2509"/>
                  </a:cubicBezTo>
                  <a:cubicBezTo>
                    <a:pt x="398" y="2998"/>
                    <a:pt x="752" y="3397"/>
                    <a:pt x="1174" y="3663"/>
                  </a:cubicBezTo>
                  <a:cubicBezTo>
                    <a:pt x="1669" y="3975"/>
                    <a:pt x="2254" y="4095"/>
                    <a:pt x="2831" y="4121"/>
                  </a:cubicBezTo>
                  <a:cubicBezTo>
                    <a:pt x="2953" y="4127"/>
                    <a:pt x="3076" y="4129"/>
                    <a:pt x="3198" y="4129"/>
                  </a:cubicBezTo>
                  <a:cubicBezTo>
                    <a:pt x="3736" y="4129"/>
                    <a:pt x="4275" y="4083"/>
                    <a:pt x="4810" y="4050"/>
                  </a:cubicBezTo>
                  <a:cubicBezTo>
                    <a:pt x="5479" y="4009"/>
                    <a:pt x="6149" y="3963"/>
                    <a:pt x="6819" y="3926"/>
                  </a:cubicBezTo>
                  <a:cubicBezTo>
                    <a:pt x="7496" y="3890"/>
                    <a:pt x="8175" y="3863"/>
                    <a:pt x="8853" y="3863"/>
                  </a:cubicBezTo>
                  <a:cubicBezTo>
                    <a:pt x="9512" y="3863"/>
                    <a:pt x="10170" y="3888"/>
                    <a:pt x="10826" y="3955"/>
                  </a:cubicBezTo>
                  <a:cubicBezTo>
                    <a:pt x="11916" y="4065"/>
                    <a:pt x="12993" y="4301"/>
                    <a:pt x="14013" y="4705"/>
                  </a:cubicBezTo>
                  <a:cubicBezTo>
                    <a:pt x="14969" y="5085"/>
                    <a:pt x="15878" y="5616"/>
                    <a:pt x="16636" y="6315"/>
                  </a:cubicBezTo>
                  <a:cubicBezTo>
                    <a:pt x="17008" y="6659"/>
                    <a:pt x="17344" y="7043"/>
                    <a:pt x="17626" y="7466"/>
                  </a:cubicBezTo>
                  <a:cubicBezTo>
                    <a:pt x="17907" y="7886"/>
                    <a:pt x="18190" y="8364"/>
                    <a:pt x="18198" y="8885"/>
                  </a:cubicBezTo>
                  <a:cubicBezTo>
                    <a:pt x="18202" y="9128"/>
                    <a:pt x="18121" y="9374"/>
                    <a:pt x="17934" y="9537"/>
                  </a:cubicBezTo>
                  <a:cubicBezTo>
                    <a:pt x="17799" y="9654"/>
                    <a:pt x="17618" y="9709"/>
                    <a:pt x="17441" y="9709"/>
                  </a:cubicBezTo>
                  <a:cubicBezTo>
                    <a:pt x="17403" y="9709"/>
                    <a:pt x="17365" y="9706"/>
                    <a:pt x="17327" y="9701"/>
                  </a:cubicBezTo>
                  <a:cubicBezTo>
                    <a:pt x="17117" y="9672"/>
                    <a:pt x="16907" y="9557"/>
                    <a:pt x="16797" y="9367"/>
                  </a:cubicBezTo>
                  <a:cubicBezTo>
                    <a:pt x="16686" y="9177"/>
                    <a:pt x="16680" y="8952"/>
                    <a:pt x="16742" y="8750"/>
                  </a:cubicBezTo>
                  <a:cubicBezTo>
                    <a:pt x="16805" y="8547"/>
                    <a:pt x="16941" y="8371"/>
                    <a:pt x="17135" y="8280"/>
                  </a:cubicBezTo>
                  <a:cubicBezTo>
                    <a:pt x="17193" y="8252"/>
                    <a:pt x="17157" y="8173"/>
                    <a:pt x="17103" y="8173"/>
                  </a:cubicBezTo>
                  <a:cubicBezTo>
                    <a:pt x="17094" y="8173"/>
                    <a:pt x="17085" y="8175"/>
                    <a:pt x="17076" y="8180"/>
                  </a:cubicBezTo>
                  <a:cubicBezTo>
                    <a:pt x="16697" y="8357"/>
                    <a:pt x="16504" y="8807"/>
                    <a:pt x="16594" y="9209"/>
                  </a:cubicBezTo>
                  <a:cubicBezTo>
                    <a:pt x="16684" y="9607"/>
                    <a:pt x="17062" y="9844"/>
                    <a:pt x="17454" y="9844"/>
                  </a:cubicBezTo>
                  <a:cubicBezTo>
                    <a:pt x="17482" y="9844"/>
                    <a:pt x="17510" y="9843"/>
                    <a:pt x="17538" y="9841"/>
                  </a:cubicBezTo>
                  <a:cubicBezTo>
                    <a:pt x="18015" y="9798"/>
                    <a:pt x="18327" y="9415"/>
                    <a:pt x="18354" y="8948"/>
                  </a:cubicBezTo>
                  <a:cubicBezTo>
                    <a:pt x="18384" y="8434"/>
                    <a:pt x="18138" y="7942"/>
                    <a:pt x="17872" y="7519"/>
                  </a:cubicBezTo>
                  <a:cubicBezTo>
                    <a:pt x="17331" y="6660"/>
                    <a:pt x="16585" y="5949"/>
                    <a:pt x="15739" y="5394"/>
                  </a:cubicBezTo>
                  <a:cubicBezTo>
                    <a:pt x="14870" y="4827"/>
                    <a:pt x="13900" y="4419"/>
                    <a:pt x="12899" y="4147"/>
                  </a:cubicBezTo>
                  <a:cubicBezTo>
                    <a:pt x="11737" y="3832"/>
                    <a:pt x="10530" y="3713"/>
                    <a:pt x="9328" y="3689"/>
                  </a:cubicBezTo>
                  <a:cubicBezTo>
                    <a:pt x="9166" y="3686"/>
                    <a:pt x="9004" y="3685"/>
                    <a:pt x="8842" y="3685"/>
                  </a:cubicBezTo>
                  <a:cubicBezTo>
                    <a:pt x="7664" y="3685"/>
                    <a:pt x="6487" y="3766"/>
                    <a:pt x="5312" y="3837"/>
                  </a:cubicBezTo>
                  <a:cubicBezTo>
                    <a:pt x="4651" y="3876"/>
                    <a:pt x="3990" y="3920"/>
                    <a:pt x="3327" y="3925"/>
                  </a:cubicBezTo>
                  <a:cubicBezTo>
                    <a:pt x="3300" y="3925"/>
                    <a:pt x="3273" y="3925"/>
                    <a:pt x="3245" y="3925"/>
                  </a:cubicBezTo>
                  <a:cubicBezTo>
                    <a:pt x="2667" y="3925"/>
                    <a:pt x="2061" y="3874"/>
                    <a:pt x="1534" y="3619"/>
                  </a:cubicBezTo>
                  <a:cubicBezTo>
                    <a:pt x="1090" y="3405"/>
                    <a:pt x="682" y="3049"/>
                    <a:pt x="512" y="2576"/>
                  </a:cubicBezTo>
                  <a:cubicBezTo>
                    <a:pt x="340" y="2093"/>
                    <a:pt x="449" y="1570"/>
                    <a:pt x="720" y="1147"/>
                  </a:cubicBezTo>
                  <a:cubicBezTo>
                    <a:pt x="1099" y="556"/>
                    <a:pt x="1797" y="189"/>
                    <a:pt x="2494" y="189"/>
                  </a:cubicBezTo>
                  <a:cubicBezTo>
                    <a:pt x="2762" y="189"/>
                    <a:pt x="3029" y="243"/>
                    <a:pt x="3278" y="359"/>
                  </a:cubicBezTo>
                  <a:cubicBezTo>
                    <a:pt x="3677" y="545"/>
                    <a:pt x="3974" y="889"/>
                    <a:pt x="4060" y="1325"/>
                  </a:cubicBezTo>
                  <a:cubicBezTo>
                    <a:pt x="4137" y="1718"/>
                    <a:pt x="4062" y="2158"/>
                    <a:pt x="3824" y="2483"/>
                  </a:cubicBezTo>
                  <a:cubicBezTo>
                    <a:pt x="3707" y="2644"/>
                    <a:pt x="3548" y="2771"/>
                    <a:pt x="3368" y="2851"/>
                  </a:cubicBezTo>
                  <a:cubicBezTo>
                    <a:pt x="3344" y="2861"/>
                    <a:pt x="3356" y="2898"/>
                    <a:pt x="3379" y="2898"/>
                  </a:cubicBezTo>
                  <a:cubicBezTo>
                    <a:pt x="3381" y="2898"/>
                    <a:pt x="3384" y="2898"/>
                    <a:pt x="3387" y="2897"/>
                  </a:cubicBezTo>
                  <a:cubicBezTo>
                    <a:pt x="4154" y="2616"/>
                    <a:pt x="4347" y="1625"/>
                    <a:pt x="4048" y="937"/>
                  </a:cubicBezTo>
                  <a:cubicBezTo>
                    <a:pt x="3771" y="296"/>
                    <a:pt x="3095" y="0"/>
                    <a:pt x="24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2877350" y="2107275"/>
              <a:ext cx="106575" cy="65125"/>
            </a:xfrm>
            <a:custGeom>
              <a:avLst/>
              <a:gdLst/>
              <a:ahLst/>
              <a:cxnLst/>
              <a:rect l="l" t="t" r="r" b="b"/>
              <a:pathLst>
                <a:path w="4263" h="2605" extrusionOk="0">
                  <a:moveTo>
                    <a:pt x="539" y="699"/>
                  </a:moveTo>
                  <a:lnTo>
                    <a:pt x="539" y="699"/>
                  </a:lnTo>
                  <a:cubicBezTo>
                    <a:pt x="539" y="699"/>
                    <a:pt x="539" y="700"/>
                    <a:pt x="539" y="700"/>
                  </a:cubicBezTo>
                  <a:cubicBezTo>
                    <a:pt x="539" y="700"/>
                    <a:pt x="539" y="699"/>
                    <a:pt x="539" y="699"/>
                  </a:cubicBezTo>
                  <a:close/>
                  <a:moveTo>
                    <a:pt x="1141" y="1295"/>
                  </a:moveTo>
                  <a:lnTo>
                    <a:pt x="1141" y="1295"/>
                  </a:lnTo>
                  <a:cubicBezTo>
                    <a:pt x="1141" y="1295"/>
                    <a:pt x="1142" y="1296"/>
                    <a:pt x="1146" y="1299"/>
                  </a:cubicBezTo>
                  <a:cubicBezTo>
                    <a:pt x="1146" y="1300"/>
                    <a:pt x="1146" y="1300"/>
                    <a:pt x="1146" y="1300"/>
                  </a:cubicBezTo>
                  <a:lnTo>
                    <a:pt x="1146" y="1300"/>
                  </a:lnTo>
                  <a:cubicBezTo>
                    <a:pt x="1144" y="1298"/>
                    <a:pt x="1141" y="1295"/>
                    <a:pt x="1141" y="1295"/>
                  </a:cubicBezTo>
                  <a:close/>
                  <a:moveTo>
                    <a:pt x="3714" y="1959"/>
                  </a:moveTo>
                  <a:cubicBezTo>
                    <a:pt x="3715" y="1960"/>
                    <a:pt x="3716" y="1962"/>
                    <a:pt x="3716" y="1962"/>
                  </a:cubicBezTo>
                  <a:cubicBezTo>
                    <a:pt x="3716" y="1962"/>
                    <a:pt x="3716" y="1961"/>
                    <a:pt x="3714" y="1959"/>
                  </a:cubicBezTo>
                  <a:close/>
                  <a:moveTo>
                    <a:pt x="238" y="215"/>
                  </a:moveTo>
                  <a:cubicBezTo>
                    <a:pt x="319" y="245"/>
                    <a:pt x="401" y="275"/>
                    <a:pt x="482" y="307"/>
                  </a:cubicBezTo>
                  <a:cubicBezTo>
                    <a:pt x="497" y="313"/>
                    <a:pt x="514" y="319"/>
                    <a:pt x="531" y="326"/>
                  </a:cubicBezTo>
                  <a:cubicBezTo>
                    <a:pt x="534" y="327"/>
                    <a:pt x="538" y="330"/>
                    <a:pt x="540" y="331"/>
                  </a:cubicBezTo>
                  <a:cubicBezTo>
                    <a:pt x="543" y="332"/>
                    <a:pt x="544" y="332"/>
                    <a:pt x="544" y="332"/>
                  </a:cubicBezTo>
                  <a:cubicBezTo>
                    <a:pt x="544" y="332"/>
                    <a:pt x="540" y="331"/>
                    <a:pt x="540" y="331"/>
                  </a:cubicBezTo>
                  <a:lnTo>
                    <a:pt x="540" y="331"/>
                  </a:lnTo>
                  <a:cubicBezTo>
                    <a:pt x="540" y="331"/>
                    <a:pt x="541" y="331"/>
                    <a:pt x="544" y="332"/>
                  </a:cubicBezTo>
                  <a:lnTo>
                    <a:pt x="573" y="344"/>
                  </a:lnTo>
                  <a:cubicBezTo>
                    <a:pt x="607" y="358"/>
                    <a:pt x="639" y="373"/>
                    <a:pt x="671" y="387"/>
                  </a:cubicBezTo>
                  <a:cubicBezTo>
                    <a:pt x="738" y="415"/>
                    <a:pt x="803" y="445"/>
                    <a:pt x="870" y="475"/>
                  </a:cubicBezTo>
                  <a:cubicBezTo>
                    <a:pt x="1133" y="596"/>
                    <a:pt x="1392" y="726"/>
                    <a:pt x="1647" y="865"/>
                  </a:cubicBezTo>
                  <a:cubicBezTo>
                    <a:pt x="1901" y="1004"/>
                    <a:pt x="2153" y="1154"/>
                    <a:pt x="2397" y="1313"/>
                  </a:cubicBezTo>
                  <a:cubicBezTo>
                    <a:pt x="2642" y="1470"/>
                    <a:pt x="2878" y="1634"/>
                    <a:pt x="3109" y="1807"/>
                  </a:cubicBezTo>
                  <a:cubicBezTo>
                    <a:pt x="3340" y="1981"/>
                    <a:pt x="3562" y="2162"/>
                    <a:pt x="3783" y="2350"/>
                  </a:cubicBezTo>
                  <a:cubicBezTo>
                    <a:pt x="3784" y="2351"/>
                    <a:pt x="3785" y="2351"/>
                    <a:pt x="3785" y="2352"/>
                  </a:cubicBezTo>
                  <a:lnTo>
                    <a:pt x="3785" y="2352"/>
                  </a:lnTo>
                  <a:cubicBezTo>
                    <a:pt x="3577" y="2305"/>
                    <a:pt x="3370" y="2257"/>
                    <a:pt x="3164" y="2202"/>
                  </a:cubicBezTo>
                  <a:cubicBezTo>
                    <a:pt x="2821" y="2113"/>
                    <a:pt x="2485" y="2009"/>
                    <a:pt x="2159" y="1874"/>
                  </a:cubicBezTo>
                  <a:cubicBezTo>
                    <a:pt x="2150" y="1869"/>
                    <a:pt x="2140" y="1866"/>
                    <a:pt x="2131" y="1862"/>
                  </a:cubicBezTo>
                  <a:lnTo>
                    <a:pt x="2125" y="1860"/>
                  </a:lnTo>
                  <a:lnTo>
                    <a:pt x="2125" y="1860"/>
                  </a:lnTo>
                  <a:cubicBezTo>
                    <a:pt x="2125" y="1860"/>
                    <a:pt x="2125" y="1860"/>
                    <a:pt x="2125" y="1860"/>
                  </a:cubicBezTo>
                  <a:cubicBezTo>
                    <a:pt x="2125" y="1860"/>
                    <a:pt x="2124" y="1859"/>
                    <a:pt x="2118" y="1856"/>
                  </a:cubicBezTo>
                  <a:lnTo>
                    <a:pt x="2118" y="1856"/>
                  </a:lnTo>
                  <a:lnTo>
                    <a:pt x="2125" y="1860"/>
                  </a:lnTo>
                  <a:lnTo>
                    <a:pt x="2125" y="1860"/>
                  </a:lnTo>
                  <a:cubicBezTo>
                    <a:pt x="2124" y="1859"/>
                    <a:pt x="2117" y="1857"/>
                    <a:pt x="2114" y="1855"/>
                  </a:cubicBezTo>
                  <a:cubicBezTo>
                    <a:pt x="2094" y="1847"/>
                    <a:pt x="2072" y="1837"/>
                    <a:pt x="2052" y="1829"/>
                  </a:cubicBezTo>
                  <a:cubicBezTo>
                    <a:pt x="2012" y="1811"/>
                    <a:pt x="1973" y="1793"/>
                    <a:pt x="1933" y="1774"/>
                  </a:cubicBezTo>
                  <a:cubicBezTo>
                    <a:pt x="1861" y="1740"/>
                    <a:pt x="1789" y="1704"/>
                    <a:pt x="1719" y="1667"/>
                  </a:cubicBezTo>
                  <a:cubicBezTo>
                    <a:pt x="1587" y="1597"/>
                    <a:pt x="1460" y="1520"/>
                    <a:pt x="1336" y="1436"/>
                  </a:cubicBezTo>
                  <a:cubicBezTo>
                    <a:pt x="1275" y="1395"/>
                    <a:pt x="1215" y="1352"/>
                    <a:pt x="1156" y="1307"/>
                  </a:cubicBezTo>
                  <a:cubicBezTo>
                    <a:pt x="1153" y="1304"/>
                    <a:pt x="1150" y="1302"/>
                    <a:pt x="1146" y="1300"/>
                  </a:cubicBezTo>
                  <a:lnTo>
                    <a:pt x="1146" y="1300"/>
                  </a:lnTo>
                  <a:cubicBezTo>
                    <a:pt x="1147" y="1301"/>
                    <a:pt x="1148" y="1301"/>
                    <a:pt x="1148" y="1302"/>
                  </a:cubicBezTo>
                  <a:cubicBezTo>
                    <a:pt x="1141" y="1296"/>
                    <a:pt x="1134" y="1290"/>
                    <a:pt x="1127" y="1284"/>
                  </a:cubicBezTo>
                  <a:cubicBezTo>
                    <a:pt x="1110" y="1271"/>
                    <a:pt x="1094" y="1259"/>
                    <a:pt x="1079" y="1246"/>
                  </a:cubicBezTo>
                  <a:cubicBezTo>
                    <a:pt x="1052" y="1223"/>
                    <a:pt x="1024" y="1201"/>
                    <a:pt x="997" y="1177"/>
                  </a:cubicBezTo>
                  <a:cubicBezTo>
                    <a:pt x="884" y="1079"/>
                    <a:pt x="777" y="976"/>
                    <a:pt x="678" y="865"/>
                  </a:cubicBezTo>
                  <a:cubicBezTo>
                    <a:pt x="629" y="810"/>
                    <a:pt x="582" y="755"/>
                    <a:pt x="536" y="697"/>
                  </a:cubicBezTo>
                  <a:cubicBezTo>
                    <a:pt x="535" y="695"/>
                    <a:pt x="534" y="693"/>
                    <a:pt x="534" y="692"/>
                  </a:cubicBezTo>
                  <a:lnTo>
                    <a:pt x="534" y="692"/>
                  </a:lnTo>
                  <a:cubicBezTo>
                    <a:pt x="536" y="695"/>
                    <a:pt x="538" y="698"/>
                    <a:pt x="539" y="699"/>
                  </a:cubicBezTo>
                  <a:lnTo>
                    <a:pt x="539" y="699"/>
                  </a:lnTo>
                  <a:cubicBezTo>
                    <a:pt x="538" y="695"/>
                    <a:pt x="536" y="692"/>
                    <a:pt x="535" y="692"/>
                  </a:cubicBezTo>
                  <a:lnTo>
                    <a:pt x="535" y="692"/>
                  </a:lnTo>
                  <a:cubicBezTo>
                    <a:pt x="534" y="692"/>
                    <a:pt x="534" y="692"/>
                    <a:pt x="534" y="692"/>
                  </a:cubicBezTo>
                  <a:lnTo>
                    <a:pt x="534" y="692"/>
                  </a:lnTo>
                  <a:cubicBezTo>
                    <a:pt x="533" y="691"/>
                    <a:pt x="532" y="690"/>
                    <a:pt x="532" y="689"/>
                  </a:cubicBezTo>
                  <a:cubicBezTo>
                    <a:pt x="526" y="682"/>
                    <a:pt x="520" y="675"/>
                    <a:pt x="514" y="666"/>
                  </a:cubicBezTo>
                  <a:cubicBezTo>
                    <a:pt x="503" y="652"/>
                    <a:pt x="492" y="637"/>
                    <a:pt x="482" y="621"/>
                  </a:cubicBezTo>
                  <a:cubicBezTo>
                    <a:pt x="460" y="592"/>
                    <a:pt x="439" y="562"/>
                    <a:pt x="420" y="532"/>
                  </a:cubicBezTo>
                  <a:cubicBezTo>
                    <a:pt x="353" y="430"/>
                    <a:pt x="291" y="325"/>
                    <a:pt x="238" y="215"/>
                  </a:cubicBezTo>
                  <a:close/>
                  <a:moveTo>
                    <a:pt x="560" y="194"/>
                  </a:moveTo>
                  <a:cubicBezTo>
                    <a:pt x="594" y="199"/>
                    <a:pt x="629" y="203"/>
                    <a:pt x="663" y="208"/>
                  </a:cubicBezTo>
                  <a:cubicBezTo>
                    <a:pt x="817" y="232"/>
                    <a:pt x="971" y="257"/>
                    <a:pt x="1123" y="293"/>
                  </a:cubicBezTo>
                  <a:cubicBezTo>
                    <a:pt x="1275" y="329"/>
                    <a:pt x="1426" y="373"/>
                    <a:pt x="1574" y="424"/>
                  </a:cubicBezTo>
                  <a:cubicBezTo>
                    <a:pt x="1649" y="450"/>
                    <a:pt x="1724" y="478"/>
                    <a:pt x="1798" y="508"/>
                  </a:cubicBezTo>
                  <a:cubicBezTo>
                    <a:pt x="1819" y="518"/>
                    <a:pt x="1831" y="523"/>
                    <a:pt x="1848" y="530"/>
                  </a:cubicBezTo>
                  <a:cubicBezTo>
                    <a:pt x="1846" y="529"/>
                    <a:pt x="1845" y="529"/>
                    <a:pt x="1845" y="529"/>
                  </a:cubicBezTo>
                  <a:lnTo>
                    <a:pt x="1845" y="529"/>
                  </a:lnTo>
                  <a:cubicBezTo>
                    <a:pt x="1845" y="529"/>
                    <a:pt x="1857" y="533"/>
                    <a:pt x="1856" y="533"/>
                  </a:cubicBezTo>
                  <a:cubicBezTo>
                    <a:pt x="1860" y="534"/>
                    <a:pt x="1864" y="537"/>
                    <a:pt x="1868" y="538"/>
                  </a:cubicBezTo>
                  <a:lnTo>
                    <a:pt x="1899" y="551"/>
                  </a:lnTo>
                  <a:cubicBezTo>
                    <a:pt x="1934" y="568"/>
                    <a:pt x="1970" y="583"/>
                    <a:pt x="2007" y="600"/>
                  </a:cubicBezTo>
                  <a:cubicBezTo>
                    <a:pt x="2291" y="734"/>
                    <a:pt x="2563" y="896"/>
                    <a:pt x="2816" y="1083"/>
                  </a:cubicBezTo>
                  <a:cubicBezTo>
                    <a:pt x="2833" y="1095"/>
                    <a:pt x="2848" y="1106"/>
                    <a:pt x="2864" y="1117"/>
                  </a:cubicBezTo>
                  <a:cubicBezTo>
                    <a:pt x="2871" y="1123"/>
                    <a:pt x="2878" y="1128"/>
                    <a:pt x="2885" y="1134"/>
                  </a:cubicBezTo>
                  <a:cubicBezTo>
                    <a:pt x="2889" y="1138"/>
                    <a:pt x="2893" y="1140"/>
                    <a:pt x="2897" y="1144"/>
                  </a:cubicBezTo>
                  <a:cubicBezTo>
                    <a:pt x="2900" y="1146"/>
                    <a:pt x="2901" y="1147"/>
                    <a:pt x="2901" y="1147"/>
                  </a:cubicBezTo>
                  <a:cubicBezTo>
                    <a:pt x="2901" y="1147"/>
                    <a:pt x="2897" y="1143"/>
                    <a:pt x="2897" y="1143"/>
                  </a:cubicBezTo>
                  <a:lnTo>
                    <a:pt x="2897" y="1143"/>
                  </a:lnTo>
                  <a:cubicBezTo>
                    <a:pt x="2897" y="1143"/>
                    <a:pt x="2898" y="1144"/>
                    <a:pt x="2902" y="1147"/>
                  </a:cubicBezTo>
                  <a:cubicBezTo>
                    <a:pt x="2933" y="1171"/>
                    <a:pt x="2962" y="1195"/>
                    <a:pt x="2992" y="1220"/>
                  </a:cubicBezTo>
                  <a:cubicBezTo>
                    <a:pt x="3054" y="1270"/>
                    <a:pt x="3115" y="1322"/>
                    <a:pt x="3173" y="1374"/>
                  </a:cubicBezTo>
                  <a:cubicBezTo>
                    <a:pt x="3288" y="1480"/>
                    <a:pt x="3399" y="1591"/>
                    <a:pt x="3504" y="1708"/>
                  </a:cubicBezTo>
                  <a:cubicBezTo>
                    <a:pt x="3557" y="1767"/>
                    <a:pt x="3609" y="1828"/>
                    <a:pt x="3658" y="1888"/>
                  </a:cubicBezTo>
                  <a:cubicBezTo>
                    <a:pt x="3670" y="1903"/>
                    <a:pt x="3681" y="1917"/>
                    <a:pt x="3693" y="1932"/>
                  </a:cubicBezTo>
                  <a:lnTo>
                    <a:pt x="3712" y="1956"/>
                  </a:lnTo>
                  <a:cubicBezTo>
                    <a:pt x="3712" y="1957"/>
                    <a:pt x="3713" y="1957"/>
                    <a:pt x="3713" y="1957"/>
                  </a:cubicBezTo>
                  <a:lnTo>
                    <a:pt x="3713" y="1957"/>
                  </a:lnTo>
                  <a:cubicBezTo>
                    <a:pt x="3716" y="1962"/>
                    <a:pt x="3719" y="1966"/>
                    <a:pt x="3722" y="1969"/>
                  </a:cubicBezTo>
                  <a:cubicBezTo>
                    <a:pt x="3745" y="2000"/>
                    <a:pt x="3769" y="2032"/>
                    <a:pt x="3793" y="2064"/>
                  </a:cubicBezTo>
                  <a:cubicBezTo>
                    <a:pt x="3871" y="2173"/>
                    <a:pt x="3944" y="2285"/>
                    <a:pt x="4012" y="2402"/>
                  </a:cubicBezTo>
                  <a:lnTo>
                    <a:pt x="4012" y="2402"/>
                  </a:lnTo>
                  <a:cubicBezTo>
                    <a:pt x="3995" y="2398"/>
                    <a:pt x="3979" y="2394"/>
                    <a:pt x="3962" y="2391"/>
                  </a:cubicBezTo>
                  <a:lnTo>
                    <a:pt x="3962" y="2391"/>
                  </a:lnTo>
                  <a:cubicBezTo>
                    <a:pt x="3966" y="2372"/>
                    <a:pt x="3962" y="2351"/>
                    <a:pt x="3946" y="2337"/>
                  </a:cubicBezTo>
                  <a:cubicBezTo>
                    <a:pt x="3836" y="2239"/>
                    <a:pt x="3727" y="2142"/>
                    <a:pt x="3614" y="2048"/>
                  </a:cubicBezTo>
                  <a:cubicBezTo>
                    <a:pt x="3500" y="1955"/>
                    <a:pt x="3382" y="1861"/>
                    <a:pt x="3265" y="1771"/>
                  </a:cubicBezTo>
                  <a:cubicBezTo>
                    <a:pt x="3033" y="1592"/>
                    <a:pt x="2795" y="1423"/>
                    <a:pt x="2551" y="1261"/>
                  </a:cubicBezTo>
                  <a:cubicBezTo>
                    <a:pt x="2307" y="1101"/>
                    <a:pt x="2058" y="950"/>
                    <a:pt x="1805" y="807"/>
                  </a:cubicBezTo>
                  <a:cubicBezTo>
                    <a:pt x="1550" y="663"/>
                    <a:pt x="1291" y="528"/>
                    <a:pt x="1025" y="404"/>
                  </a:cubicBezTo>
                  <a:cubicBezTo>
                    <a:pt x="895" y="340"/>
                    <a:pt x="761" y="281"/>
                    <a:pt x="628" y="224"/>
                  </a:cubicBezTo>
                  <a:cubicBezTo>
                    <a:pt x="611" y="217"/>
                    <a:pt x="595" y="210"/>
                    <a:pt x="579" y="202"/>
                  </a:cubicBezTo>
                  <a:cubicBezTo>
                    <a:pt x="573" y="200"/>
                    <a:pt x="567" y="197"/>
                    <a:pt x="560" y="194"/>
                  </a:cubicBezTo>
                  <a:close/>
                  <a:moveTo>
                    <a:pt x="92" y="1"/>
                  </a:moveTo>
                  <a:cubicBezTo>
                    <a:pt x="44" y="1"/>
                    <a:pt x="0" y="55"/>
                    <a:pt x="18" y="101"/>
                  </a:cubicBezTo>
                  <a:cubicBezTo>
                    <a:pt x="124" y="392"/>
                    <a:pt x="281" y="657"/>
                    <a:pt x="477" y="897"/>
                  </a:cubicBezTo>
                  <a:cubicBezTo>
                    <a:pt x="672" y="1138"/>
                    <a:pt x="897" y="1336"/>
                    <a:pt x="1143" y="1515"/>
                  </a:cubicBezTo>
                  <a:cubicBezTo>
                    <a:pt x="1397" y="1698"/>
                    <a:pt x="1670" y="1850"/>
                    <a:pt x="1956" y="1976"/>
                  </a:cubicBezTo>
                  <a:cubicBezTo>
                    <a:pt x="2287" y="2123"/>
                    <a:pt x="2631" y="2237"/>
                    <a:pt x="2979" y="2332"/>
                  </a:cubicBezTo>
                  <a:cubicBezTo>
                    <a:pt x="3324" y="2426"/>
                    <a:pt x="3673" y="2504"/>
                    <a:pt x="4024" y="2576"/>
                  </a:cubicBezTo>
                  <a:cubicBezTo>
                    <a:pt x="4067" y="2586"/>
                    <a:pt x="4109" y="2594"/>
                    <a:pt x="4152" y="2602"/>
                  </a:cubicBezTo>
                  <a:cubicBezTo>
                    <a:pt x="4160" y="2604"/>
                    <a:pt x="4167" y="2605"/>
                    <a:pt x="4174" y="2605"/>
                  </a:cubicBezTo>
                  <a:cubicBezTo>
                    <a:pt x="4200" y="2605"/>
                    <a:pt x="4224" y="2595"/>
                    <a:pt x="4240" y="2573"/>
                  </a:cubicBezTo>
                  <a:cubicBezTo>
                    <a:pt x="4262" y="2545"/>
                    <a:pt x="4263" y="2509"/>
                    <a:pt x="4246" y="2480"/>
                  </a:cubicBezTo>
                  <a:cubicBezTo>
                    <a:pt x="4093" y="2197"/>
                    <a:pt x="3905" y="1930"/>
                    <a:pt x="3693" y="1686"/>
                  </a:cubicBezTo>
                  <a:cubicBezTo>
                    <a:pt x="3480" y="1443"/>
                    <a:pt x="3241" y="1224"/>
                    <a:pt x="2984" y="1031"/>
                  </a:cubicBezTo>
                  <a:cubicBezTo>
                    <a:pt x="2729" y="840"/>
                    <a:pt x="2456" y="676"/>
                    <a:pt x="2168" y="540"/>
                  </a:cubicBezTo>
                  <a:cubicBezTo>
                    <a:pt x="1876" y="404"/>
                    <a:pt x="1573" y="296"/>
                    <a:pt x="1259" y="222"/>
                  </a:cubicBezTo>
                  <a:cubicBezTo>
                    <a:pt x="1103" y="183"/>
                    <a:pt x="945" y="155"/>
                    <a:pt x="785" y="135"/>
                  </a:cubicBezTo>
                  <a:cubicBezTo>
                    <a:pt x="657" y="117"/>
                    <a:pt x="528" y="111"/>
                    <a:pt x="400" y="111"/>
                  </a:cubicBezTo>
                  <a:cubicBezTo>
                    <a:pt x="390" y="111"/>
                    <a:pt x="380" y="111"/>
                    <a:pt x="369" y="111"/>
                  </a:cubicBezTo>
                  <a:lnTo>
                    <a:pt x="369" y="111"/>
                  </a:lnTo>
                  <a:cubicBezTo>
                    <a:pt x="318" y="88"/>
                    <a:pt x="265" y="66"/>
                    <a:pt x="213" y="44"/>
                  </a:cubicBezTo>
                  <a:cubicBezTo>
                    <a:pt x="197" y="38"/>
                    <a:pt x="182" y="32"/>
                    <a:pt x="166" y="25"/>
                  </a:cubicBezTo>
                  <a:cubicBezTo>
                    <a:pt x="162" y="24"/>
                    <a:pt x="158" y="22"/>
                    <a:pt x="153" y="20"/>
                  </a:cubicBezTo>
                  <a:cubicBezTo>
                    <a:pt x="152" y="20"/>
                    <a:pt x="147" y="18"/>
                    <a:pt x="146" y="18"/>
                  </a:cubicBezTo>
                  <a:lnTo>
                    <a:pt x="146" y="18"/>
                  </a:lnTo>
                  <a:cubicBezTo>
                    <a:pt x="146" y="18"/>
                    <a:pt x="147" y="18"/>
                    <a:pt x="148" y="19"/>
                  </a:cubicBezTo>
                  <a:lnTo>
                    <a:pt x="148" y="19"/>
                  </a:lnTo>
                  <a:cubicBezTo>
                    <a:pt x="137" y="15"/>
                    <a:pt x="125" y="9"/>
                    <a:pt x="114" y="5"/>
                  </a:cubicBezTo>
                  <a:cubicBezTo>
                    <a:pt x="107" y="2"/>
                    <a:pt x="99" y="1"/>
                    <a:pt x="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2805200" y="2055025"/>
              <a:ext cx="121925" cy="57925"/>
            </a:xfrm>
            <a:custGeom>
              <a:avLst/>
              <a:gdLst/>
              <a:ahLst/>
              <a:cxnLst/>
              <a:rect l="l" t="t" r="r" b="b"/>
              <a:pathLst>
                <a:path w="4877" h="2317" extrusionOk="0">
                  <a:moveTo>
                    <a:pt x="2465" y="1696"/>
                  </a:moveTo>
                  <a:cubicBezTo>
                    <a:pt x="2465" y="1696"/>
                    <a:pt x="2464" y="1696"/>
                    <a:pt x="2464" y="1696"/>
                  </a:cubicBezTo>
                  <a:cubicBezTo>
                    <a:pt x="2462" y="1697"/>
                    <a:pt x="2462" y="1697"/>
                    <a:pt x="2462" y="1697"/>
                  </a:cubicBezTo>
                  <a:cubicBezTo>
                    <a:pt x="2462" y="1697"/>
                    <a:pt x="2463" y="1697"/>
                    <a:pt x="2465" y="1696"/>
                  </a:cubicBezTo>
                  <a:close/>
                  <a:moveTo>
                    <a:pt x="4649" y="140"/>
                  </a:moveTo>
                  <a:lnTo>
                    <a:pt x="4649" y="140"/>
                  </a:lnTo>
                  <a:cubicBezTo>
                    <a:pt x="4454" y="360"/>
                    <a:pt x="4241" y="565"/>
                    <a:pt x="4014" y="754"/>
                  </a:cubicBezTo>
                  <a:cubicBezTo>
                    <a:pt x="3881" y="865"/>
                    <a:pt x="3754" y="960"/>
                    <a:pt x="3610" y="1061"/>
                  </a:cubicBezTo>
                  <a:cubicBezTo>
                    <a:pt x="3465" y="1163"/>
                    <a:pt x="3320" y="1255"/>
                    <a:pt x="3169" y="1343"/>
                  </a:cubicBezTo>
                  <a:cubicBezTo>
                    <a:pt x="3019" y="1431"/>
                    <a:pt x="2867" y="1511"/>
                    <a:pt x="2710" y="1586"/>
                  </a:cubicBezTo>
                  <a:cubicBezTo>
                    <a:pt x="2632" y="1623"/>
                    <a:pt x="2554" y="1657"/>
                    <a:pt x="2475" y="1692"/>
                  </a:cubicBezTo>
                  <a:cubicBezTo>
                    <a:pt x="2476" y="1692"/>
                    <a:pt x="2476" y="1692"/>
                    <a:pt x="2476" y="1692"/>
                  </a:cubicBezTo>
                  <a:lnTo>
                    <a:pt x="2476" y="1692"/>
                  </a:lnTo>
                  <a:cubicBezTo>
                    <a:pt x="2475" y="1692"/>
                    <a:pt x="2469" y="1694"/>
                    <a:pt x="2465" y="1696"/>
                  </a:cubicBezTo>
                  <a:lnTo>
                    <a:pt x="2465" y="1696"/>
                  </a:lnTo>
                  <a:cubicBezTo>
                    <a:pt x="2465" y="1696"/>
                    <a:pt x="2465" y="1696"/>
                    <a:pt x="2465" y="1696"/>
                  </a:cubicBezTo>
                  <a:lnTo>
                    <a:pt x="2465" y="1696"/>
                  </a:lnTo>
                  <a:cubicBezTo>
                    <a:pt x="2465" y="1696"/>
                    <a:pt x="2456" y="1700"/>
                    <a:pt x="2454" y="1700"/>
                  </a:cubicBezTo>
                  <a:cubicBezTo>
                    <a:pt x="2444" y="1705"/>
                    <a:pt x="2434" y="1708"/>
                    <a:pt x="2423" y="1713"/>
                  </a:cubicBezTo>
                  <a:cubicBezTo>
                    <a:pt x="2403" y="1721"/>
                    <a:pt x="2381" y="1730"/>
                    <a:pt x="2361" y="1738"/>
                  </a:cubicBezTo>
                  <a:cubicBezTo>
                    <a:pt x="2322" y="1753"/>
                    <a:pt x="2283" y="1769"/>
                    <a:pt x="2242" y="1784"/>
                  </a:cubicBezTo>
                  <a:cubicBezTo>
                    <a:pt x="1917" y="1907"/>
                    <a:pt x="1583" y="2002"/>
                    <a:pt x="1242" y="2070"/>
                  </a:cubicBezTo>
                  <a:cubicBezTo>
                    <a:pt x="1158" y="2087"/>
                    <a:pt x="1073" y="2102"/>
                    <a:pt x="988" y="2115"/>
                  </a:cubicBezTo>
                  <a:cubicBezTo>
                    <a:pt x="904" y="2128"/>
                    <a:pt x="832" y="2138"/>
                    <a:pt x="741" y="2147"/>
                  </a:cubicBezTo>
                  <a:cubicBezTo>
                    <a:pt x="585" y="2164"/>
                    <a:pt x="429" y="2177"/>
                    <a:pt x="272" y="2182"/>
                  </a:cubicBezTo>
                  <a:lnTo>
                    <a:pt x="272" y="2182"/>
                  </a:lnTo>
                  <a:cubicBezTo>
                    <a:pt x="464" y="2019"/>
                    <a:pt x="663" y="1867"/>
                    <a:pt x="872" y="1723"/>
                  </a:cubicBezTo>
                  <a:cubicBezTo>
                    <a:pt x="1127" y="1544"/>
                    <a:pt x="1396" y="1380"/>
                    <a:pt x="1672" y="1231"/>
                  </a:cubicBezTo>
                  <a:cubicBezTo>
                    <a:pt x="1948" y="1082"/>
                    <a:pt x="2228" y="949"/>
                    <a:pt x="2515" y="835"/>
                  </a:cubicBezTo>
                  <a:cubicBezTo>
                    <a:pt x="2806" y="718"/>
                    <a:pt x="3102" y="617"/>
                    <a:pt x="3405" y="534"/>
                  </a:cubicBezTo>
                  <a:cubicBezTo>
                    <a:pt x="3707" y="451"/>
                    <a:pt x="4014" y="384"/>
                    <a:pt x="4323" y="335"/>
                  </a:cubicBezTo>
                  <a:cubicBezTo>
                    <a:pt x="4362" y="329"/>
                    <a:pt x="4402" y="323"/>
                    <a:pt x="4441" y="317"/>
                  </a:cubicBezTo>
                  <a:cubicBezTo>
                    <a:pt x="4474" y="313"/>
                    <a:pt x="4492" y="270"/>
                    <a:pt x="4485" y="240"/>
                  </a:cubicBezTo>
                  <a:cubicBezTo>
                    <a:pt x="4476" y="210"/>
                    <a:pt x="4451" y="196"/>
                    <a:pt x="4423" y="196"/>
                  </a:cubicBezTo>
                  <a:cubicBezTo>
                    <a:pt x="4418" y="196"/>
                    <a:pt x="4413" y="196"/>
                    <a:pt x="4408" y="197"/>
                  </a:cubicBezTo>
                  <a:cubicBezTo>
                    <a:pt x="4095" y="241"/>
                    <a:pt x="3784" y="303"/>
                    <a:pt x="3478" y="384"/>
                  </a:cubicBezTo>
                  <a:cubicBezTo>
                    <a:pt x="3173" y="464"/>
                    <a:pt x="2872" y="561"/>
                    <a:pt x="2577" y="676"/>
                  </a:cubicBezTo>
                  <a:cubicBezTo>
                    <a:pt x="2281" y="789"/>
                    <a:pt x="1990" y="919"/>
                    <a:pt x="1708" y="1067"/>
                  </a:cubicBezTo>
                  <a:cubicBezTo>
                    <a:pt x="1428" y="1212"/>
                    <a:pt x="1156" y="1374"/>
                    <a:pt x="894" y="1550"/>
                  </a:cubicBezTo>
                  <a:cubicBezTo>
                    <a:pt x="740" y="1653"/>
                    <a:pt x="590" y="1762"/>
                    <a:pt x="444" y="1875"/>
                  </a:cubicBezTo>
                  <a:lnTo>
                    <a:pt x="444" y="1875"/>
                  </a:lnTo>
                  <a:cubicBezTo>
                    <a:pt x="553" y="1717"/>
                    <a:pt x="674" y="1568"/>
                    <a:pt x="812" y="1430"/>
                  </a:cubicBezTo>
                  <a:cubicBezTo>
                    <a:pt x="1033" y="1207"/>
                    <a:pt x="1275" y="1022"/>
                    <a:pt x="1544" y="861"/>
                  </a:cubicBezTo>
                  <a:cubicBezTo>
                    <a:pt x="1828" y="690"/>
                    <a:pt x="2121" y="561"/>
                    <a:pt x="2434" y="459"/>
                  </a:cubicBezTo>
                  <a:cubicBezTo>
                    <a:pt x="2788" y="344"/>
                    <a:pt x="3160" y="266"/>
                    <a:pt x="3527" y="217"/>
                  </a:cubicBezTo>
                  <a:cubicBezTo>
                    <a:pt x="3899" y="169"/>
                    <a:pt x="4275" y="148"/>
                    <a:pt x="4649" y="140"/>
                  </a:cubicBezTo>
                  <a:close/>
                  <a:moveTo>
                    <a:pt x="4801" y="1"/>
                  </a:moveTo>
                  <a:cubicBezTo>
                    <a:pt x="4417" y="5"/>
                    <a:pt x="4032" y="22"/>
                    <a:pt x="3650" y="68"/>
                  </a:cubicBezTo>
                  <a:cubicBezTo>
                    <a:pt x="3267" y="112"/>
                    <a:pt x="2885" y="182"/>
                    <a:pt x="2515" y="295"/>
                  </a:cubicBezTo>
                  <a:cubicBezTo>
                    <a:pt x="2189" y="394"/>
                    <a:pt x="1870" y="524"/>
                    <a:pt x="1572" y="692"/>
                  </a:cubicBezTo>
                  <a:cubicBezTo>
                    <a:pt x="1294" y="850"/>
                    <a:pt x="1027" y="1042"/>
                    <a:pt x="798" y="1267"/>
                  </a:cubicBezTo>
                  <a:cubicBezTo>
                    <a:pt x="682" y="1379"/>
                    <a:pt x="577" y="1499"/>
                    <a:pt x="479" y="1626"/>
                  </a:cubicBezTo>
                  <a:cubicBezTo>
                    <a:pt x="381" y="1753"/>
                    <a:pt x="291" y="1886"/>
                    <a:pt x="224" y="2028"/>
                  </a:cubicBezTo>
                  <a:cubicBezTo>
                    <a:pt x="219" y="2040"/>
                    <a:pt x="213" y="2052"/>
                    <a:pt x="208" y="2064"/>
                  </a:cubicBezTo>
                  <a:lnTo>
                    <a:pt x="208" y="2064"/>
                  </a:lnTo>
                  <a:cubicBezTo>
                    <a:pt x="184" y="2085"/>
                    <a:pt x="159" y="2105"/>
                    <a:pt x="135" y="2126"/>
                  </a:cubicBezTo>
                  <a:cubicBezTo>
                    <a:pt x="105" y="2151"/>
                    <a:pt x="74" y="2177"/>
                    <a:pt x="45" y="2203"/>
                  </a:cubicBezTo>
                  <a:cubicBezTo>
                    <a:pt x="1" y="2242"/>
                    <a:pt x="38" y="2316"/>
                    <a:pt x="92" y="2316"/>
                  </a:cubicBezTo>
                  <a:cubicBezTo>
                    <a:pt x="100" y="2316"/>
                    <a:pt x="107" y="2316"/>
                    <a:pt x="114" y="2316"/>
                  </a:cubicBezTo>
                  <a:cubicBezTo>
                    <a:pt x="462" y="2316"/>
                    <a:pt x="809" y="2289"/>
                    <a:pt x="1151" y="2231"/>
                  </a:cubicBezTo>
                  <a:cubicBezTo>
                    <a:pt x="1495" y="2172"/>
                    <a:pt x="1833" y="2083"/>
                    <a:pt x="2163" y="1968"/>
                  </a:cubicBezTo>
                  <a:cubicBezTo>
                    <a:pt x="2497" y="1849"/>
                    <a:pt x="2822" y="1702"/>
                    <a:pt x="3132" y="1531"/>
                  </a:cubicBezTo>
                  <a:cubicBezTo>
                    <a:pt x="3443" y="1358"/>
                    <a:pt x="3733" y="1162"/>
                    <a:pt x="4008" y="942"/>
                  </a:cubicBezTo>
                  <a:cubicBezTo>
                    <a:pt x="4280" y="723"/>
                    <a:pt x="4535" y="480"/>
                    <a:pt x="4765" y="217"/>
                  </a:cubicBezTo>
                  <a:cubicBezTo>
                    <a:pt x="4793" y="184"/>
                    <a:pt x="4822" y="152"/>
                    <a:pt x="4850" y="119"/>
                  </a:cubicBezTo>
                  <a:cubicBezTo>
                    <a:pt x="4868" y="97"/>
                    <a:pt x="4876" y="70"/>
                    <a:pt x="4865" y="43"/>
                  </a:cubicBezTo>
                  <a:cubicBezTo>
                    <a:pt x="4854" y="19"/>
                    <a:pt x="4830" y="1"/>
                    <a:pt x="48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5"/>
            <p:cNvSpPr/>
            <p:nvPr/>
          </p:nvSpPr>
          <p:spPr>
            <a:xfrm>
              <a:off x="2854275" y="2074025"/>
              <a:ext cx="136925" cy="35875"/>
            </a:xfrm>
            <a:custGeom>
              <a:avLst/>
              <a:gdLst/>
              <a:ahLst/>
              <a:cxnLst/>
              <a:rect l="l" t="t" r="r" b="b"/>
              <a:pathLst>
                <a:path w="5477" h="1435" extrusionOk="0">
                  <a:moveTo>
                    <a:pt x="5066" y="386"/>
                  </a:moveTo>
                  <a:lnTo>
                    <a:pt x="5066" y="386"/>
                  </a:lnTo>
                  <a:cubicBezTo>
                    <a:pt x="5128" y="408"/>
                    <a:pt x="5191" y="430"/>
                    <a:pt x="5252" y="455"/>
                  </a:cubicBezTo>
                  <a:lnTo>
                    <a:pt x="5252" y="455"/>
                  </a:lnTo>
                  <a:cubicBezTo>
                    <a:pt x="5151" y="531"/>
                    <a:pt x="5043" y="602"/>
                    <a:pt x="4932" y="666"/>
                  </a:cubicBezTo>
                  <a:cubicBezTo>
                    <a:pt x="4860" y="709"/>
                    <a:pt x="4785" y="750"/>
                    <a:pt x="4708" y="788"/>
                  </a:cubicBezTo>
                  <a:cubicBezTo>
                    <a:pt x="4637" y="822"/>
                    <a:pt x="4560" y="857"/>
                    <a:pt x="4492" y="884"/>
                  </a:cubicBezTo>
                  <a:cubicBezTo>
                    <a:pt x="4178" y="1014"/>
                    <a:pt x="3849" y="1102"/>
                    <a:pt x="3514" y="1162"/>
                  </a:cubicBezTo>
                  <a:cubicBezTo>
                    <a:pt x="3180" y="1223"/>
                    <a:pt x="2837" y="1258"/>
                    <a:pt x="2491" y="1278"/>
                  </a:cubicBezTo>
                  <a:cubicBezTo>
                    <a:pt x="2144" y="1298"/>
                    <a:pt x="1791" y="1303"/>
                    <a:pt x="1442" y="1303"/>
                  </a:cubicBezTo>
                  <a:cubicBezTo>
                    <a:pt x="1371" y="1303"/>
                    <a:pt x="1300" y="1303"/>
                    <a:pt x="1229" y="1303"/>
                  </a:cubicBezTo>
                  <a:cubicBezTo>
                    <a:pt x="944" y="1303"/>
                    <a:pt x="658" y="1299"/>
                    <a:pt x="377" y="1257"/>
                  </a:cubicBezTo>
                  <a:lnTo>
                    <a:pt x="377" y="1257"/>
                  </a:lnTo>
                  <a:cubicBezTo>
                    <a:pt x="925" y="1137"/>
                    <a:pt x="1475" y="1024"/>
                    <a:pt x="2026" y="915"/>
                  </a:cubicBezTo>
                  <a:cubicBezTo>
                    <a:pt x="2671" y="789"/>
                    <a:pt x="3317" y="671"/>
                    <a:pt x="3964" y="563"/>
                  </a:cubicBezTo>
                  <a:cubicBezTo>
                    <a:pt x="4328" y="502"/>
                    <a:pt x="4693" y="444"/>
                    <a:pt x="5059" y="388"/>
                  </a:cubicBezTo>
                  <a:cubicBezTo>
                    <a:pt x="5061" y="387"/>
                    <a:pt x="5063" y="387"/>
                    <a:pt x="5066" y="386"/>
                  </a:cubicBezTo>
                  <a:close/>
                  <a:moveTo>
                    <a:pt x="3579" y="1"/>
                  </a:moveTo>
                  <a:cubicBezTo>
                    <a:pt x="3181" y="1"/>
                    <a:pt x="2790" y="51"/>
                    <a:pt x="2409" y="157"/>
                  </a:cubicBezTo>
                  <a:cubicBezTo>
                    <a:pt x="2134" y="234"/>
                    <a:pt x="1864" y="337"/>
                    <a:pt x="1614" y="472"/>
                  </a:cubicBezTo>
                  <a:cubicBezTo>
                    <a:pt x="1599" y="481"/>
                    <a:pt x="1606" y="506"/>
                    <a:pt x="1622" y="506"/>
                  </a:cubicBezTo>
                  <a:cubicBezTo>
                    <a:pt x="1623" y="506"/>
                    <a:pt x="1625" y="505"/>
                    <a:pt x="1627" y="504"/>
                  </a:cubicBezTo>
                  <a:cubicBezTo>
                    <a:pt x="2094" y="328"/>
                    <a:pt x="2580" y="203"/>
                    <a:pt x="3079" y="159"/>
                  </a:cubicBezTo>
                  <a:cubicBezTo>
                    <a:pt x="3234" y="146"/>
                    <a:pt x="3390" y="138"/>
                    <a:pt x="3546" y="138"/>
                  </a:cubicBezTo>
                  <a:cubicBezTo>
                    <a:pt x="3886" y="138"/>
                    <a:pt x="4225" y="172"/>
                    <a:pt x="4558" y="245"/>
                  </a:cubicBezTo>
                  <a:cubicBezTo>
                    <a:pt x="4634" y="262"/>
                    <a:pt x="4710" y="280"/>
                    <a:pt x="4786" y="301"/>
                  </a:cubicBezTo>
                  <a:lnTo>
                    <a:pt x="4786" y="301"/>
                  </a:lnTo>
                  <a:cubicBezTo>
                    <a:pt x="4216" y="392"/>
                    <a:pt x="3647" y="493"/>
                    <a:pt x="3078" y="595"/>
                  </a:cubicBezTo>
                  <a:cubicBezTo>
                    <a:pt x="2432" y="712"/>
                    <a:pt x="1788" y="836"/>
                    <a:pt x="1144" y="970"/>
                  </a:cubicBezTo>
                  <a:cubicBezTo>
                    <a:pt x="783" y="1043"/>
                    <a:pt x="421" y="1121"/>
                    <a:pt x="60" y="1201"/>
                  </a:cubicBezTo>
                  <a:cubicBezTo>
                    <a:pt x="1" y="1214"/>
                    <a:pt x="3" y="1305"/>
                    <a:pt x="60" y="1319"/>
                  </a:cubicBezTo>
                  <a:cubicBezTo>
                    <a:pt x="471" y="1425"/>
                    <a:pt x="896" y="1430"/>
                    <a:pt x="1316" y="1433"/>
                  </a:cubicBezTo>
                  <a:cubicBezTo>
                    <a:pt x="1433" y="1434"/>
                    <a:pt x="1550" y="1435"/>
                    <a:pt x="1667" y="1435"/>
                  </a:cubicBezTo>
                  <a:cubicBezTo>
                    <a:pt x="1902" y="1435"/>
                    <a:pt x="2136" y="1431"/>
                    <a:pt x="2371" y="1422"/>
                  </a:cubicBezTo>
                  <a:cubicBezTo>
                    <a:pt x="2725" y="1408"/>
                    <a:pt x="3081" y="1379"/>
                    <a:pt x="3432" y="1322"/>
                  </a:cubicBezTo>
                  <a:cubicBezTo>
                    <a:pt x="3772" y="1267"/>
                    <a:pt x="4109" y="1185"/>
                    <a:pt x="4432" y="1063"/>
                  </a:cubicBezTo>
                  <a:cubicBezTo>
                    <a:pt x="4754" y="940"/>
                    <a:pt x="5059" y="781"/>
                    <a:pt x="5333" y="572"/>
                  </a:cubicBezTo>
                  <a:cubicBezTo>
                    <a:pt x="5370" y="544"/>
                    <a:pt x="5407" y="515"/>
                    <a:pt x="5443" y="485"/>
                  </a:cubicBezTo>
                  <a:cubicBezTo>
                    <a:pt x="5476" y="459"/>
                    <a:pt x="5469" y="390"/>
                    <a:pt x="5429" y="374"/>
                  </a:cubicBezTo>
                  <a:cubicBezTo>
                    <a:pt x="4950" y="171"/>
                    <a:pt x="4443" y="51"/>
                    <a:pt x="3926" y="13"/>
                  </a:cubicBezTo>
                  <a:cubicBezTo>
                    <a:pt x="3810" y="5"/>
                    <a:pt x="3694" y="1"/>
                    <a:pt x="35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5"/>
            <p:cNvSpPr/>
            <p:nvPr/>
          </p:nvSpPr>
          <p:spPr>
            <a:xfrm>
              <a:off x="2284625" y="2014975"/>
              <a:ext cx="457425" cy="246250"/>
            </a:xfrm>
            <a:custGeom>
              <a:avLst/>
              <a:gdLst/>
              <a:ahLst/>
              <a:cxnLst/>
              <a:rect l="l" t="t" r="r" b="b"/>
              <a:pathLst>
                <a:path w="18297" h="9850" extrusionOk="0">
                  <a:moveTo>
                    <a:pt x="15997" y="1"/>
                  </a:moveTo>
                  <a:cubicBezTo>
                    <a:pt x="15545" y="1"/>
                    <a:pt x="15100" y="141"/>
                    <a:pt x="14756" y="451"/>
                  </a:cubicBezTo>
                  <a:cubicBezTo>
                    <a:pt x="14169" y="982"/>
                    <a:pt x="14084" y="1993"/>
                    <a:pt x="14612" y="2596"/>
                  </a:cubicBezTo>
                  <a:cubicBezTo>
                    <a:pt x="14734" y="2736"/>
                    <a:pt x="14887" y="2837"/>
                    <a:pt x="15062" y="2901"/>
                  </a:cubicBezTo>
                  <a:cubicBezTo>
                    <a:pt x="15064" y="2902"/>
                    <a:pt x="15067" y="2902"/>
                    <a:pt x="15069" y="2902"/>
                  </a:cubicBezTo>
                  <a:cubicBezTo>
                    <a:pt x="15091" y="2902"/>
                    <a:pt x="15104" y="2865"/>
                    <a:pt x="15081" y="2855"/>
                  </a:cubicBezTo>
                  <a:cubicBezTo>
                    <a:pt x="14310" y="2513"/>
                    <a:pt x="14143" y="1403"/>
                    <a:pt x="14643" y="768"/>
                  </a:cubicBezTo>
                  <a:cubicBezTo>
                    <a:pt x="14956" y="369"/>
                    <a:pt x="15439" y="196"/>
                    <a:pt x="15934" y="196"/>
                  </a:cubicBezTo>
                  <a:cubicBezTo>
                    <a:pt x="16394" y="196"/>
                    <a:pt x="16864" y="346"/>
                    <a:pt x="17216" y="604"/>
                  </a:cubicBezTo>
                  <a:cubicBezTo>
                    <a:pt x="17622" y="901"/>
                    <a:pt x="17924" y="1361"/>
                    <a:pt x="18004" y="1860"/>
                  </a:cubicBezTo>
                  <a:cubicBezTo>
                    <a:pt x="18084" y="2364"/>
                    <a:pt x="17881" y="2850"/>
                    <a:pt x="17523" y="3201"/>
                  </a:cubicBezTo>
                  <a:cubicBezTo>
                    <a:pt x="16901" y="3812"/>
                    <a:pt x="16040" y="3932"/>
                    <a:pt x="15188" y="3932"/>
                  </a:cubicBezTo>
                  <a:cubicBezTo>
                    <a:pt x="14819" y="3932"/>
                    <a:pt x="14451" y="3910"/>
                    <a:pt x="14105" y="3894"/>
                  </a:cubicBezTo>
                  <a:cubicBezTo>
                    <a:pt x="12765" y="3835"/>
                    <a:pt x="11429" y="3715"/>
                    <a:pt x="10087" y="3692"/>
                  </a:cubicBezTo>
                  <a:cubicBezTo>
                    <a:pt x="9919" y="3689"/>
                    <a:pt x="9750" y="3688"/>
                    <a:pt x="9581" y="3688"/>
                  </a:cubicBezTo>
                  <a:cubicBezTo>
                    <a:pt x="8475" y="3688"/>
                    <a:pt x="7364" y="3758"/>
                    <a:pt x="6279" y="3979"/>
                  </a:cubicBezTo>
                  <a:cubicBezTo>
                    <a:pt x="5265" y="4185"/>
                    <a:pt x="4273" y="4523"/>
                    <a:pt x="3359" y="5013"/>
                  </a:cubicBezTo>
                  <a:cubicBezTo>
                    <a:pt x="2467" y="5492"/>
                    <a:pt x="1646" y="6125"/>
                    <a:pt x="1008" y="6918"/>
                  </a:cubicBezTo>
                  <a:cubicBezTo>
                    <a:pt x="693" y="7310"/>
                    <a:pt x="395" y="7743"/>
                    <a:pt x="220" y="8218"/>
                  </a:cubicBezTo>
                  <a:cubicBezTo>
                    <a:pt x="56" y="8662"/>
                    <a:pt x="0" y="9233"/>
                    <a:pt x="362" y="9599"/>
                  </a:cubicBezTo>
                  <a:cubicBezTo>
                    <a:pt x="527" y="9767"/>
                    <a:pt x="762" y="9849"/>
                    <a:pt x="997" y="9849"/>
                  </a:cubicBezTo>
                  <a:cubicBezTo>
                    <a:pt x="1182" y="9849"/>
                    <a:pt x="1367" y="9798"/>
                    <a:pt x="1518" y="9697"/>
                  </a:cubicBezTo>
                  <a:cubicBezTo>
                    <a:pt x="1878" y="9457"/>
                    <a:pt x="1960" y="8982"/>
                    <a:pt x="1784" y="8602"/>
                  </a:cubicBezTo>
                  <a:cubicBezTo>
                    <a:pt x="1699" y="8419"/>
                    <a:pt x="1555" y="8269"/>
                    <a:pt x="1372" y="8182"/>
                  </a:cubicBezTo>
                  <a:cubicBezTo>
                    <a:pt x="1363" y="8178"/>
                    <a:pt x="1354" y="8177"/>
                    <a:pt x="1346" y="8177"/>
                  </a:cubicBezTo>
                  <a:cubicBezTo>
                    <a:pt x="1291" y="8177"/>
                    <a:pt x="1254" y="8256"/>
                    <a:pt x="1312" y="8284"/>
                  </a:cubicBezTo>
                  <a:cubicBezTo>
                    <a:pt x="1703" y="8466"/>
                    <a:pt x="1868" y="9011"/>
                    <a:pt x="1646" y="9379"/>
                  </a:cubicBezTo>
                  <a:cubicBezTo>
                    <a:pt x="1515" y="9595"/>
                    <a:pt x="1257" y="9710"/>
                    <a:pt x="1001" y="9710"/>
                  </a:cubicBezTo>
                  <a:cubicBezTo>
                    <a:pt x="820" y="9710"/>
                    <a:pt x="639" y="9653"/>
                    <a:pt x="506" y="9533"/>
                  </a:cubicBezTo>
                  <a:cubicBezTo>
                    <a:pt x="99" y="9170"/>
                    <a:pt x="249" y="8539"/>
                    <a:pt x="450" y="8109"/>
                  </a:cubicBezTo>
                  <a:cubicBezTo>
                    <a:pt x="664" y="7651"/>
                    <a:pt x="970" y="7223"/>
                    <a:pt x="1302" y="6843"/>
                  </a:cubicBezTo>
                  <a:cubicBezTo>
                    <a:pt x="1974" y="6073"/>
                    <a:pt x="2820" y="5471"/>
                    <a:pt x="3734" y="5020"/>
                  </a:cubicBezTo>
                  <a:cubicBezTo>
                    <a:pt x="4665" y="4561"/>
                    <a:pt x="5672" y="4256"/>
                    <a:pt x="6694" y="4082"/>
                  </a:cubicBezTo>
                  <a:cubicBezTo>
                    <a:pt x="7646" y="3920"/>
                    <a:pt x="8613" y="3866"/>
                    <a:pt x="9578" y="3866"/>
                  </a:cubicBezTo>
                  <a:cubicBezTo>
                    <a:pt x="9939" y="3866"/>
                    <a:pt x="10299" y="3874"/>
                    <a:pt x="10658" y="3886"/>
                  </a:cubicBezTo>
                  <a:cubicBezTo>
                    <a:pt x="11998" y="3933"/>
                    <a:pt x="13334" y="4049"/>
                    <a:pt x="14674" y="4113"/>
                  </a:cubicBezTo>
                  <a:cubicBezTo>
                    <a:pt x="14880" y="4123"/>
                    <a:pt x="15088" y="4131"/>
                    <a:pt x="15295" y="4131"/>
                  </a:cubicBezTo>
                  <a:cubicBezTo>
                    <a:pt x="15724" y="4131"/>
                    <a:pt x="16153" y="4098"/>
                    <a:pt x="16567" y="3979"/>
                  </a:cubicBezTo>
                  <a:cubicBezTo>
                    <a:pt x="17058" y="3839"/>
                    <a:pt x="17527" y="3565"/>
                    <a:pt x="17847" y="3160"/>
                  </a:cubicBezTo>
                  <a:cubicBezTo>
                    <a:pt x="18166" y="2756"/>
                    <a:pt x="18297" y="2259"/>
                    <a:pt x="18199" y="1753"/>
                  </a:cubicBezTo>
                  <a:cubicBezTo>
                    <a:pt x="18103" y="1251"/>
                    <a:pt x="17796" y="790"/>
                    <a:pt x="17396" y="477"/>
                  </a:cubicBezTo>
                  <a:cubicBezTo>
                    <a:pt x="17009" y="174"/>
                    <a:pt x="16499" y="1"/>
                    <a:pt x="159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5"/>
            <p:cNvSpPr/>
            <p:nvPr/>
          </p:nvSpPr>
          <p:spPr>
            <a:xfrm>
              <a:off x="2430700" y="2107250"/>
              <a:ext cx="106575" cy="65150"/>
            </a:xfrm>
            <a:custGeom>
              <a:avLst/>
              <a:gdLst/>
              <a:ahLst/>
              <a:cxnLst/>
              <a:rect l="l" t="t" r="r" b="b"/>
              <a:pathLst>
                <a:path w="4263" h="2606" extrusionOk="0">
                  <a:moveTo>
                    <a:pt x="4117" y="19"/>
                  </a:moveTo>
                  <a:cubicBezTo>
                    <a:pt x="4116" y="19"/>
                    <a:pt x="4114" y="20"/>
                    <a:pt x="4112" y="20"/>
                  </a:cubicBezTo>
                  <a:lnTo>
                    <a:pt x="4112" y="20"/>
                  </a:lnTo>
                  <a:cubicBezTo>
                    <a:pt x="4113" y="20"/>
                    <a:pt x="4113" y="20"/>
                    <a:pt x="4113" y="20"/>
                  </a:cubicBezTo>
                  <a:cubicBezTo>
                    <a:pt x="4116" y="19"/>
                    <a:pt x="4117" y="19"/>
                    <a:pt x="4117" y="19"/>
                  </a:cubicBezTo>
                  <a:close/>
                  <a:moveTo>
                    <a:pt x="3723" y="331"/>
                  </a:moveTo>
                  <a:cubicBezTo>
                    <a:pt x="3722" y="332"/>
                    <a:pt x="3721" y="332"/>
                    <a:pt x="3719" y="333"/>
                  </a:cubicBezTo>
                  <a:cubicBezTo>
                    <a:pt x="3721" y="333"/>
                    <a:pt x="3723" y="332"/>
                    <a:pt x="3723" y="331"/>
                  </a:cubicBezTo>
                  <a:close/>
                  <a:moveTo>
                    <a:pt x="1366" y="1145"/>
                  </a:moveTo>
                  <a:cubicBezTo>
                    <a:pt x="1365" y="1145"/>
                    <a:pt x="1364" y="1146"/>
                    <a:pt x="1363" y="1147"/>
                  </a:cubicBezTo>
                  <a:lnTo>
                    <a:pt x="1363" y="1147"/>
                  </a:lnTo>
                  <a:cubicBezTo>
                    <a:pt x="1364" y="1146"/>
                    <a:pt x="1365" y="1146"/>
                    <a:pt x="1366" y="1145"/>
                  </a:cubicBezTo>
                  <a:close/>
                  <a:moveTo>
                    <a:pt x="4025" y="216"/>
                  </a:moveTo>
                  <a:cubicBezTo>
                    <a:pt x="4020" y="227"/>
                    <a:pt x="4014" y="238"/>
                    <a:pt x="4009" y="250"/>
                  </a:cubicBezTo>
                  <a:cubicBezTo>
                    <a:pt x="3975" y="314"/>
                    <a:pt x="3941" y="378"/>
                    <a:pt x="3903" y="440"/>
                  </a:cubicBezTo>
                  <a:cubicBezTo>
                    <a:pt x="3865" y="502"/>
                    <a:pt x="3824" y="565"/>
                    <a:pt x="3780" y="625"/>
                  </a:cubicBezTo>
                  <a:cubicBezTo>
                    <a:pt x="3771" y="639"/>
                    <a:pt x="3761" y="652"/>
                    <a:pt x="3752" y="665"/>
                  </a:cubicBezTo>
                  <a:cubicBezTo>
                    <a:pt x="3746" y="673"/>
                    <a:pt x="3740" y="681"/>
                    <a:pt x="3734" y="688"/>
                  </a:cubicBezTo>
                  <a:cubicBezTo>
                    <a:pt x="3733" y="690"/>
                    <a:pt x="3731" y="692"/>
                    <a:pt x="3729" y="694"/>
                  </a:cubicBezTo>
                  <a:lnTo>
                    <a:pt x="3729" y="694"/>
                  </a:lnTo>
                  <a:cubicBezTo>
                    <a:pt x="3729" y="694"/>
                    <a:pt x="3727" y="696"/>
                    <a:pt x="3724" y="701"/>
                  </a:cubicBezTo>
                  <a:cubicBezTo>
                    <a:pt x="3702" y="729"/>
                    <a:pt x="3679" y="758"/>
                    <a:pt x="3655" y="785"/>
                  </a:cubicBezTo>
                  <a:cubicBezTo>
                    <a:pt x="3561" y="898"/>
                    <a:pt x="3458" y="1005"/>
                    <a:pt x="3349" y="1104"/>
                  </a:cubicBezTo>
                  <a:cubicBezTo>
                    <a:pt x="3295" y="1155"/>
                    <a:pt x="3238" y="1204"/>
                    <a:pt x="3179" y="1250"/>
                  </a:cubicBezTo>
                  <a:cubicBezTo>
                    <a:pt x="3166" y="1261"/>
                    <a:pt x="3153" y="1272"/>
                    <a:pt x="3140" y="1283"/>
                  </a:cubicBezTo>
                  <a:cubicBezTo>
                    <a:pt x="3134" y="1287"/>
                    <a:pt x="3128" y="1292"/>
                    <a:pt x="3122" y="1296"/>
                  </a:cubicBezTo>
                  <a:lnTo>
                    <a:pt x="3122" y="1296"/>
                  </a:lnTo>
                  <a:cubicBezTo>
                    <a:pt x="3122" y="1297"/>
                    <a:pt x="3121" y="1297"/>
                    <a:pt x="3120" y="1298"/>
                  </a:cubicBezTo>
                  <a:cubicBezTo>
                    <a:pt x="3116" y="1302"/>
                    <a:pt x="3111" y="1304"/>
                    <a:pt x="3108" y="1308"/>
                  </a:cubicBezTo>
                  <a:cubicBezTo>
                    <a:pt x="3077" y="1331"/>
                    <a:pt x="3047" y="1354"/>
                    <a:pt x="3016" y="1375"/>
                  </a:cubicBezTo>
                  <a:cubicBezTo>
                    <a:pt x="2764" y="1556"/>
                    <a:pt x="2492" y="1706"/>
                    <a:pt x="2207" y="1831"/>
                  </a:cubicBezTo>
                  <a:cubicBezTo>
                    <a:pt x="2189" y="1838"/>
                    <a:pt x="2171" y="1847"/>
                    <a:pt x="2152" y="1855"/>
                  </a:cubicBezTo>
                  <a:cubicBezTo>
                    <a:pt x="2152" y="1855"/>
                    <a:pt x="2147" y="1857"/>
                    <a:pt x="2143" y="1859"/>
                  </a:cubicBezTo>
                  <a:lnTo>
                    <a:pt x="2143" y="1859"/>
                  </a:lnTo>
                  <a:cubicBezTo>
                    <a:pt x="2145" y="1858"/>
                    <a:pt x="2146" y="1857"/>
                    <a:pt x="2146" y="1857"/>
                  </a:cubicBezTo>
                  <a:lnTo>
                    <a:pt x="2146" y="1857"/>
                  </a:lnTo>
                  <a:cubicBezTo>
                    <a:pt x="2146" y="1857"/>
                    <a:pt x="2145" y="1858"/>
                    <a:pt x="2143" y="1858"/>
                  </a:cubicBezTo>
                  <a:cubicBezTo>
                    <a:pt x="2140" y="1860"/>
                    <a:pt x="2139" y="1860"/>
                    <a:pt x="2139" y="1860"/>
                  </a:cubicBezTo>
                  <a:cubicBezTo>
                    <a:pt x="2139" y="1860"/>
                    <a:pt x="2141" y="1860"/>
                    <a:pt x="2143" y="1859"/>
                  </a:cubicBezTo>
                  <a:lnTo>
                    <a:pt x="2143" y="1859"/>
                  </a:lnTo>
                  <a:cubicBezTo>
                    <a:pt x="2141" y="1860"/>
                    <a:pt x="2137" y="1861"/>
                    <a:pt x="2136" y="1862"/>
                  </a:cubicBezTo>
                  <a:cubicBezTo>
                    <a:pt x="2124" y="1867"/>
                    <a:pt x="2112" y="1872"/>
                    <a:pt x="2101" y="1876"/>
                  </a:cubicBezTo>
                  <a:cubicBezTo>
                    <a:pt x="2061" y="1893"/>
                    <a:pt x="2020" y="1908"/>
                    <a:pt x="1979" y="1924"/>
                  </a:cubicBezTo>
                  <a:cubicBezTo>
                    <a:pt x="1898" y="1956"/>
                    <a:pt x="1816" y="1986"/>
                    <a:pt x="1732" y="2014"/>
                  </a:cubicBezTo>
                  <a:cubicBezTo>
                    <a:pt x="1565" y="2071"/>
                    <a:pt x="1395" y="2124"/>
                    <a:pt x="1223" y="2170"/>
                  </a:cubicBezTo>
                  <a:cubicBezTo>
                    <a:pt x="976" y="2238"/>
                    <a:pt x="727" y="2297"/>
                    <a:pt x="478" y="2352"/>
                  </a:cubicBezTo>
                  <a:lnTo>
                    <a:pt x="478" y="2352"/>
                  </a:lnTo>
                  <a:cubicBezTo>
                    <a:pt x="562" y="2280"/>
                    <a:pt x="648" y="2209"/>
                    <a:pt x="734" y="2138"/>
                  </a:cubicBezTo>
                  <a:cubicBezTo>
                    <a:pt x="846" y="2046"/>
                    <a:pt x="958" y="1957"/>
                    <a:pt x="1066" y="1875"/>
                  </a:cubicBezTo>
                  <a:cubicBezTo>
                    <a:pt x="1297" y="1699"/>
                    <a:pt x="1534" y="1530"/>
                    <a:pt x="1776" y="1371"/>
                  </a:cubicBezTo>
                  <a:cubicBezTo>
                    <a:pt x="2019" y="1211"/>
                    <a:pt x="2269" y="1059"/>
                    <a:pt x="2522" y="917"/>
                  </a:cubicBezTo>
                  <a:cubicBezTo>
                    <a:pt x="2776" y="777"/>
                    <a:pt x="3033" y="645"/>
                    <a:pt x="3295" y="522"/>
                  </a:cubicBezTo>
                  <a:cubicBezTo>
                    <a:pt x="3427" y="460"/>
                    <a:pt x="3559" y="401"/>
                    <a:pt x="3693" y="344"/>
                  </a:cubicBezTo>
                  <a:cubicBezTo>
                    <a:pt x="3700" y="340"/>
                    <a:pt x="3709" y="338"/>
                    <a:pt x="3716" y="334"/>
                  </a:cubicBezTo>
                  <a:cubicBezTo>
                    <a:pt x="3721" y="332"/>
                    <a:pt x="3724" y="331"/>
                    <a:pt x="3724" y="331"/>
                  </a:cubicBezTo>
                  <a:lnTo>
                    <a:pt x="3724" y="331"/>
                  </a:lnTo>
                  <a:cubicBezTo>
                    <a:pt x="3724" y="331"/>
                    <a:pt x="3724" y="331"/>
                    <a:pt x="3723" y="331"/>
                  </a:cubicBezTo>
                  <a:lnTo>
                    <a:pt x="3723" y="331"/>
                  </a:lnTo>
                  <a:cubicBezTo>
                    <a:pt x="3727" y="330"/>
                    <a:pt x="3730" y="329"/>
                    <a:pt x="3732" y="327"/>
                  </a:cubicBezTo>
                  <a:cubicBezTo>
                    <a:pt x="3750" y="320"/>
                    <a:pt x="3768" y="313"/>
                    <a:pt x="3786" y="306"/>
                  </a:cubicBezTo>
                  <a:cubicBezTo>
                    <a:pt x="3818" y="294"/>
                    <a:pt x="3851" y="281"/>
                    <a:pt x="3885" y="268"/>
                  </a:cubicBezTo>
                  <a:cubicBezTo>
                    <a:pt x="3932" y="251"/>
                    <a:pt x="3979" y="233"/>
                    <a:pt x="4025" y="216"/>
                  </a:cubicBezTo>
                  <a:close/>
                  <a:moveTo>
                    <a:pt x="3702" y="196"/>
                  </a:moveTo>
                  <a:lnTo>
                    <a:pt x="3702" y="196"/>
                  </a:lnTo>
                  <a:cubicBezTo>
                    <a:pt x="3697" y="198"/>
                    <a:pt x="3692" y="200"/>
                    <a:pt x="3687" y="202"/>
                  </a:cubicBezTo>
                  <a:lnTo>
                    <a:pt x="3635" y="224"/>
                  </a:lnTo>
                  <a:cubicBezTo>
                    <a:pt x="3602" y="239"/>
                    <a:pt x="3568" y="253"/>
                    <a:pt x="3535" y="268"/>
                  </a:cubicBezTo>
                  <a:cubicBezTo>
                    <a:pt x="3467" y="297"/>
                    <a:pt x="3401" y="328"/>
                    <a:pt x="3334" y="359"/>
                  </a:cubicBezTo>
                  <a:cubicBezTo>
                    <a:pt x="3069" y="482"/>
                    <a:pt x="2808" y="614"/>
                    <a:pt x="2551" y="756"/>
                  </a:cubicBezTo>
                  <a:cubicBezTo>
                    <a:pt x="2295" y="897"/>
                    <a:pt x="2047" y="1046"/>
                    <a:pt x="1801" y="1204"/>
                  </a:cubicBezTo>
                  <a:cubicBezTo>
                    <a:pt x="1556" y="1364"/>
                    <a:pt x="1316" y="1531"/>
                    <a:pt x="1083" y="1707"/>
                  </a:cubicBezTo>
                  <a:cubicBezTo>
                    <a:pt x="847" y="1885"/>
                    <a:pt x="616" y="2070"/>
                    <a:pt x="396" y="2267"/>
                  </a:cubicBezTo>
                  <a:cubicBezTo>
                    <a:pt x="370" y="2290"/>
                    <a:pt x="344" y="2314"/>
                    <a:pt x="317" y="2338"/>
                  </a:cubicBezTo>
                  <a:cubicBezTo>
                    <a:pt x="302" y="2351"/>
                    <a:pt x="298" y="2372"/>
                    <a:pt x="302" y="2391"/>
                  </a:cubicBezTo>
                  <a:lnTo>
                    <a:pt x="302" y="2391"/>
                  </a:lnTo>
                  <a:cubicBezTo>
                    <a:pt x="285" y="2394"/>
                    <a:pt x="268" y="2398"/>
                    <a:pt x="252" y="2402"/>
                  </a:cubicBezTo>
                  <a:lnTo>
                    <a:pt x="252" y="2402"/>
                  </a:lnTo>
                  <a:cubicBezTo>
                    <a:pt x="300" y="2319"/>
                    <a:pt x="352" y="2237"/>
                    <a:pt x="406" y="2157"/>
                  </a:cubicBezTo>
                  <a:cubicBezTo>
                    <a:pt x="450" y="2094"/>
                    <a:pt x="495" y="2031"/>
                    <a:pt x="541" y="1969"/>
                  </a:cubicBezTo>
                  <a:cubicBezTo>
                    <a:pt x="543" y="1966"/>
                    <a:pt x="546" y="1964"/>
                    <a:pt x="548" y="1961"/>
                  </a:cubicBezTo>
                  <a:lnTo>
                    <a:pt x="548" y="1961"/>
                  </a:lnTo>
                  <a:cubicBezTo>
                    <a:pt x="548" y="1962"/>
                    <a:pt x="548" y="1962"/>
                    <a:pt x="548" y="1962"/>
                  </a:cubicBezTo>
                  <a:cubicBezTo>
                    <a:pt x="548" y="1962"/>
                    <a:pt x="549" y="1961"/>
                    <a:pt x="552" y="1957"/>
                  </a:cubicBezTo>
                  <a:cubicBezTo>
                    <a:pt x="557" y="1949"/>
                    <a:pt x="563" y="1942"/>
                    <a:pt x="569" y="1935"/>
                  </a:cubicBezTo>
                  <a:cubicBezTo>
                    <a:pt x="582" y="1918"/>
                    <a:pt x="595" y="1901"/>
                    <a:pt x="609" y="1885"/>
                  </a:cubicBezTo>
                  <a:cubicBezTo>
                    <a:pt x="633" y="1855"/>
                    <a:pt x="658" y="1825"/>
                    <a:pt x="683" y="1795"/>
                  </a:cubicBezTo>
                  <a:cubicBezTo>
                    <a:pt x="887" y="1557"/>
                    <a:pt x="1116" y="1339"/>
                    <a:pt x="1363" y="1147"/>
                  </a:cubicBezTo>
                  <a:lnTo>
                    <a:pt x="1363" y="1147"/>
                  </a:lnTo>
                  <a:cubicBezTo>
                    <a:pt x="1363" y="1147"/>
                    <a:pt x="1362" y="1147"/>
                    <a:pt x="1362" y="1147"/>
                  </a:cubicBezTo>
                  <a:cubicBezTo>
                    <a:pt x="1362" y="1147"/>
                    <a:pt x="1373" y="1139"/>
                    <a:pt x="1377" y="1136"/>
                  </a:cubicBezTo>
                  <a:cubicBezTo>
                    <a:pt x="1384" y="1130"/>
                    <a:pt x="1392" y="1124"/>
                    <a:pt x="1401" y="1118"/>
                  </a:cubicBezTo>
                  <a:cubicBezTo>
                    <a:pt x="1417" y="1107"/>
                    <a:pt x="1433" y="1093"/>
                    <a:pt x="1449" y="1082"/>
                  </a:cubicBezTo>
                  <a:cubicBezTo>
                    <a:pt x="1481" y="1058"/>
                    <a:pt x="1514" y="1035"/>
                    <a:pt x="1547" y="1013"/>
                  </a:cubicBezTo>
                  <a:cubicBezTo>
                    <a:pt x="1611" y="967"/>
                    <a:pt x="1677" y="924"/>
                    <a:pt x="1743" y="883"/>
                  </a:cubicBezTo>
                  <a:cubicBezTo>
                    <a:pt x="1876" y="798"/>
                    <a:pt x="2014" y="721"/>
                    <a:pt x="2156" y="650"/>
                  </a:cubicBezTo>
                  <a:cubicBezTo>
                    <a:pt x="2225" y="615"/>
                    <a:pt x="2296" y="582"/>
                    <a:pt x="2368" y="551"/>
                  </a:cubicBezTo>
                  <a:cubicBezTo>
                    <a:pt x="2412" y="532"/>
                    <a:pt x="2428" y="525"/>
                    <a:pt x="2470" y="508"/>
                  </a:cubicBezTo>
                  <a:cubicBezTo>
                    <a:pt x="2507" y="493"/>
                    <a:pt x="2544" y="478"/>
                    <a:pt x="2581" y="464"/>
                  </a:cubicBezTo>
                  <a:cubicBezTo>
                    <a:pt x="2727" y="409"/>
                    <a:pt x="2877" y="361"/>
                    <a:pt x="3028" y="321"/>
                  </a:cubicBezTo>
                  <a:cubicBezTo>
                    <a:pt x="3180" y="282"/>
                    <a:pt x="3335" y="250"/>
                    <a:pt x="3491" y="227"/>
                  </a:cubicBezTo>
                  <a:cubicBezTo>
                    <a:pt x="3561" y="217"/>
                    <a:pt x="3632" y="204"/>
                    <a:pt x="3702" y="196"/>
                  </a:cubicBezTo>
                  <a:close/>
                  <a:moveTo>
                    <a:pt x="4171" y="1"/>
                  </a:moveTo>
                  <a:cubicBezTo>
                    <a:pt x="4164" y="1"/>
                    <a:pt x="4156" y="2"/>
                    <a:pt x="4149" y="5"/>
                  </a:cubicBezTo>
                  <a:cubicBezTo>
                    <a:pt x="4137" y="11"/>
                    <a:pt x="4124" y="17"/>
                    <a:pt x="4111" y="21"/>
                  </a:cubicBezTo>
                  <a:cubicBezTo>
                    <a:pt x="4111" y="21"/>
                    <a:pt x="4112" y="21"/>
                    <a:pt x="4112" y="20"/>
                  </a:cubicBezTo>
                  <a:lnTo>
                    <a:pt x="4112" y="20"/>
                  </a:lnTo>
                  <a:cubicBezTo>
                    <a:pt x="4108" y="22"/>
                    <a:pt x="4104" y="24"/>
                    <a:pt x="4100" y="25"/>
                  </a:cubicBezTo>
                  <a:cubicBezTo>
                    <a:pt x="4082" y="32"/>
                    <a:pt x="4064" y="39"/>
                    <a:pt x="4047" y="46"/>
                  </a:cubicBezTo>
                  <a:cubicBezTo>
                    <a:pt x="4010" y="63"/>
                    <a:pt x="3972" y="79"/>
                    <a:pt x="3935" y="94"/>
                  </a:cubicBezTo>
                  <a:cubicBezTo>
                    <a:pt x="3920" y="100"/>
                    <a:pt x="3905" y="107"/>
                    <a:pt x="3890" y="113"/>
                  </a:cubicBezTo>
                  <a:lnTo>
                    <a:pt x="3890" y="113"/>
                  </a:lnTo>
                  <a:cubicBezTo>
                    <a:pt x="3791" y="113"/>
                    <a:pt x="3692" y="117"/>
                    <a:pt x="3593" y="124"/>
                  </a:cubicBezTo>
                  <a:cubicBezTo>
                    <a:pt x="3433" y="136"/>
                    <a:pt x="3273" y="163"/>
                    <a:pt x="3116" y="196"/>
                  </a:cubicBezTo>
                  <a:cubicBezTo>
                    <a:pt x="2802" y="264"/>
                    <a:pt x="2495" y="363"/>
                    <a:pt x="2201" y="493"/>
                  </a:cubicBezTo>
                  <a:cubicBezTo>
                    <a:pt x="1910" y="621"/>
                    <a:pt x="1631" y="778"/>
                    <a:pt x="1373" y="964"/>
                  </a:cubicBezTo>
                  <a:cubicBezTo>
                    <a:pt x="1115" y="1148"/>
                    <a:pt x="865" y="1364"/>
                    <a:pt x="647" y="1601"/>
                  </a:cubicBezTo>
                  <a:cubicBezTo>
                    <a:pt x="430" y="1838"/>
                    <a:pt x="235" y="2100"/>
                    <a:pt x="73" y="2380"/>
                  </a:cubicBezTo>
                  <a:cubicBezTo>
                    <a:pt x="54" y="2413"/>
                    <a:pt x="35" y="2447"/>
                    <a:pt x="16" y="2481"/>
                  </a:cubicBezTo>
                  <a:cubicBezTo>
                    <a:pt x="0" y="2510"/>
                    <a:pt x="1" y="2546"/>
                    <a:pt x="23" y="2574"/>
                  </a:cubicBezTo>
                  <a:cubicBezTo>
                    <a:pt x="40" y="2595"/>
                    <a:pt x="64" y="2606"/>
                    <a:pt x="90" y="2606"/>
                  </a:cubicBezTo>
                  <a:cubicBezTo>
                    <a:pt x="97" y="2606"/>
                    <a:pt x="104" y="2605"/>
                    <a:pt x="111" y="2603"/>
                  </a:cubicBezTo>
                  <a:cubicBezTo>
                    <a:pt x="462" y="2531"/>
                    <a:pt x="813" y="2456"/>
                    <a:pt x="1160" y="2365"/>
                  </a:cubicBezTo>
                  <a:cubicBezTo>
                    <a:pt x="1504" y="2276"/>
                    <a:pt x="1844" y="2171"/>
                    <a:pt x="2173" y="2035"/>
                  </a:cubicBezTo>
                  <a:cubicBezTo>
                    <a:pt x="2471" y="1911"/>
                    <a:pt x="2760" y="1763"/>
                    <a:pt x="3029" y="1580"/>
                  </a:cubicBezTo>
                  <a:cubicBezTo>
                    <a:pt x="3280" y="1408"/>
                    <a:pt x="3517" y="1209"/>
                    <a:pt x="3718" y="979"/>
                  </a:cubicBezTo>
                  <a:cubicBezTo>
                    <a:pt x="3918" y="750"/>
                    <a:pt x="4088" y="489"/>
                    <a:pt x="4206" y="203"/>
                  </a:cubicBezTo>
                  <a:cubicBezTo>
                    <a:pt x="4220" y="170"/>
                    <a:pt x="4233" y="136"/>
                    <a:pt x="4245" y="101"/>
                  </a:cubicBezTo>
                  <a:cubicBezTo>
                    <a:pt x="4263" y="56"/>
                    <a:pt x="4219" y="1"/>
                    <a:pt x="4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5"/>
            <p:cNvSpPr/>
            <p:nvPr/>
          </p:nvSpPr>
          <p:spPr>
            <a:xfrm>
              <a:off x="2393175" y="2107950"/>
              <a:ext cx="108950" cy="41100"/>
            </a:xfrm>
            <a:custGeom>
              <a:avLst/>
              <a:gdLst/>
              <a:ahLst/>
              <a:cxnLst/>
              <a:rect l="l" t="t" r="r" b="b"/>
              <a:pathLst>
                <a:path w="4358" h="1644" extrusionOk="0">
                  <a:moveTo>
                    <a:pt x="4271" y="1"/>
                  </a:moveTo>
                  <a:cubicBezTo>
                    <a:pt x="3979" y="1"/>
                    <a:pt x="3689" y="21"/>
                    <a:pt x="3400" y="59"/>
                  </a:cubicBezTo>
                  <a:cubicBezTo>
                    <a:pt x="3101" y="99"/>
                    <a:pt x="2803" y="158"/>
                    <a:pt x="2511" y="234"/>
                  </a:cubicBezTo>
                  <a:cubicBezTo>
                    <a:pt x="2219" y="311"/>
                    <a:pt x="1931" y="412"/>
                    <a:pt x="1652" y="531"/>
                  </a:cubicBezTo>
                  <a:cubicBezTo>
                    <a:pt x="1374" y="650"/>
                    <a:pt x="1107" y="786"/>
                    <a:pt x="849" y="939"/>
                  </a:cubicBezTo>
                  <a:cubicBezTo>
                    <a:pt x="592" y="1094"/>
                    <a:pt x="340" y="1267"/>
                    <a:pt x="107" y="1460"/>
                  </a:cubicBezTo>
                  <a:cubicBezTo>
                    <a:pt x="78" y="1483"/>
                    <a:pt x="51" y="1507"/>
                    <a:pt x="22" y="1531"/>
                  </a:cubicBezTo>
                  <a:cubicBezTo>
                    <a:pt x="3" y="1546"/>
                    <a:pt x="1" y="1577"/>
                    <a:pt x="9" y="1598"/>
                  </a:cubicBezTo>
                  <a:cubicBezTo>
                    <a:pt x="20" y="1621"/>
                    <a:pt x="40" y="1635"/>
                    <a:pt x="66" y="1637"/>
                  </a:cubicBezTo>
                  <a:cubicBezTo>
                    <a:pt x="170" y="1641"/>
                    <a:pt x="274" y="1644"/>
                    <a:pt x="378" y="1644"/>
                  </a:cubicBezTo>
                  <a:cubicBezTo>
                    <a:pt x="651" y="1644"/>
                    <a:pt x="925" y="1627"/>
                    <a:pt x="1197" y="1591"/>
                  </a:cubicBezTo>
                  <a:cubicBezTo>
                    <a:pt x="1574" y="1544"/>
                    <a:pt x="1947" y="1462"/>
                    <a:pt x="2309" y="1345"/>
                  </a:cubicBezTo>
                  <a:cubicBezTo>
                    <a:pt x="2359" y="1330"/>
                    <a:pt x="2410" y="1312"/>
                    <a:pt x="2460" y="1294"/>
                  </a:cubicBezTo>
                  <a:cubicBezTo>
                    <a:pt x="2511" y="1276"/>
                    <a:pt x="2565" y="1259"/>
                    <a:pt x="2614" y="1237"/>
                  </a:cubicBezTo>
                  <a:cubicBezTo>
                    <a:pt x="2664" y="1214"/>
                    <a:pt x="2709" y="1195"/>
                    <a:pt x="2756" y="1175"/>
                  </a:cubicBezTo>
                  <a:cubicBezTo>
                    <a:pt x="2806" y="1153"/>
                    <a:pt x="2854" y="1128"/>
                    <a:pt x="2902" y="1101"/>
                  </a:cubicBezTo>
                  <a:cubicBezTo>
                    <a:pt x="2920" y="1091"/>
                    <a:pt x="2911" y="1062"/>
                    <a:pt x="2891" y="1062"/>
                  </a:cubicBezTo>
                  <a:cubicBezTo>
                    <a:pt x="2889" y="1062"/>
                    <a:pt x="2887" y="1062"/>
                    <a:pt x="2885" y="1063"/>
                  </a:cubicBezTo>
                  <a:cubicBezTo>
                    <a:pt x="2841" y="1076"/>
                    <a:pt x="2796" y="1088"/>
                    <a:pt x="2752" y="1104"/>
                  </a:cubicBezTo>
                  <a:cubicBezTo>
                    <a:pt x="2708" y="1119"/>
                    <a:pt x="2664" y="1134"/>
                    <a:pt x="2618" y="1149"/>
                  </a:cubicBezTo>
                  <a:cubicBezTo>
                    <a:pt x="2529" y="1175"/>
                    <a:pt x="2441" y="1206"/>
                    <a:pt x="2351" y="1233"/>
                  </a:cubicBezTo>
                  <a:cubicBezTo>
                    <a:pt x="2171" y="1288"/>
                    <a:pt x="1990" y="1337"/>
                    <a:pt x="1807" y="1376"/>
                  </a:cubicBezTo>
                  <a:cubicBezTo>
                    <a:pt x="1443" y="1454"/>
                    <a:pt x="1072" y="1502"/>
                    <a:pt x="699" y="1518"/>
                  </a:cubicBezTo>
                  <a:cubicBezTo>
                    <a:pt x="609" y="1521"/>
                    <a:pt x="519" y="1523"/>
                    <a:pt x="429" y="1523"/>
                  </a:cubicBezTo>
                  <a:cubicBezTo>
                    <a:pt x="365" y="1523"/>
                    <a:pt x="300" y="1522"/>
                    <a:pt x="236" y="1520"/>
                  </a:cubicBezTo>
                  <a:lnTo>
                    <a:pt x="236" y="1520"/>
                  </a:lnTo>
                  <a:cubicBezTo>
                    <a:pt x="250" y="1509"/>
                    <a:pt x="265" y="1498"/>
                    <a:pt x="280" y="1487"/>
                  </a:cubicBezTo>
                  <a:cubicBezTo>
                    <a:pt x="341" y="1441"/>
                    <a:pt x="398" y="1399"/>
                    <a:pt x="458" y="1356"/>
                  </a:cubicBezTo>
                  <a:cubicBezTo>
                    <a:pt x="579" y="1270"/>
                    <a:pt x="703" y="1188"/>
                    <a:pt x="830" y="1109"/>
                  </a:cubicBezTo>
                  <a:cubicBezTo>
                    <a:pt x="1082" y="955"/>
                    <a:pt x="1346" y="817"/>
                    <a:pt x="1618" y="697"/>
                  </a:cubicBezTo>
                  <a:cubicBezTo>
                    <a:pt x="1689" y="664"/>
                    <a:pt x="1739" y="643"/>
                    <a:pt x="1812" y="614"/>
                  </a:cubicBezTo>
                  <a:cubicBezTo>
                    <a:pt x="1883" y="585"/>
                    <a:pt x="1951" y="559"/>
                    <a:pt x="2021" y="534"/>
                  </a:cubicBezTo>
                  <a:cubicBezTo>
                    <a:pt x="2160" y="481"/>
                    <a:pt x="2302" y="436"/>
                    <a:pt x="2443" y="392"/>
                  </a:cubicBezTo>
                  <a:cubicBezTo>
                    <a:pt x="2727" y="305"/>
                    <a:pt x="3015" y="237"/>
                    <a:pt x="3307" y="192"/>
                  </a:cubicBezTo>
                  <a:cubicBezTo>
                    <a:pt x="3516" y="160"/>
                    <a:pt x="3732" y="138"/>
                    <a:pt x="3948" y="127"/>
                  </a:cubicBezTo>
                  <a:lnTo>
                    <a:pt x="3948" y="127"/>
                  </a:lnTo>
                  <a:cubicBezTo>
                    <a:pt x="3591" y="259"/>
                    <a:pt x="3233" y="391"/>
                    <a:pt x="2877" y="523"/>
                  </a:cubicBezTo>
                  <a:cubicBezTo>
                    <a:pt x="2409" y="695"/>
                    <a:pt x="1941" y="869"/>
                    <a:pt x="1473" y="1042"/>
                  </a:cubicBezTo>
                  <a:cubicBezTo>
                    <a:pt x="1208" y="1139"/>
                    <a:pt x="944" y="1237"/>
                    <a:pt x="680" y="1334"/>
                  </a:cubicBezTo>
                  <a:cubicBezTo>
                    <a:pt x="652" y="1345"/>
                    <a:pt x="633" y="1372"/>
                    <a:pt x="641" y="1403"/>
                  </a:cubicBezTo>
                  <a:cubicBezTo>
                    <a:pt x="647" y="1425"/>
                    <a:pt x="671" y="1444"/>
                    <a:pt x="694" y="1444"/>
                  </a:cubicBezTo>
                  <a:cubicBezTo>
                    <a:pt x="699" y="1444"/>
                    <a:pt x="704" y="1443"/>
                    <a:pt x="709" y="1441"/>
                  </a:cubicBezTo>
                  <a:cubicBezTo>
                    <a:pt x="1178" y="1269"/>
                    <a:pt x="1645" y="1096"/>
                    <a:pt x="2114" y="924"/>
                  </a:cubicBezTo>
                  <a:cubicBezTo>
                    <a:pt x="2581" y="751"/>
                    <a:pt x="3049" y="579"/>
                    <a:pt x="3518" y="407"/>
                  </a:cubicBezTo>
                  <a:cubicBezTo>
                    <a:pt x="3782" y="310"/>
                    <a:pt x="4046" y="212"/>
                    <a:pt x="4311" y="116"/>
                  </a:cubicBezTo>
                  <a:cubicBezTo>
                    <a:pt x="4339" y="105"/>
                    <a:pt x="4358" y="81"/>
                    <a:pt x="4353" y="52"/>
                  </a:cubicBezTo>
                  <a:cubicBezTo>
                    <a:pt x="4348" y="23"/>
                    <a:pt x="4326" y="1"/>
                    <a:pt x="4296" y="1"/>
                  </a:cubicBezTo>
                  <a:cubicBezTo>
                    <a:pt x="4288" y="1"/>
                    <a:pt x="4279" y="1"/>
                    <a:pt x="4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5"/>
            <p:cNvSpPr/>
            <p:nvPr/>
          </p:nvSpPr>
          <p:spPr>
            <a:xfrm>
              <a:off x="2487550" y="2055025"/>
              <a:ext cx="121875" cy="57925"/>
            </a:xfrm>
            <a:custGeom>
              <a:avLst/>
              <a:gdLst/>
              <a:ahLst/>
              <a:cxnLst/>
              <a:rect l="l" t="t" r="r" b="b"/>
              <a:pathLst>
                <a:path w="4875" h="2317" extrusionOk="0">
                  <a:moveTo>
                    <a:pt x="225" y="140"/>
                  </a:moveTo>
                  <a:cubicBezTo>
                    <a:pt x="556" y="146"/>
                    <a:pt x="885" y="164"/>
                    <a:pt x="1212" y="201"/>
                  </a:cubicBezTo>
                  <a:cubicBezTo>
                    <a:pt x="1581" y="244"/>
                    <a:pt x="1951" y="313"/>
                    <a:pt x="2308" y="419"/>
                  </a:cubicBezTo>
                  <a:cubicBezTo>
                    <a:pt x="2634" y="515"/>
                    <a:pt x="2935" y="636"/>
                    <a:pt x="3230" y="802"/>
                  </a:cubicBezTo>
                  <a:cubicBezTo>
                    <a:pt x="3507" y="956"/>
                    <a:pt x="3752" y="1138"/>
                    <a:pt x="3983" y="1351"/>
                  </a:cubicBezTo>
                  <a:cubicBezTo>
                    <a:pt x="4096" y="1457"/>
                    <a:pt x="4202" y="1571"/>
                    <a:pt x="4298" y="1693"/>
                  </a:cubicBezTo>
                  <a:cubicBezTo>
                    <a:pt x="4346" y="1751"/>
                    <a:pt x="4389" y="1812"/>
                    <a:pt x="4430" y="1874"/>
                  </a:cubicBezTo>
                  <a:lnTo>
                    <a:pt x="4430" y="1874"/>
                  </a:lnTo>
                  <a:cubicBezTo>
                    <a:pt x="4315" y="1784"/>
                    <a:pt x="4197" y="1698"/>
                    <a:pt x="4076" y="1614"/>
                  </a:cubicBezTo>
                  <a:cubicBezTo>
                    <a:pt x="3814" y="1432"/>
                    <a:pt x="3547" y="1269"/>
                    <a:pt x="3268" y="1119"/>
                  </a:cubicBezTo>
                  <a:cubicBezTo>
                    <a:pt x="2990" y="971"/>
                    <a:pt x="2699" y="836"/>
                    <a:pt x="2406" y="717"/>
                  </a:cubicBezTo>
                  <a:cubicBezTo>
                    <a:pt x="2110" y="598"/>
                    <a:pt x="1812" y="497"/>
                    <a:pt x="1507" y="413"/>
                  </a:cubicBezTo>
                  <a:cubicBezTo>
                    <a:pt x="1205" y="329"/>
                    <a:pt x="897" y="263"/>
                    <a:pt x="585" y="214"/>
                  </a:cubicBezTo>
                  <a:cubicBezTo>
                    <a:pt x="546" y="208"/>
                    <a:pt x="508" y="202"/>
                    <a:pt x="469" y="196"/>
                  </a:cubicBezTo>
                  <a:cubicBezTo>
                    <a:pt x="464" y="195"/>
                    <a:pt x="460" y="195"/>
                    <a:pt x="455" y="195"/>
                  </a:cubicBezTo>
                  <a:cubicBezTo>
                    <a:pt x="426" y="195"/>
                    <a:pt x="400" y="209"/>
                    <a:pt x="391" y="240"/>
                  </a:cubicBezTo>
                  <a:cubicBezTo>
                    <a:pt x="383" y="270"/>
                    <a:pt x="401" y="313"/>
                    <a:pt x="435" y="317"/>
                  </a:cubicBezTo>
                  <a:cubicBezTo>
                    <a:pt x="745" y="361"/>
                    <a:pt x="1053" y="423"/>
                    <a:pt x="1356" y="503"/>
                  </a:cubicBezTo>
                  <a:cubicBezTo>
                    <a:pt x="1660" y="582"/>
                    <a:pt x="1958" y="678"/>
                    <a:pt x="2251" y="791"/>
                  </a:cubicBezTo>
                  <a:cubicBezTo>
                    <a:pt x="2542" y="904"/>
                    <a:pt x="2822" y="1031"/>
                    <a:pt x="3099" y="1175"/>
                  </a:cubicBezTo>
                  <a:cubicBezTo>
                    <a:pt x="3375" y="1319"/>
                    <a:pt x="3646" y="1480"/>
                    <a:pt x="3906" y="1656"/>
                  </a:cubicBezTo>
                  <a:cubicBezTo>
                    <a:pt x="4150" y="1820"/>
                    <a:pt x="4380" y="1993"/>
                    <a:pt x="4603" y="2181"/>
                  </a:cubicBezTo>
                  <a:lnTo>
                    <a:pt x="4603" y="2181"/>
                  </a:lnTo>
                  <a:cubicBezTo>
                    <a:pt x="4489" y="2178"/>
                    <a:pt x="4375" y="2171"/>
                    <a:pt x="4262" y="2160"/>
                  </a:cubicBezTo>
                  <a:cubicBezTo>
                    <a:pt x="4088" y="2144"/>
                    <a:pt x="3932" y="2124"/>
                    <a:pt x="3758" y="2094"/>
                  </a:cubicBezTo>
                  <a:cubicBezTo>
                    <a:pt x="3416" y="2033"/>
                    <a:pt x="3079" y="1944"/>
                    <a:pt x="2752" y="1828"/>
                  </a:cubicBezTo>
                  <a:cubicBezTo>
                    <a:pt x="2670" y="1799"/>
                    <a:pt x="2588" y="1768"/>
                    <a:pt x="2507" y="1736"/>
                  </a:cubicBezTo>
                  <a:cubicBezTo>
                    <a:pt x="2489" y="1729"/>
                    <a:pt x="2470" y="1720"/>
                    <a:pt x="2452" y="1713"/>
                  </a:cubicBezTo>
                  <a:cubicBezTo>
                    <a:pt x="2442" y="1709"/>
                    <a:pt x="2433" y="1706"/>
                    <a:pt x="2425" y="1701"/>
                  </a:cubicBezTo>
                  <a:lnTo>
                    <a:pt x="2410" y="1695"/>
                  </a:lnTo>
                  <a:lnTo>
                    <a:pt x="2410" y="1695"/>
                  </a:lnTo>
                  <a:cubicBezTo>
                    <a:pt x="2413" y="1696"/>
                    <a:pt x="2414" y="1697"/>
                    <a:pt x="2414" y="1697"/>
                  </a:cubicBezTo>
                  <a:cubicBezTo>
                    <a:pt x="2413" y="1697"/>
                    <a:pt x="2401" y="1692"/>
                    <a:pt x="2400" y="1692"/>
                  </a:cubicBezTo>
                  <a:cubicBezTo>
                    <a:pt x="2360" y="1674"/>
                    <a:pt x="2320" y="1657"/>
                    <a:pt x="2281" y="1638"/>
                  </a:cubicBezTo>
                  <a:cubicBezTo>
                    <a:pt x="2122" y="1568"/>
                    <a:pt x="1968" y="1489"/>
                    <a:pt x="1817" y="1406"/>
                  </a:cubicBezTo>
                  <a:cubicBezTo>
                    <a:pt x="1665" y="1322"/>
                    <a:pt x="1516" y="1230"/>
                    <a:pt x="1370" y="1134"/>
                  </a:cubicBezTo>
                  <a:cubicBezTo>
                    <a:pt x="1299" y="1086"/>
                    <a:pt x="1229" y="1036"/>
                    <a:pt x="1159" y="986"/>
                  </a:cubicBezTo>
                  <a:cubicBezTo>
                    <a:pt x="1090" y="935"/>
                    <a:pt x="1025" y="886"/>
                    <a:pt x="960" y="834"/>
                  </a:cubicBezTo>
                  <a:cubicBezTo>
                    <a:pt x="696" y="623"/>
                    <a:pt x="450" y="392"/>
                    <a:pt x="225" y="140"/>
                  </a:cubicBezTo>
                  <a:close/>
                  <a:moveTo>
                    <a:pt x="74" y="1"/>
                  </a:moveTo>
                  <a:cubicBezTo>
                    <a:pt x="47" y="1"/>
                    <a:pt x="21" y="19"/>
                    <a:pt x="12" y="43"/>
                  </a:cubicBezTo>
                  <a:cubicBezTo>
                    <a:pt x="1" y="70"/>
                    <a:pt x="7" y="96"/>
                    <a:pt x="26" y="119"/>
                  </a:cubicBezTo>
                  <a:cubicBezTo>
                    <a:pt x="251" y="388"/>
                    <a:pt x="501" y="636"/>
                    <a:pt x="770" y="861"/>
                  </a:cubicBezTo>
                  <a:cubicBezTo>
                    <a:pt x="1040" y="1087"/>
                    <a:pt x="1329" y="1291"/>
                    <a:pt x="1633" y="1468"/>
                  </a:cubicBezTo>
                  <a:cubicBezTo>
                    <a:pt x="1940" y="1646"/>
                    <a:pt x="2263" y="1799"/>
                    <a:pt x="2595" y="1924"/>
                  </a:cubicBezTo>
                  <a:cubicBezTo>
                    <a:pt x="2921" y="2046"/>
                    <a:pt x="3257" y="2141"/>
                    <a:pt x="3599" y="2208"/>
                  </a:cubicBezTo>
                  <a:cubicBezTo>
                    <a:pt x="3946" y="2275"/>
                    <a:pt x="4300" y="2312"/>
                    <a:pt x="4653" y="2315"/>
                  </a:cubicBezTo>
                  <a:cubicBezTo>
                    <a:pt x="4696" y="2315"/>
                    <a:pt x="4740" y="2316"/>
                    <a:pt x="4784" y="2316"/>
                  </a:cubicBezTo>
                  <a:cubicBezTo>
                    <a:pt x="4837" y="2315"/>
                    <a:pt x="4874" y="2242"/>
                    <a:pt x="4830" y="2203"/>
                  </a:cubicBezTo>
                  <a:cubicBezTo>
                    <a:pt x="4777" y="2156"/>
                    <a:pt x="4722" y="2110"/>
                    <a:pt x="4668" y="2064"/>
                  </a:cubicBezTo>
                  <a:lnTo>
                    <a:pt x="4668" y="2064"/>
                  </a:lnTo>
                  <a:cubicBezTo>
                    <a:pt x="4645" y="2015"/>
                    <a:pt x="4621" y="1967"/>
                    <a:pt x="4594" y="1920"/>
                  </a:cubicBezTo>
                  <a:cubicBezTo>
                    <a:pt x="4553" y="1850"/>
                    <a:pt x="4511" y="1783"/>
                    <a:pt x="4466" y="1719"/>
                  </a:cubicBezTo>
                  <a:cubicBezTo>
                    <a:pt x="4372" y="1588"/>
                    <a:pt x="4271" y="1464"/>
                    <a:pt x="4160" y="1349"/>
                  </a:cubicBezTo>
                  <a:cubicBezTo>
                    <a:pt x="3938" y="1116"/>
                    <a:pt x="3679" y="917"/>
                    <a:pt x="3404" y="752"/>
                  </a:cubicBezTo>
                  <a:cubicBezTo>
                    <a:pt x="3129" y="585"/>
                    <a:pt x="2811" y="441"/>
                    <a:pt x="2494" y="336"/>
                  </a:cubicBezTo>
                  <a:cubicBezTo>
                    <a:pt x="2128" y="215"/>
                    <a:pt x="1751" y="137"/>
                    <a:pt x="1369" y="85"/>
                  </a:cubicBezTo>
                  <a:cubicBezTo>
                    <a:pt x="989" y="34"/>
                    <a:pt x="601" y="10"/>
                    <a:pt x="214" y="3"/>
                  </a:cubicBezTo>
                  <a:cubicBezTo>
                    <a:pt x="168" y="2"/>
                    <a:pt x="121" y="1"/>
                    <a:pt x="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a:off x="2423475" y="2074025"/>
              <a:ext cx="136900" cy="35875"/>
            </a:xfrm>
            <a:custGeom>
              <a:avLst/>
              <a:gdLst/>
              <a:ahLst/>
              <a:cxnLst/>
              <a:rect l="l" t="t" r="r" b="b"/>
              <a:pathLst>
                <a:path w="5476" h="1435" extrusionOk="0">
                  <a:moveTo>
                    <a:pt x="410" y="386"/>
                  </a:moveTo>
                  <a:cubicBezTo>
                    <a:pt x="413" y="387"/>
                    <a:pt x="415" y="387"/>
                    <a:pt x="418" y="388"/>
                  </a:cubicBezTo>
                  <a:cubicBezTo>
                    <a:pt x="1068" y="489"/>
                    <a:pt x="1718" y="593"/>
                    <a:pt x="2366" y="710"/>
                  </a:cubicBezTo>
                  <a:cubicBezTo>
                    <a:pt x="3013" y="828"/>
                    <a:pt x="3656" y="953"/>
                    <a:pt x="4300" y="1086"/>
                  </a:cubicBezTo>
                  <a:cubicBezTo>
                    <a:pt x="4567" y="1142"/>
                    <a:pt x="4833" y="1199"/>
                    <a:pt x="5099" y="1257"/>
                  </a:cubicBezTo>
                  <a:lnTo>
                    <a:pt x="5099" y="1257"/>
                  </a:lnTo>
                  <a:cubicBezTo>
                    <a:pt x="4789" y="1302"/>
                    <a:pt x="4473" y="1302"/>
                    <a:pt x="4161" y="1303"/>
                  </a:cubicBezTo>
                  <a:cubicBezTo>
                    <a:pt x="4113" y="1303"/>
                    <a:pt x="4064" y="1303"/>
                    <a:pt x="4016" y="1303"/>
                  </a:cubicBezTo>
                  <a:cubicBezTo>
                    <a:pt x="3716" y="1303"/>
                    <a:pt x="3414" y="1299"/>
                    <a:pt x="3114" y="1285"/>
                  </a:cubicBezTo>
                  <a:cubicBezTo>
                    <a:pt x="2765" y="1268"/>
                    <a:pt x="2422" y="1237"/>
                    <a:pt x="2087" y="1184"/>
                  </a:cubicBezTo>
                  <a:cubicBezTo>
                    <a:pt x="1750" y="1129"/>
                    <a:pt x="1417" y="1049"/>
                    <a:pt x="1098" y="929"/>
                  </a:cubicBezTo>
                  <a:cubicBezTo>
                    <a:pt x="779" y="810"/>
                    <a:pt x="491" y="656"/>
                    <a:pt x="225" y="456"/>
                  </a:cubicBezTo>
                  <a:cubicBezTo>
                    <a:pt x="224" y="455"/>
                    <a:pt x="224" y="455"/>
                    <a:pt x="224" y="455"/>
                  </a:cubicBezTo>
                  <a:lnTo>
                    <a:pt x="224" y="455"/>
                  </a:lnTo>
                  <a:cubicBezTo>
                    <a:pt x="285" y="430"/>
                    <a:pt x="348" y="408"/>
                    <a:pt x="410" y="386"/>
                  </a:cubicBezTo>
                  <a:close/>
                  <a:moveTo>
                    <a:pt x="1886" y="0"/>
                  </a:moveTo>
                  <a:cubicBezTo>
                    <a:pt x="1546" y="0"/>
                    <a:pt x="1204" y="39"/>
                    <a:pt x="872" y="111"/>
                  </a:cubicBezTo>
                  <a:cubicBezTo>
                    <a:pt x="589" y="171"/>
                    <a:pt x="314" y="261"/>
                    <a:pt x="46" y="374"/>
                  </a:cubicBezTo>
                  <a:cubicBezTo>
                    <a:pt x="7" y="390"/>
                    <a:pt x="0" y="459"/>
                    <a:pt x="32" y="485"/>
                  </a:cubicBezTo>
                  <a:cubicBezTo>
                    <a:pt x="303" y="707"/>
                    <a:pt x="607" y="883"/>
                    <a:pt x="929" y="1016"/>
                  </a:cubicBezTo>
                  <a:cubicBezTo>
                    <a:pt x="1253" y="1151"/>
                    <a:pt x="1579" y="1237"/>
                    <a:pt x="1916" y="1299"/>
                  </a:cubicBezTo>
                  <a:cubicBezTo>
                    <a:pt x="2252" y="1361"/>
                    <a:pt x="2618" y="1398"/>
                    <a:pt x="2972" y="1416"/>
                  </a:cubicBezTo>
                  <a:cubicBezTo>
                    <a:pt x="3267" y="1431"/>
                    <a:pt x="3562" y="1434"/>
                    <a:pt x="3857" y="1434"/>
                  </a:cubicBezTo>
                  <a:cubicBezTo>
                    <a:pt x="3916" y="1434"/>
                    <a:pt x="3974" y="1434"/>
                    <a:pt x="4033" y="1434"/>
                  </a:cubicBezTo>
                  <a:cubicBezTo>
                    <a:pt x="4444" y="1431"/>
                    <a:pt x="4859" y="1435"/>
                    <a:pt x="5262" y="1354"/>
                  </a:cubicBezTo>
                  <a:cubicBezTo>
                    <a:pt x="5314" y="1344"/>
                    <a:pt x="5365" y="1333"/>
                    <a:pt x="5416" y="1319"/>
                  </a:cubicBezTo>
                  <a:cubicBezTo>
                    <a:pt x="5473" y="1305"/>
                    <a:pt x="5475" y="1214"/>
                    <a:pt x="5416" y="1201"/>
                  </a:cubicBezTo>
                  <a:cubicBezTo>
                    <a:pt x="4772" y="1059"/>
                    <a:pt x="4129" y="924"/>
                    <a:pt x="3483" y="798"/>
                  </a:cubicBezTo>
                  <a:cubicBezTo>
                    <a:pt x="2838" y="673"/>
                    <a:pt x="2192" y="554"/>
                    <a:pt x="1544" y="444"/>
                  </a:cubicBezTo>
                  <a:cubicBezTo>
                    <a:pt x="1260" y="394"/>
                    <a:pt x="975" y="347"/>
                    <a:pt x="689" y="301"/>
                  </a:cubicBezTo>
                  <a:lnTo>
                    <a:pt x="689" y="301"/>
                  </a:lnTo>
                  <a:cubicBezTo>
                    <a:pt x="974" y="223"/>
                    <a:pt x="1267" y="173"/>
                    <a:pt x="1559" y="151"/>
                  </a:cubicBezTo>
                  <a:cubicBezTo>
                    <a:pt x="1679" y="142"/>
                    <a:pt x="1800" y="138"/>
                    <a:pt x="1921" y="138"/>
                  </a:cubicBezTo>
                  <a:cubicBezTo>
                    <a:pt x="2297" y="138"/>
                    <a:pt x="2672" y="180"/>
                    <a:pt x="3039" y="259"/>
                  </a:cubicBezTo>
                  <a:cubicBezTo>
                    <a:pt x="3315" y="320"/>
                    <a:pt x="3585" y="405"/>
                    <a:pt x="3849" y="504"/>
                  </a:cubicBezTo>
                  <a:cubicBezTo>
                    <a:pt x="3851" y="505"/>
                    <a:pt x="3853" y="506"/>
                    <a:pt x="3854" y="506"/>
                  </a:cubicBezTo>
                  <a:cubicBezTo>
                    <a:pt x="3869" y="506"/>
                    <a:pt x="3877" y="481"/>
                    <a:pt x="3862" y="472"/>
                  </a:cubicBezTo>
                  <a:cubicBezTo>
                    <a:pt x="3411" y="227"/>
                    <a:pt x="2905" y="89"/>
                    <a:pt x="2397" y="30"/>
                  </a:cubicBezTo>
                  <a:cubicBezTo>
                    <a:pt x="2228" y="10"/>
                    <a:pt x="2057" y="0"/>
                    <a:pt x="18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25"/>
          <p:cNvGrpSpPr/>
          <p:nvPr/>
        </p:nvGrpSpPr>
        <p:grpSpPr>
          <a:xfrm rot="10800000" flipH="1">
            <a:off x="3460729" y="4392943"/>
            <a:ext cx="2220460" cy="648007"/>
            <a:chOff x="2284625" y="2014975"/>
            <a:chExt cx="843800" cy="246250"/>
          </a:xfrm>
        </p:grpSpPr>
        <p:sp>
          <p:nvSpPr>
            <p:cNvPr id="1454" name="Google Shape;1454;p25"/>
            <p:cNvSpPr/>
            <p:nvPr/>
          </p:nvSpPr>
          <p:spPr>
            <a:xfrm>
              <a:off x="2668825" y="2015075"/>
              <a:ext cx="459600" cy="246125"/>
            </a:xfrm>
            <a:custGeom>
              <a:avLst/>
              <a:gdLst/>
              <a:ahLst/>
              <a:cxnLst/>
              <a:rect l="l" t="t" r="r" b="b"/>
              <a:pathLst>
                <a:path w="18384" h="9845" extrusionOk="0">
                  <a:moveTo>
                    <a:pt x="2425" y="0"/>
                  </a:moveTo>
                  <a:cubicBezTo>
                    <a:pt x="2164" y="0"/>
                    <a:pt x="1903" y="45"/>
                    <a:pt x="1667" y="132"/>
                  </a:cubicBezTo>
                  <a:cubicBezTo>
                    <a:pt x="739" y="472"/>
                    <a:pt x="1" y="1500"/>
                    <a:pt x="268" y="2509"/>
                  </a:cubicBezTo>
                  <a:cubicBezTo>
                    <a:pt x="398" y="2998"/>
                    <a:pt x="752" y="3397"/>
                    <a:pt x="1174" y="3663"/>
                  </a:cubicBezTo>
                  <a:cubicBezTo>
                    <a:pt x="1669" y="3975"/>
                    <a:pt x="2254" y="4095"/>
                    <a:pt x="2831" y="4121"/>
                  </a:cubicBezTo>
                  <a:cubicBezTo>
                    <a:pt x="2953" y="4127"/>
                    <a:pt x="3076" y="4129"/>
                    <a:pt x="3198" y="4129"/>
                  </a:cubicBezTo>
                  <a:cubicBezTo>
                    <a:pt x="3736" y="4129"/>
                    <a:pt x="4275" y="4083"/>
                    <a:pt x="4810" y="4050"/>
                  </a:cubicBezTo>
                  <a:cubicBezTo>
                    <a:pt x="5479" y="4009"/>
                    <a:pt x="6149" y="3963"/>
                    <a:pt x="6819" y="3926"/>
                  </a:cubicBezTo>
                  <a:cubicBezTo>
                    <a:pt x="7496" y="3890"/>
                    <a:pt x="8175" y="3863"/>
                    <a:pt x="8853" y="3863"/>
                  </a:cubicBezTo>
                  <a:cubicBezTo>
                    <a:pt x="9512" y="3863"/>
                    <a:pt x="10170" y="3888"/>
                    <a:pt x="10826" y="3955"/>
                  </a:cubicBezTo>
                  <a:cubicBezTo>
                    <a:pt x="11916" y="4065"/>
                    <a:pt x="12993" y="4301"/>
                    <a:pt x="14013" y="4705"/>
                  </a:cubicBezTo>
                  <a:cubicBezTo>
                    <a:pt x="14969" y="5085"/>
                    <a:pt x="15878" y="5616"/>
                    <a:pt x="16636" y="6315"/>
                  </a:cubicBezTo>
                  <a:cubicBezTo>
                    <a:pt x="17008" y="6659"/>
                    <a:pt x="17344" y="7043"/>
                    <a:pt x="17626" y="7466"/>
                  </a:cubicBezTo>
                  <a:cubicBezTo>
                    <a:pt x="17907" y="7886"/>
                    <a:pt x="18190" y="8364"/>
                    <a:pt x="18198" y="8885"/>
                  </a:cubicBezTo>
                  <a:cubicBezTo>
                    <a:pt x="18202" y="9128"/>
                    <a:pt x="18121" y="9374"/>
                    <a:pt x="17934" y="9537"/>
                  </a:cubicBezTo>
                  <a:cubicBezTo>
                    <a:pt x="17799" y="9654"/>
                    <a:pt x="17618" y="9709"/>
                    <a:pt x="17441" y="9709"/>
                  </a:cubicBezTo>
                  <a:cubicBezTo>
                    <a:pt x="17403" y="9709"/>
                    <a:pt x="17365" y="9706"/>
                    <a:pt x="17327" y="9701"/>
                  </a:cubicBezTo>
                  <a:cubicBezTo>
                    <a:pt x="17117" y="9672"/>
                    <a:pt x="16907" y="9557"/>
                    <a:pt x="16797" y="9367"/>
                  </a:cubicBezTo>
                  <a:cubicBezTo>
                    <a:pt x="16686" y="9177"/>
                    <a:pt x="16680" y="8952"/>
                    <a:pt x="16742" y="8750"/>
                  </a:cubicBezTo>
                  <a:cubicBezTo>
                    <a:pt x="16805" y="8547"/>
                    <a:pt x="16941" y="8371"/>
                    <a:pt x="17135" y="8280"/>
                  </a:cubicBezTo>
                  <a:cubicBezTo>
                    <a:pt x="17193" y="8252"/>
                    <a:pt x="17157" y="8173"/>
                    <a:pt x="17103" y="8173"/>
                  </a:cubicBezTo>
                  <a:cubicBezTo>
                    <a:pt x="17094" y="8173"/>
                    <a:pt x="17085" y="8175"/>
                    <a:pt x="17076" y="8180"/>
                  </a:cubicBezTo>
                  <a:cubicBezTo>
                    <a:pt x="16697" y="8357"/>
                    <a:pt x="16504" y="8807"/>
                    <a:pt x="16594" y="9209"/>
                  </a:cubicBezTo>
                  <a:cubicBezTo>
                    <a:pt x="16684" y="9607"/>
                    <a:pt x="17062" y="9844"/>
                    <a:pt x="17454" y="9844"/>
                  </a:cubicBezTo>
                  <a:cubicBezTo>
                    <a:pt x="17482" y="9844"/>
                    <a:pt x="17510" y="9843"/>
                    <a:pt x="17538" y="9841"/>
                  </a:cubicBezTo>
                  <a:cubicBezTo>
                    <a:pt x="18015" y="9798"/>
                    <a:pt x="18327" y="9415"/>
                    <a:pt x="18354" y="8948"/>
                  </a:cubicBezTo>
                  <a:cubicBezTo>
                    <a:pt x="18384" y="8434"/>
                    <a:pt x="18138" y="7942"/>
                    <a:pt x="17872" y="7519"/>
                  </a:cubicBezTo>
                  <a:cubicBezTo>
                    <a:pt x="17331" y="6660"/>
                    <a:pt x="16585" y="5949"/>
                    <a:pt x="15739" y="5394"/>
                  </a:cubicBezTo>
                  <a:cubicBezTo>
                    <a:pt x="14870" y="4827"/>
                    <a:pt x="13900" y="4419"/>
                    <a:pt x="12899" y="4147"/>
                  </a:cubicBezTo>
                  <a:cubicBezTo>
                    <a:pt x="11737" y="3832"/>
                    <a:pt x="10530" y="3713"/>
                    <a:pt x="9328" y="3689"/>
                  </a:cubicBezTo>
                  <a:cubicBezTo>
                    <a:pt x="9166" y="3686"/>
                    <a:pt x="9004" y="3685"/>
                    <a:pt x="8842" y="3685"/>
                  </a:cubicBezTo>
                  <a:cubicBezTo>
                    <a:pt x="7664" y="3685"/>
                    <a:pt x="6487" y="3766"/>
                    <a:pt x="5312" y="3837"/>
                  </a:cubicBezTo>
                  <a:cubicBezTo>
                    <a:pt x="4651" y="3876"/>
                    <a:pt x="3990" y="3920"/>
                    <a:pt x="3327" y="3925"/>
                  </a:cubicBezTo>
                  <a:cubicBezTo>
                    <a:pt x="3300" y="3925"/>
                    <a:pt x="3273" y="3925"/>
                    <a:pt x="3245" y="3925"/>
                  </a:cubicBezTo>
                  <a:cubicBezTo>
                    <a:pt x="2667" y="3925"/>
                    <a:pt x="2061" y="3874"/>
                    <a:pt x="1534" y="3619"/>
                  </a:cubicBezTo>
                  <a:cubicBezTo>
                    <a:pt x="1090" y="3405"/>
                    <a:pt x="682" y="3049"/>
                    <a:pt x="512" y="2576"/>
                  </a:cubicBezTo>
                  <a:cubicBezTo>
                    <a:pt x="340" y="2093"/>
                    <a:pt x="449" y="1570"/>
                    <a:pt x="720" y="1147"/>
                  </a:cubicBezTo>
                  <a:cubicBezTo>
                    <a:pt x="1099" y="556"/>
                    <a:pt x="1797" y="189"/>
                    <a:pt x="2494" y="189"/>
                  </a:cubicBezTo>
                  <a:cubicBezTo>
                    <a:pt x="2762" y="189"/>
                    <a:pt x="3029" y="243"/>
                    <a:pt x="3278" y="359"/>
                  </a:cubicBezTo>
                  <a:cubicBezTo>
                    <a:pt x="3677" y="545"/>
                    <a:pt x="3974" y="889"/>
                    <a:pt x="4060" y="1325"/>
                  </a:cubicBezTo>
                  <a:cubicBezTo>
                    <a:pt x="4137" y="1718"/>
                    <a:pt x="4062" y="2158"/>
                    <a:pt x="3824" y="2483"/>
                  </a:cubicBezTo>
                  <a:cubicBezTo>
                    <a:pt x="3707" y="2644"/>
                    <a:pt x="3548" y="2771"/>
                    <a:pt x="3368" y="2851"/>
                  </a:cubicBezTo>
                  <a:cubicBezTo>
                    <a:pt x="3344" y="2861"/>
                    <a:pt x="3356" y="2898"/>
                    <a:pt x="3379" y="2898"/>
                  </a:cubicBezTo>
                  <a:cubicBezTo>
                    <a:pt x="3381" y="2898"/>
                    <a:pt x="3384" y="2898"/>
                    <a:pt x="3387" y="2897"/>
                  </a:cubicBezTo>
                  <a:cubicBezTo>
                    <a:pt x="4154" y="2616"/>
                    <a:pt x="4347" y="1625"/>
                    <a:pt x="4048" y="937"/>
                  </a:cubicBezTo>
                  <a:cubicBezTo>
                    <a:pt x="3771" y="296"/>
                    <a:pt x="3095" y="0"/>
                    <a:pt x="242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5"/>
            <p:cNvSpPr/>
            <p:nvPr/>
          </p:nvSpPr>
          <p:spPr>
            <a:xfrm>
              <a:off x="2877350" y="2107275"/>
              <a:ext cx="106575" cy="65125"/>
            </a:xfrm>
            <a:custGeom>
              <a:avLst/>
              <a:gdLst/>
              <a:ahLst/>
              <a:cxnLst/>
              <a:rect l="l" t="t" r="r" b="b"/>
              <a:pathLst>
                <a:path w="4263" h="2605" extrusionOk="0">
                  <a:moveTo>
                    <a:pt x="539" y="699"/>
                  </a:moveTo>
                  <a:lnTo>
                    <a:pt x="539" y="699"/>
                  </a:lnTo>
                  <a:cubicBezTo>
                    <a:pt x="539" y="699"/>
                    <a:pt x="539" y="700"/>
                    <a:pt x="539" y="700"/>
                  </a:cubicBezTo>
                  <a:cubicBezTo>
                    <a:pt x="539" y="700"/>
                    <a:pt x="539" y="699"/>
                    <a:pt x="539" y="699"/>
                  </a:cubicBezTo>
                  <a:close/>
                  <a:moveTo>
                    <a:pt x="1141" y="1295"/>
                  </a:moveTo>
                  <a:lnTo>
                    <a:pt x="1141" y="1295"/>
                  </a:lnTo>
                  <a:cubicBezTo>
                    <a:pt x="1141" y="1295"/>
                    <a:pt x="1142" y="1296"/>
                    <a:pt x="1146" y="1299"/>
                  </a:cubicBezTo>
                  <a:cubicBezTo>
                    <a:pt x="1146" y="1300"/>
                    <a:pt x="1146" y="1300"/>
                    <a:pt x="1146" y="1300"/>
                  </a:cubicBezTo>
                  <a:lnTo>
                    <a:pt x="1146" y="1300"/>
                  </a:lnTo>
                  <a:cubicBezTo>
                    <a:pt x="1144" y="1298"/>
                    <a:pt x="1141" y="1295"/>
                    <a:pt x="1141" y="1295"/>
                  </a:cubicBezTo>
                  <a:close/>
                  <a:moveTo>
                    <a:pt x="3714" y="1959"/>
                  </a:moveTo>
                  <a:cubicBezTo>
                    <a:pt x="3715" y="1960"/>
                    <a:pt x="3716" y="1962"/>
                    <a:pt x="3716" y="1962"/>
                  </a:cubicBezTo>
                  <a:cubicBezTo>
                    <a:pt x="3716" y="1962"/>
                    <a:pt x="3716" y="1961"/>
                    <a:pt x="3714" y="1959"/>
                  </a:cubicBezTo>
                  <a:close/>
                  <a:moveTo>
                    <a:pt x="238" y="215"/>
                  </a:moveTo>
                  <a:cubicBezTo>
                    <a:pt x="319" y="245"/>
                    <a:pt x="401" y="275"/>
                    <a:pt x="482" y="307"/>
                  </a:cubicBezTo>
                  <a:cubicBezTo>
                    <a:pt x="497" y="313"/>
                    <a:pt x="514" y="319"/>
                    <a:pt x="531" y="326"/>
                  </a:cubicBezTo>
                  <a:cubicBezTo>
                    <a:pt x="534" y="327"/>
                    <a:pt x="538" y="330"/>
                    <a:pt x="540" y="331"/>
                  </a:cubicBezTo>
                  <a:cubicBezTo>
                    <a:pt x="543" y="332"/>
                    <a:pt x="544" y="332"/>
                    <a:pt x="544" y="332"/>
                  </a:cubicBezTo>
                  <a:cubicBezTo>
                    <a:pt x="544" y="332"/>
                    <a:pt x="540" y="331"/>
                    <a:pt x="540" y="331"/>
                  </a:cubicBezTo>
                  <a:lnTo>
                    <a:pt x="540" y="331"/>
                  </a:lnTo>
                  <a:cubicBezTo>
                    <a:pt x="540" y="331"/>
                    <a:pt x="541" y="331"/>
                    <a:pt x="544" y="332"/>
                  </a:cubicBezTo>
                  <a:lnTo>
                    <a:pt x="573" y="344"/>
                  </a:lnTo>
                  <a:cubicBezTo>
                    <a:pt x="607" y="358"/>
                    <a:pt x="639" y="373"/>
                    <a:pt x="671" y="387"/>
                  </a:cubicBezTo>
                  <a:cubicBezTo>
                    <a:pt x="738" y="415"/>
                    <a:pt x="803" y="445"/>
                    <a:pt x="870" y="475"/>
                  </a:cubicBezTo>
                  <a:cubicBezTo>
                    <a:pt x="1133" y="596"/>
                    <a:pt x="1392" y="726"/>
                    <a:pt x="1647" y="865"/>
                  </a:cubicBezTo>
                  <a:cubicBezTo>
                    <a:pt x="1901" y="1004"/>
                    <a:pt x="2153" y="1154"/>
                    <a:pt x="2397" y="1313"/>
                  </a:cubicBezTo>
                  <a:cubicBezTo>
                    <a:pt x="2642" y="1470"/>
                    <a:pt x="2878" y="1634"/>
                    <a:pt x="3109" y="1807"/>
                  </a:cubicBezTo>
                  <a:cubicBezTo>
                    <a:pt x="3340" y="1981"/>
                    <a:pt x="3562" y="2162"/>
                    <a:pt x="3783" y="2350"/>
                  </a:cubicBezTo>
                  <a:cubicBezTo>
                    <a:pt x="3784" y="2351"/>
                    <a:pt x="3785" y="2351"/>
                    <a:pt x="3785" y="2352"/>
                  </a:cubicBezTo>
                  <a:lnTo>
                    <a:pt x="3785" y="2352"/>
                  </a:lnTo>
                  <a:cubicBezTo>
                    <a:pt x="3577" y="2305"/>
                    <a:pt x="3370" y="2257"/>
                    <a:pt x="3164" y="2202"/>
                  </a:cubicBezTo>
                  <a:cubicBezTo>
                    <a:pt x="2821" y="2113"/>
                    <a:pt x="2485" y="2009"/>
                    <a:pt x="2159" y="1874"/>
                  </a:cubicBezTo>
                  <a:cubicBezTo>
                    <a:pt x="2150" y="1869"/>
                    <a:pt x="2140" y="1866"/>
                    <a:pt x="2131" y="1862"/>
                  </a:cubicBezTo>
                  <a:lnTo>
                    <a:pt x="2125" y="1860"/>
                  </a:lnTo>
                  <a:lnTo>
                    <a:pt x="2125" y="1860"/>
                  </a:lnTo>
                  <a:cubicBezTo>
                    <a:pt x="2125" y="1860"/>
                    <a:pt x="2125" y="1860"/>
                    <a:pt x="2125" y="1860"/>
                  </a:cubicBezTo>
                  <a:cubicBezTo>
                    <a:pt x="2125" y="1860"/>
                    <a:pt x="2124" y="1859"/>
                    <a:pt x="2118" y="1856"/>
                  </a:cubicBezTo>
                  <a:lnTo>
                    <a:pt x="2118" y="1856"/>
                  </a:lnTo>
                  <a:lnTo>
                    <a:pt x="2125" y="1860"/>
                  </a:lnTo>
                  <a:lnTo>
                    <a:pt x="2125" y="1860"/>
                  </a:lnTo>
                  <a:cubicBezTo>
                    <a:pt x="2124" y="1859"/>
                    <a:pt x="2117" y="1857"/>
                    <a:pt x="2114" y="1855"/>
                  </a:cubicBezTo>
                  <a:cubicBezTo>
                    <a:pt x="2094" y="1847"/>
                    <a:pt x="2072" y="1837"/>
                    <a:pt x="2052" y="1829"/>
                  </a:cubicBezTo>
                  <a:cubicBezTo>
                    <a:pt x="2012" y="1811"/>
                    <a:pt x="1973" y="1793"/>
                    <a:pt x="1933" y="1774"/>
                  </a:cubicBezTo>
                  <a:cubicBezTo>
                    <a:pt x="1861" y="1740"/>
                    <a:pt x="1789" y="1704"/>
                    <a:pt x="1719" y="1667"/>
                  </a:cubicBezTo>
                  <a:cubicBezTo>
                    <a:pt x="1587" y="1597"/>
                    <a:pt x="1460" y="1520"/>
                    <a:pt x="1336" y="1436"/>
                  </a:cubicBezTo>
                  <a:cubicBezTo>
                    <a:pt x="1275" y="1395"/>
                    <a:pt x="1215" y="1352"/>
                    <a:pt x="1156" y="1307"/>
                  </a:cubicBezTo>
                  <a:cubicBezTo>
                    <a:pt x="1153" y="1304"/>
                    <a:pt x="1150" y="1302"/>
                    <a:pt x="1146" y="1300"/>
                  </a:cubicBezTo>
                  <a:lnTo>
                    <a:pt x="1146" y="1300"/>
                  </a:lnTo>
                  <a:cubicBezTo>
                    <a:pt x="1147" y="1301"/>
                    <a:pt x="1148" y="1301"/>
                    <a:pt x="1148" y="1302"/>
                  </a:cubicBezTo>
                  <a:cubicBezTo>
                    <a:pt x="1141" y="1296"/>
                    <a:pt x="1134" y="1290"/>
                    <a:pt x="1127" y="1284"/>
                  </a:cubicBezTo>
                  <a:cubicBezTo>
                    <a:pt x="1110" y="1271"/>
                    <a:pt x="1094" y="1259"/>
                    <a:pt x="1079" y="1246"/>
                  </a:cubicBezTo>
                  <a:cubicBezTo>
                    <a:pt x="1052" y="1223"/>
                    <a:pt x="1024" y="1201"/>
                    <a:pt x="997" y="1177"/>
                  </a:cubicBezTo>
                  <a:cubicBezTo>
                    <a:pt x="884" y="1079"/>
                    <a:pt x="777" y="976"/>
                    <a:pt x="678" y="865"/>
                  </a:cubicBezTo>
                  <a:cubicBezTo>
                    <a:pt x="629" y="810"/>
                    <a:pt x="582" y="755"/>
                    <a:pt x="536" y="697"/>
                  </a:cubicBezTo>
                  <a:cubicBezTo>
                    <a:pt x="535" y="695"/>
                    <a:pt x="534" y="693"/>
                    <a:pt x="534" y="692"/>
                  </a:cubicBezTo>
                  <a:lnTo>
                    <a:pt x="534" y="692"/>
                  </a:lnTo>
                  <a:cubicBezTo>
                    <a:pt x="536" y="695"/>
                    <a:pt x="538" y="698"/>
                    <a:pt x="539" y="699"/>
                  </a:cubicBezTo>
                  <a:lnTo>
                    <a:pt x="539" y="699"/>
                  </a:lnTo>
                  <a:cubicBezTo>
                    <a:pt x="538" y="695"/>
                    <a:pt x="536" y="692"/>
                    <a:pt x="535" y="692"/>
                  </a:cubicBezTo>
                  <a:lnTo>
                    <a:pt x="535" y="692"/>
                  </a:lnTo>
                  <a:cubicBezTo>
                    <a:pt x="534" y="692"/>
                    <a:pt x="534" y="692"/>
                    <a:pt x="534" y="692"/>
                  </a:cubicBezTo>
                  <a:lnTo>
                    <a:pt x="534" y="692"/>
                  </a:lnTo>
                  <a:cubicBezTo>
                    <a:pt x="533" y="691"/>
                    <a:pt x="532" y="690"/>
                    <a:pt x="532" y="689"/>
                  </a:cubicBezTo>
                  <a:cubicBezTo>
                    <a:pt x="526" y="682"/>
                    <a:pt x="520" y="675"/>
                    <a:pt x="514" y="666"/>
                  </a:cubicBezTo>
                  <a:cubicBezTo>
                    <a:pt x="503" y="652"/>
                    <a:pt x="492" y="637"/>
                    <a:pt x="482" y="621"/>
                  </a:cubicBezTo>
                  <a:cubicBezTo>
                    <a:pt x="460" y="592"/>
                    <a:pt x="439" y="562"/>
                    <a:pt x="420" y="532"/>
                  </a:cubicBezTo>
                  <a:cubicBezTo>
                    <a:pt x="353" y="430"/>
                    <a:pt x="291" y="325"/>
                    <a:pt x="238" y="215"/>
                  </a:cubicBezTo>
                  <a:close/>
                  <a:moveTo>
                    <a:pt x="560" y="194"/>
                  </a:moveTo>
                  <a:cubicBezTo>
                    <a:pt x="594" y="199"/>
                    <a:pt x="629" y="203"/>
                    <a:pt x="663" y="208"/>
                  </a:cubicBezTo>
                  <a:cubicBezTo>
                    <a:pt x="817" y="232"/>
                    <a:pt x="971" y="257"/>
                    <a:pt x="1123" y="293"/>
                  </a:cubicBezTo>
                  <a:cubicBezTo>
                    <a:pt x="1275" y="329"/>
                    <a:pt x="1426" y="373"/>
                    <a:pt x="1574" y="424"/>
                  </a:cubicBezTo>
                  <a:cubicBezTo>
                    <a:pt x="1649" y="450"/>
                    <a:pt x="1724" y="478"/>
                    <a:pt x="1798" y="508"/>
                  </a:cubicBezTo>
                  <a:cubicBezTo>
                    <a:pt x="1819" y="518"/>
                    <a:pt x="1831" y="523"/>
                    <a:pt x="1848" y="530"/>
                  </a:cubicBezTo>
                  <a:cubicBezTo>
                    <a:pt x="1846" y="529"/>
                    <a:pt x="1845" y="529"/>
                    <a:pt x="1845" y="529"/>
                  </a:cubicBezTo>
                  <a:lnTo>
                    <a:pt x="1845" y="529"/>
                  </a:lnTo>
                  <a:cubicBezTo>
                    <a:pt x="1845" y="529"/>
                    <a:pt x="1857" y="533"/>
                    <a:pt x="1856" y="533"/>
                  </a:cubicBezTo>
                  <a:cubicBezTo>
                    <a:pt x="1860" y="534"/>
                    <a:pt x="1864" y="537"/>
                    <a:pt x="1868" y="538"/>
                  </a:cubicBezTo>
                  <a:lnTo>
                    <a:pt x="1899" y="551"/>
                  </a:lnTo>
                  <a:cubicBezTo>
                    <a:pt x="1934" y="568"/>
                    <a:pt x="1970" y="583"/>
                    <a:pt x="2007" y="600"/>
                  </a:cubicBezTo>
                  <a:cubicBezTo>
                    <a:pt x="2291" y="734"/>
                    <a:pt x="2563" y="896"/>
                    <a:pt x="2816" y="1083"/>
                  </a:cubicBezTo>
                  <a:cubicBezTo>
                    <a:pt x="2833" y="1095"/>
                    <a:pt x="2848" y="1106"/>
                    <a:pt x="2864" y="1117"/>
                  </a:cubicBezTo>
                  <a:cubicBezTo>
                    <a:pt x="2871" y="1123"/>
                    <a:pt x="2878" y="1128"/>
                    <a:pt x="2885" y="1134"/>
                  </a:cubicBezTo>
                  <a:cubicBezTo>
                    <a:pt x="2889" y="1138"/>
                    <a:pt x="2893" y="1140"/>
                    <a:pt x="2897" y="1144"/>
                  </a:cubicBezTo>
                  <a:cubicBezTo>
                    <a:pt x="2900" y="1146"/>
                    <a:pt x="2901" y="1147"/>
                    <a:pt x="2901" y="1147"/>
                  </a:cubicBezTo>
                  <a:cubicBezTo>
                    <a:pt x="2901" y="1147"/>
                    <a:pt x="2897" y="1143"/>
                    <a:pt x="2897" y="1143"/>
                  </a:cubicBezTo>
                  <a:lnTo>
                    <a:pt x="2897" y="1143"/>
                  </a:lnTo>
                  <a:cubicBezTo>
                    <a:pt x="2897" y="1143"/>
                    <a:pt x="2898" y="1144"/>
                    <a:pt x="2902" y="1147"/>
                  </a:cubicBezTo>
                  <a:cubicBezTo>
                    <a:pt x="2933" y="1171"/>
                    <a:pt x="2962" y="1195"/>
                    <a:pt x="2992" y="1220"/>
                  </a:cubicBezTo>
                  <a:cubicBezTo>
                    <a:pt x="3054" y="1270"/>
                    <a:pt x="3115" y="1322"/>
                    <a:pt x="3173" y="1374"/>
                  </a:cubicBezTo>
                  <a:cubicBezTo>
                    <a:pt x="3288" y="1480"/>
                    <a:pt x="3399" y="1591"/>
                    <a:pt x="3504" y="1708"/>
                  </a:cubicBezTo>
                  <a:cubicBezTo>
                    <a:pt x="3557" y="1767"/>
                    <a:pt x="3609" y="1828"/>
                    <a:pt x="3658" y="1888"/>
                  </a:cubicBezTo>
                  <a:cubicBezTo>
                    <a:pt x="3670" y="1903"/>
                    <a:pt x="3681" y="1917"/>
                    <a:pt x="3693" y="1932"/>
                  </a:cubicBezTo>
                  <a:lnTo>
                    <a:pt x="3712" y="1956"/>
                  </a:lnTo>
                  <a:cubicBezTo>
                    <a:pt x="3712" y="1957"/>
                    <a:pt x="3713" y="1957"/>
                    <a:pt x="3713" y="1957"/>
                  </a:cubicBezTo>
                  <a:lnTo>
                    <a:pt x="3713" y="1957"/>
                  </a:lnTo>
                  <a:cubicBezTo>
                    <a:pt x="3716" y="1962"/>
                    <a:pt x="3719" y="1966"/>
                    <a:pt x="3722" y="1969"/>
                  </a:cubicBezTo>
                  <a:cubicBezTo>
                    <a:pt x="3745" y="2000"/>
                    <a:pt x="3769" y="2032"/>
                    <a:pt x="3793" y="2064"/>
                  </a:cubicBezTo>
                  <a:cubicBezTo>
                    <a:pt x="3871" y="2173"/>
                    <a:pt x="3944" y="2285"/>
                    <a:pt x="4012" y="2402"/>
                  </a:cubicBezTo>
                  <a:lnTo>
                    <a:pt x="4012" y="2402"/>
                  </a:lnTo>
                  <a:cubicBezTo>
                    <a:pt x="3995" y="2398"/>
                    <a:pt x="3979" y="2394"/>
                    <a:pt x="3962" y="2391"/>
                  </a:cubicBezTo>
                  <a:lnTo>
                    <a:pt x="3962" y="2391"/>
                  </a:lnTo>
                  <a:cubicBezTo>
                    <a:pt x="3966" y="2372"/>
                    <a:pt x="3962" y="2351"/>
                    <a:pt x="3946" y="2337"/>
                  </a:cubicBezTo>
                  <a:cubicBezTo>
                    <a:pt x="3836" y="2239"/>
                    <a:pt x="3727" y="2142"/>
                    <a:pt x="3614" y="2048"/>
                  </a:cubicBezTo>
                  <a:cubicBezTo>
                    <a:pt x="3500" y="1955"/>
                    <a:pt x="3382" y="1861"/>
                    <a:pt x="3265" y="1771"/>
                  </a:cubicBezTo>
                  <a:cubicBezTo>
                    <a:pt x="3033" y="1592"/>
                    <a:pt x="2795" y="1423"/>
                    <a:pt x="2551" y="1261"/>
                  </a:cubicBezTo>
                  <a:cubicBezTo>
                    <a:pt x="2307" y="1101"/>
                    <a:pt x="2058" y="950"/>
                    <a:pt x="1805" y="807"/>
                  </a:cubicBezTo>
                  <a:cubicBezTo>
                    <a:pt x="1550" y="663"/>
                    <a:pt x="1291" y="528"/>
                    <a:pt x="1025" y="404"/>
                  </a:cubicBezTo>
                  <a:cubicBezTo>
                    <a:pt x="895" y="340"/>
                    <a:pt x="761" y="281"/>
                    <a:pt x="628" y="224"/>
                  </a:cubicBezTo>
                  <a:cubicBezTo>
                    <a:pt x="611" y="217"/>
                    <a:pt x="595" y="210"/>
                    <a:pt x="579" y="202"/>
                  </a:cubicBezTo>
                  <a:cubicBezTo>
                    <a:pt x="573" y="200"/>
                    <a:pt x="567" y="197"/>
                    <a:pt x="560" y="194"/>
                  </a:cubicBezTo>
                  <a:close/>
                  <a:moveTo>
                    <a:pt x="92" y="1"/>
                  </a:moveTo>
                  <a:cubicBezTo>
                    <a:pt x="44" y="1"/>
                    <a:pt x="0" y="55"/>
                    <a:pt x="18" y="101"/>
                  </a:cubicBezTo>
                  <a:cubicBezTo>
                    <a:pt x="124" y="392"/>
                    <a:pt x="281" y="657"/>
                    <a:pt x="477" y="897"/>
                  </a:cubicBezTo>
                  <a:cubicBezTo>
                    <a:pt x="672" y="1138"/>
                    <a:pt x="897" y="1336"/>
                    <a:pt x="1143" y="1515"/>
                  </a:cubicBezTo>
                  <a:cubicBezTo>
                    <a:pt x="1397" y="1698"/>
                    <a:pt x="1670" y="1850"/>
                    <a:pt x="1956" y="1976"/>
                  </a:cubicBezTo>
                  <a:cubicBezTo>
                    <a:pt x="2287" y="2123"/>
                    <a:pt x="2631" y="2237"/>
                    <a:pt x="2979" y="2332"/>
                  </a:cubicBezTo>
                  <a:cubicBezTo>
                    <a:pt x="3324" y="2426"/>
                    <a:pt x="3673" y="2504"/>
                    <a:pt x="4024" y="2576"/>
                  </a:cubicBezTo>
                  <a:cubicBezTo>
                    <a:pt x="4067" y="2586"/>
                    <a:pt x="4109" y="2594"/>
                    <a:pt x="4152" y="2602"/>
                  </a:cubicBezTo>
                  <a:cubicBezTo>
                    <a:pt x="4160" y="2604"/>
                    <a:pt x="4167" y="2605"/>
                    <a:pt x="4174" y="2605"/>
                  </a:cubicBezTo>
                  <a:cubicBezTo>
                    <a:pt x="4200" y="2605"/>
                    <a:pt x="4224" y="2595"/>
                    <a:pt x="4240" y="2573"/>
                  </a:cubicBezTo>
                  <a:cubicBezTo>
                    <a:pt x="4262" y="2545"/>
                    <a:pt x="4263" y="2509"/>
                    <a:pt x="4246" y="2480"/>
                  </a:cubicBezTo>
                  <a:cubicBezTo>
                    <a:pt x="4093" y="2197"/>
                    <a:pt x="3905" y="1930"/>
                    <a:pt x="3693" y="1686"/>
                  </a:cubicBezTo>
                  <a:cubicBezTo>
                    <a:pt x="3480" y="1443"/>
                    <a:pt x="3241" y="1224"/>
                    <a:pt x="2984" y="1031"/>
                  </a:cubicBezTo>
                  <a:cubicBezTo>
                    <a:pt x="2729" y="840"/>
                    <a:pt x="2456" y="676"/>
                    <a:pt x="2168" y="540"/>
                  </a:cubicBezTo>
                  <a:cubicBezTo>
                    <a:pt x="1876" y="404"/>
                    <a:pt x="1573" y="296"/>
                    <a:pt x="1259" y="222"/>
                  </a:cubicBezTo>
                  <a:cubicBezTo>
                    <a:pt x="1103" y="183"/>
                    <a:pt x="945" y="155"/>
                    <a:pt x="785" y="135"/>
                  </a:cubicBezTo>
                  <a:cubicBezTo>
                    <a:pt x="657" y="117"/>
                    <a:pt x="528" y="111"/>
                    <a:pt x="400" y="111"/>
                  </a:cubicBezTo>
                  <a:cubicBezTo>
                    <a:pt x="390" y="111"/>
                    <a:pt x="380" y="111"/>
                    <a:pt x="369" y="111"/>
                  </a:cubicBezTo>
                  <a:lnTo>
                    <a:pt x="369" y="111"/>
                  </a:lnTo>
                  <a:cubicBezTo>
                    <a:pt x="318" y="88"/>
                    <a:pt x="265" y="66"/>
                    <a:pt x="213" y="44"/>
                  </a:cubicBezTo>
                  <a:cubicBezTo>
                    <a:pt x="197" y="38"/>
                    <a:pt x="182" y="32"/>
                    <a:pt x="166" y="25"/>
                  </a:cubicBezTo>
                  <a:cubicBezTo>
                    <a:pt x="162" y="24"/>
                    <a:pt x="158" y="22"/>
                    <a:pt x="153" y="20"/>
                  </a:cubicBezTo>
                  <a:cubicBezTo>
                    <a:pt x="152" y="20"/>
                    <a:pt x="147" y="18"/>
                    <a:pt x="146" y="18"/>
                  </a:cubicBezTo>
                  <a:lnTo>
                    <a:pt x="146" y="18"/>
                  </a:lnTo>
                  <a:cubicBezTo>
                    <a:pt x="146" y="18"/>
                    <a:pt x="147" y="18"/>
                    <a:pt x="148" y="19"/>
                  </a:cubicBezTo>
                  <a:lnTo>
                    <a:pt x="148" y="19"/>
                  </a:lnTo>
                  <a:cubicBezTo>
                    <a:pt x="137" y="15"/>
                    <a:pt x="125" y="9"/>
                    <a:pt x="114" y="5"/>
                  </a:cubicBezTo>
                  <a:cubicBezTo>
                    <a:pt x="107" y="2"/>
                    <a:pt x="99" y="1"/>
                    <a:pt x="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5"/>
            <p:cNvSpPr/>
            <p:nvPr/>
          </p:nvSpPr>
          <p:spPr>
            <a:xfrm>
              <a:off x="2805200" y="2055025"/>
              <a:ext cx="121925" cy="57925"/>
            </a:xfrm>
            <a:custGeom>
              <a:avLst/>
              <a:gdLst/>
              <a:ahLst/>
              <a:cxnLst/>
              <a:rect l="l" t="t" r="r" b="b"/>
              <a:pathLst>
                <a:path w="4877" h="2317" extrusionOk="0">
                  <a:moveTo>
                    <a:pt x="2465" y="1696"/>
                  </a:moveTo>
                  <a:cubicBezTo>
                    <a:pt x="2465" y="1696"/>
                    <a:pt x="2464" y="1696"/>
                    <a:pt x="2464" y="1696"/>
                  </a:cubicBezTo>
                  <a:cubicBezTo>
                    <a:pt x="2462" y="1697"/>
                    <a:pt x="2462" y="1697"/>
                    <a:pt x="2462" y="1697"/>
                  </a:cubicBezTo>
                  <a:cubicBezTo>
                    <a:pt x="2462" y="1697"/>
                    <a:pt x="2463" y="1697"/>
                    <a:pt x="2465" y="1696"/>
                  </a:cubicBezTo>
                  <a:close/>
                  <a:moveTo>
                    <a:pt x="4649" y="140"/>
                  </a:moveTo>
                  <a:lnTo>
                    <a:pt x="4649" y="140"/>
                  </a:lnTo>
                  <a:cubicBezTo>
                    <a:pt x="4454" y="360"/>
                    <a:pt x="4241" y="565"/>
                    <a:pt x="4014" y="754"/>
                  </a:cubicBezTo>
                  <a:cubicBezTo>
                    <a:pt x="3881" y="865"/>
                    <a:pt x="3754" y="960"/>
                    <a:pt x="3610" y="1061"/>
                  </a:cubicBezTo>
                  <a:cubicBezTo>
                    <a:pt x="3465" y="1163"/>
                    <a:pt x="3320" y="1255"/>
                    <a:pt x="3169" y="1343"/>
                  </a:cubicBezTo>
                  <a:cubicBezTo>
                    <a:pt x="3019" y="1431"/>
                    <a:pt x="2867" y="1511"/>
                    <a:pt x="2710" y="1586"/>
                  </a:cubicBezTo>
                  <a:cubicBezTo>
                    <a:pt x="2632" y="1623"/>
                    <a:pt x="2554" y="1657"/>
                    <a:pt x="2475" y="1692"/>
                  </a:cubicBezTo>
                  <a:cubicBezTo>
                    <a:pt x="2476" y="1692"/>
                    <a:pt x="2476" y="1692"/>
                    <a:pt x="2476" y="1692"/>
                  </a:cubicBezTo>
                  <a:lnTo>
                    <a:pt x="2476" y="1692"/>
                  </a:lnTo>
                  <a:cubicBezTo>
                    <a:pt x="2475" y="1692"/>
                    <a:pt x="2469" y="1694"/>
                    <a:pt x="2465" y="1696"/>
                  </a:cubicBezTo>
                  <a:lnTo>
                    <a:pt x="2465" y="1696"/>
                  </a:lnTo>
                  <a:cubicBezTo>
                    <a:pt x="2465" y="1696"/>
                    <a:pt x="2465" y="1696"/>
                    <a:pt x="2465" y="1696"/>
                  </a:cubicBezTo>
                  <a:lnTo>
                    <a:pt x="2465" y="1696"/>
                  </a:lnTo>
                  <a:cubicBezTo>
                    <a:pt x="2465" y="1696"/>
                    <a:pt x="2456" y="1700"/>
                    <a:pt x="2454" y="1700"/>
                  </a:cubicBezTo>
                  <a:cubicBezTo>
                    <a:pt x="2444" y="1705"/>
                    <a:pt x="2434" y="1708"/>
                    <a:pt x="2423" y="1713"/>
                  </a:cubicBezTo>
                  <a:cubicBezTo>
                    <a:pt x="2403" y="1721"/>
                    <a:pt x="2381" y="1730"/>
                    <a:pt x="2361" y="1738"/>
                  </a:cubicBezTo>
                  <a:cubicBezTo>
                    <a:pt x="2322" y="1753"/>
                    <a:pt x="2283" y="1769"/>
                    <a:pt x="2242" y="1784"/>
                  </a:cubicBezTo>
                  <a:cubicBezTo>
                    <a:pt x="1917" y="1907"/>
                    <a:pt x="1583" y="2002"/>
                    <a:pt x="1242" y="2070"/>
                  </a:cubicBezTo>
                  <a:cubicBezTo>
                    <a:pt x="1158" y="2087"/>
                    <a:pt x="1073" y="2102"/>
                    <a:pt x="988" y="2115"/>
                  </a:cubicBezTo>
                  <a:cubicBezTo>
                    <a:pt x="904" y="2128"/>
                    <a:pt x="832" y="2138"/>
                    <a:pt x="741" y="2147"/>
                  </a:cubicBezTo>
                  <a:cubicBezTo>
                    <a:pt x="585" y="2164"/>
                    <a:pt x="429" y="2177"/>
                    <a:pt x="272" y="2182"/>
                  </a:cubicBezTo>
                  <a:lnTo>
                    <a:pt x="272" y="2182"/>
                  </a:lnTo>
                  <a:cubicBezTo>
                    <a:pt x="464" y="2019"/>
                    <a:pt x="663" y="1867"/>
                    <a:pt x="872" y="1723"/>
                  </a:cubicBezTo>
                  <a:cubicBezTo>
                    <a:pt x="1127" y="1544"/>
                    <a:pt x="1396" y="1380"/>
                    <a:pt x="1672" y="1231"/>
                  </a:cubicBezTo>
                  <a:cubicBezTo>
                    <a:pt x="1948" y="1082"/>
                    <a:pt x="2228" y="949"/>
                    <a:pt x="2515" y="835"/>
                  </a:cubicBezTo>
                  <a:cubicBezTo>
                    <a:pt x="2806" y="718"/>
                    <a:pt x="3102" y="617"/>
                    <a:pt x="3405" y="534"/>
                  </a:cubicBezTo>
                  <a:cubicBezTo>
                    <a:pt x="3707" y="451"/>
                    <a:pt x="4014" y="384"/>
                    <a:pt x="4323" y="335"/>
                  </a:cubicBezTo>
                  <a:cubicBezTo>
                    <a:pt x="4362" y="329"/>
                    <a:pt x="4402" y="323"/>
                    <a:pt x="4441" y="317"/>
                  </a:cubicBezTo>
                  <a:cubicBezTo>
                    <a:pt x="4474" y="313"/>
                    <a:pt x="4492" y="270"/>
                    <a:pt x="4485" y="240"/>
                  </a:cubicBezTo>
                  <a:cubicBezTo>
                    <a:pt x="4476" y="210"/>
                    <a:pt x="4451" y="196"/>
                    <a:pt x="4423" y="196"/>
                  </a:cubicBezTo>
                  <a:cubicBezTo>
                    <a:pt x="4418" y="196"/>
                    <a:pt x="4413" y="196"/>
                    <a:pt x="4408" y="197"/>
                  </a:cubicBezTo>
                  <a:cubicBezTo>
                    <a:pt x="4095" y="241"/>
                    <a:pt x="3784" y="303"/>
                    <a:pt x="3478" y="384"/>
                  </a:cubicBezTo>
                  <a:cubicBezTo>
                    <a:pt x="3173" y="464"/>
                    <a:pt x="2872" y="561"/>
                    <a:pt x="2577" y="676"/>
                  </a:cubicBezTo>
                  <a:cubicBezTo>
                    <a:pt x="2281" y="789"/>
                    <a:pt x="1990" y="919"/>
                    <a:pt x="1708" y="1067"/>
                  </a:cubicBezTo>
                  <a:cubicBezTo>
                    <a:pt x="1428" y="1212"/>
                    <a:pt x="1156" y="1374"/>
                    <a:pt x="894" y="1550"/>
                  </a:cubicBezTo>
                  <a:cubicBezTo>
                    <a:pt x="740" y="1653"/>
                    <a:pt x="590" y="1762"/>
                    <a:pt x="444" y="1875"/>
                  </a:cubicBezTo>
                  <a:lnTo>
                    <a:pt x="444" y="1875"/>
                  </a:lnTo>
                  <a:cubicBezTo>
                    <a:pt x="553" y="1717"/>
                    <a:pt x="674" y="1568"/>
                    <a:pt x="812" y="1430"/>
                  </a:cubicBezTo>
                  <a:cubicBezTo>
                    <a:pt x="1033" y="1207"/>
                    <a:pt x="1275" y="1022"/>
                    <a:pt x="1544" y="861"/>
                  </a:cubicBezTo>
                  <a:cubicBezTo>
                    <a:pt x="1828" y="690"/>
                    <a:pt x="2121" y="561"/>
                    <a:pt x="2434" y="459"/>
                  </a:cubicBezTo>
                  <a:cubicBezTo>
                    <a:pt x="2788" y="344"/>
                    <a:pt x="3160" y="266"/>
                    <a:pt x="3527" y="217"/>
                  </a:cubicBezTo>
                  <a:cubicBezTo>
                    <a:pt x="3899" y="169"/>
                    <a:pt x="4275" y="148"/>
                    <a:pt x="4649" y="140"/>
                  </a:cubicBezTo>
                  <a:close/>
                  <a:moveTo>
                    <a:pt x="4801" y="1"/>
                  </a:moveTo>
                  <a:cubicBezTo>
                    <a:pt x="4417" y="5"/>
                    <a:pt x="4032" y="22"/>
                    <a:pt x="3650" y="68"/>
                  </a:cubicBezTo>
                  <a:cubicBezTo>
                    <a:pt x="3267" y="112"/>
                    <a:pt x="2885" y="182"/>
                    <a:pt x="2515" y="295"/>
                  </a:cubicBezTo>
                  <a:cubicBezTo>
                    <a:pt x="2189" y="394"/>
                    <a:pt x="1870" y="524"/>
                    <a:pt x="1572" y="692"/>
                  </a:cubicBezTo>
                  <a:cubicBezTo>
                    <a:pt x="1294" y="850"/>
                    <a:pt x="1027" y="1042"/>
                    <a:pt x="798" y="1267"/>
                  </a:cubicBezTo>
                  <a:cubicBezTo>
                    <a:pt x="682" y="1379"/>
                    <a:pt x="577" y="1499"/>
                    <a:pt x="479" y="1626"/>
                  </a:cubicBezTo>
                  <a:cubicBezTo>
                    <a:pt x="381" y="1753"/>
                    <a:pt x="291" y="1886"/>
                    <a:pt x="224" y="2028"/>
                  </a:cubicBezTo>
                  <a:cubicBezTo>
                    <a:pt x="219" y="2040"/>
                    <a:pt x="213" y="2052"/>
                    <a:pt x="208" y="2064"/>
                  </a:cubicBezTo>
                  <a:lnTo>
                    <a:pt x="208" y="2064"/>
                  </a:lnTo>
                  <a:cubicBezTo>
                    <a:pt x="184" y="2085"/>
                    <a:pt x="159" y="2105"/>
                    <a:pt x="135" y="2126"/>
                  </a:cubicBezTo>
                  <a:cubicBezTo>
                    <a:pt x="105" y="2151"/>
                    <a:pt x="74" y="2177"/>
                    <a:pt x="45" y="2203"/>
                  </a:cubicBezTo>
                  <a:cubicBezTo>
                    <a:pt x="1" y="2242"/>
                    <a:pt x="38" y="2316"/>
                    <a:pt x="92" y="2316"/>
                  </a:cubicBezTo>
                  <a:cubicBezTo>
                    <a:pt x="100" y="2316"/>
                    <a:pt x="107" y="2316"/>
                    <a:pt x="114" y="2316"/>
                  </a:cubicBezTo>
                  <a:cubicBezTo>
                    <a:pt x="462" y="2316"/>
                    <a:pt x="809" y="2289"/>
                    <a:pt x="1151" y="2231"/>
                  </a:cubicBezTo>
                  <a:cubicBezTo>
                    <a:pt x="1495" y="2172"/>
                    <a:pt x="1833" y="2083"/>
                    <a:pt x="2163" y="1968"/>
                  </a:cubicBezTo>
                  <a:cubicBezTo>
                    <a:pt x="2497" y="1849"/>
                    <a:pt x="2822" y="1702"/>
                    <a:pt x="3132" y="1531"/>
                  </a:cubicBezTo>
                  <a:cubicBezTo>
                    <a:pt x="3443" y="1358"/>
                    <a:pt x="3733" y="1162"/>
                    <a:pt x="4008" y="942"/>
                  </a:cubicBezTo>
                  <a:cubicBezTo>
                    <a:pt x="4280" y="723"/>
                    <a:pt x="4535" y="480"/>
                    <a:pt x="4765" y="217"/>
                  </a:cubicBezTo>
                  <a:cubicBezTo>
                    <a:pt x="4793" y="184"/>
                    <a:pt x="4822" y="152"/>
                    <a:pt x="4850" y="119"/>
                  </a:cubicBezTo>
                  <a:cubicBezTo>
                    <a:pt x="4868" y="97"/>
                    <a:pt x="4876" y="70"/>
                    <a:pt x="4865" y="43"/>
                  </a:cubicBezTo>
                  <a:cubicBezTo>
                    <a:pt x="4854" y="19"/>
                    <a:pt x="4830" y="1"/>
                    <a:pt x="480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5"/>
            <p:cNvSpPr/>
            <p:nvPr/>
          </p:nvSpPr>
          <p:spPr>
            <a:xfrm>
              <a:off x="2854275" y="2074025"/>
              <a:ext cx="136925" cy="35875"/>
            </a:xfrm>
            <a:custGeom>
              <a:avLst/>
              <a:gdLst/>
              <a:ahLst/>
              <a:cxnLst/>
              <a:rect l="l" t="t" r="r" b="b"/>
              <a:pathLst>
                <a:path w="5477" h="1435" extrusionOk="0">
                  <a:moveTo>
                    <a:pt x="5066" y="386"/>
                  </a:moveTo>
                  <a:lnTo>
                    <a:pt x="5066" y="386"/>
                  </a:lnTo>
                  <a:cubicBezTo>
                    <a:pt x="5128" y="408"/>
                    <a:pt x="5191" y="430"/>
                    <a:pt x="5252" y="455"/>
                  </a:cubicBezTo>
                  <a:lnTo>
                    <a:pt x="5252" y="455"/>
                  </a:lnTo>
                  <a:cubicBezTo>
                    <a:pt x="5151" y="531"/>
                    <a:pt x="5043" y="602"/>
                    <a:pt x="4932" y="666"/>
                  </a:cubicBezTo>
                  <a:cubicBezTo>
                    <a:pt x="4860" y="709"/>
                    <a:pt x="4785" y="750"/>
                    <a:pt x="4708" y="788"/>
                  </a:cubicBezTo>
                  <a:cubicBezTo>
                    <a:pt x="4637" y="822"/>
                    <a:pt x="4560" y="857"/>
                    <a:pt x="4492" y="884"/>
                  </a:cubicBezTo>
                  <a:cubicBezTo>
                    <a:pt x="4178" y="1014"/>
                    <a:pt x="3849" y="1102"/>
                    <a:pt x="3514" y="1162"/>
                  </a:cubicBezTo>
                  <a:cubicBezTo>
                    <a:pt x="3180" y="1223"/>
                    <a:pt x="2837" y="1258"/>
                    <a:pt x="2491" y="1278"/>
                  </a:cubicBezTo>
                  <a:cubicBezTo>
                    <a:pt x="2144" y="1298"/>
                    <a:pt x="1791" y="1303"/>
                    <a:pt x="1442" y="1303"/>
                  </a:cubicBezTo>
                  <a:cubicBezTo>
                    <a:pt x="1371" y="1303"/>
                    <a:pt x="1300" y="1303"/>
                    <a:pt x="1229" y="1303"/>
                  </a:cubicBezTo>
                  <a:cubicBezTo>
                    <a:pt x="944" y="1303"/>
                    <a:pt x="658" y="1299"/>
                    <a:pt x="377" y="1257"/>
                  </a:cubicBezTo>
                  <a:lnTo>
                    <a:pt x="377" y="1257"/>
                  </a:lnTo>
                  <a:cubicBezTo>
                    <a:pt x="925" y="1137"/>
                    <a:pt x="1475" y="1024"/>
                    <a:pt x="2026" y="915"/>
                  </a:cubicBezTo>
                  <a:cubicBezTo>
                    <a:pt x="2671" y="789"/>
                    <a:pt x="3317" y="671"/>
                    <a:pt x="3964" y="563"/>
                  </a:cubicBezTo>
                  <a:cubicBezTo>
                    <a:pt x="4328" y="502"/>
                    <a:pt x="4693" y="444"/>
                    <a:pt x="5059" y="388"/>
                  </a:cubicBezTo>
                  <a:cubicBezTo>
                    <a:pt x="5061" y="387"/>
                    <a:pt x="5063" y="387"/>
                    <a:pt x="5066" y="386"/>
                  </a:cubicBezTo>
                  <a:close/>
                  <a:moveTo>
                    <a:pt x="3579" y="1"/>
                  </a:moveTo>
                  <a:cubicBezTo>
                    <a:pt x="3181" y="1"/>
                    <a:pt x="2790" y="51"/>
                    <a:pt x="2409" y="157"/>
                  </a:cubicBezTo>
                  <a:cubicBezTo>
                    <a:pt x="2134" y="234"/>
                    <a:pt x="1864" y="337"/>
                    <a:pt x="1614" y="472"/>
                  </a:cubicBezTo>
                  <a:cubicBezTo>
                    <a:pt x="1599" y="481"/>
                    <a:pt x="1606" y="506"/>
                    <a:pt x="1622" y="506"/>
                  </a:cubicBezTo>
                  <a:cubicBezTo>
                    <a:pt x="1623" y="506"/>
                    <a:pt x="1625" y="505"/>
                    <a:pt x="1627" y="504"/>
                  </a:cubicBezTo>
                  <a:cubicBezTo>
                    <a:pt x="2094" y="328"/>
                    <a:pt x="2580" y="203"/>
                    <a:pt x="3079" y="159"/>
                  </a:cubicBezTo>
                  <a:cubicBezTo>
                    <a:pt x="3234" y="146"/>
                    <a:pt x="3390" y="138"/>
                    <a:pt x="3546" y="138"/>
                  </a:cubicBezTo>
                  <a:cubicBezTo>
                    <a:pt x="3886" y="138"/>
                    <a:pt x="4225" y="172"/>
                    <a:pt x="4558" y="245"/>
                  </a:cubicBezTo>
                  <a:cubicBezTo>
                    <a:pt x="4634" y="262"/>
                    <a:pt x="4710" y="280"/>
                    <a:pt x="4786" y="301"/>
                  </a:cubicBezTo>
                  <a:lnTo>
                    <a:pt x="4786" y="301"/>
                  </a:lnTo>
                  <a:cubicBezTo>
                    <a:pt x="4216" y="392"/>
                    <a:pt x="3647" y="493"/>
                    <a:pt x="3078" y="595"/>
                  </a:cubicBezTo>
                  <a:cubicBezTo>
                    <a:pt x="2432" y="712"/>
                    <a:pt x="1788" y="836"/>
                    <a:pt x="1144" y="970"/>
                  </a:cubicBezTo>
                  <a:cubicBezTo>
                    <a:pt x="783" y="1043"/>
                    <a:pt x="421" y="1121"/>
                    <a:pt x="60" y="1201"/>
                  </a:cubicBezTo>
                  <a:cubicBezTo>
                    <a:pt x="1" y="1214"/>
                    <a:pt x="3" y="1305"/>
                    <a:pt x="60" y="1319"/>
                  </a:cubicBezTo>
                  <a:cubicBezTo>
                    <a:pt x="471" y="1425"/>
                    <a:pt x="896" y="1430"/>
                    <a:pt x="1316" y="1433"/>
                  </a:cubicBezTo>
                  <a:cubicBezTo>
                    <a:pt x="1433" y="1434"/>
                    <a:pt x="1550" y="1435"/>
                    <a:pt x="1667" y="1435"/>
                  </a:cubicBezTo>
                  <a:cubicBezTo>
                    <a:pt x="1902" y="1435"/>
                    <a:pt x="2136" y="1431"/>
                    <a:pt x="2371" y="1422"/>
                  </a:cubicBezTo>
                  <a:cubicBezTo>
                    <a:pt x="2725" y="1408"/>
                    <a:pt x="3081" y="1379"/>
                    <a:pt x="3432" y="1322"/>
                  </a:cubicBezTo>
                  <a:cubicBezTo>
                    <a:pt x="3772" y="1267"/>
                    <a:pt x="4109" y="1185"/>
                    <a:pt x="4432" y="1063"/>
                  </a:cubicBezTo>
                  <a:cubicBezTo>
                    <a:pt x="4754" y="940"/>
                    <a:pt x="5059" y="781"/>
                    <a:pt x="5333" y="572"/>
                  </a:cubicBezTo>
                  <a:cubicBezTo>
                    <a:pt x="5370" y="544"/>
                    <a:pt x="5407" y="515"/>
                    <a:pt x="5443" y="485"/>
                  </a:cubicBezTo>
                  <a:cubicBezTo>
                    <a:pt x="5476" y="459"/>
                    <a:pt x="5469" y="390"/>
                    <a:pt x="5429" y="374"/>
                  </a:cubicBezTo>
                  <a:cubicBezTo>
                    <a:pt x="4950" y="171"/>
                    <a:pt x="4443" y="51"/>
                    <a:pt x="3926" y="13"/>
                  </a:cubicBezTo>
                  <a:cubicBezTo>
                    <a:pt x="3810" y="5"/>
                    <a:pt x="3694" y="1"/>
                    <a:pt x="35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5"/>
            <p:cNvSpPr/>
            <p:nvPr/>
          </p:nvSpPr>
          <p:spPr>
            <a:xfrm>
              <a:off x="2284625" y="2014975"/>
              <a:ext cx="457425" cy="246250"/>
            </a:xfrm>
            <a:custGeom>
              <a:avLst/>
              <a:gdLst/>
              <a:ahLst/>
              <a:cxnLst/>
              <a:rect l="l" t="t" r="r" b="b"/>
              <a:pathLst>
                <a:path w="18297" h="9850" extrusionOk="0">
                  <a:moveTo>
                    <a:pt x="15997" y="1"/>
                  </a:moveTo>
                  <a:cubicBezTo>
                    <a:pt x="15545" y="1"/>
                    <a:pt x="15100" y="141"/>
                    <a:pt x="14756" y="451"/>
                  </a:cubicBezTo>
                  <a:cubicBezTo>
                    <a:pt x="14169" y="982"/>
                    <a:pt x="14084" y="1993"/>
                    <a:pt x="14612" y="2596"/>
                  </a:cubicBezTo>
                  <a:cubicBezTo>
                    <a:pt x="14734" y="2736"/>
                    <a:pt x="14887" y="2837"/>
                    <a:pt x="15062" y="2901"/>
                  </a:cubicBezTo>
                  <a:cubicBezTo>
                    <a:pt x="15064" y="2902"/>
                    <a:pt x="15067" y="2902"/>
                    <a:pt x="15069" y="2902"/>
                  </a:cubicBezTo>
                  <a:cubicBezTo>
                    <a:pt x="15091" y="2902"/>
                    <a:pt x="15104" y="2865"/>
                    <a:pt x="15081" y="2855"/>
                  </a:cubicBezTo>
                  <a:cubicBezTo>
                    <a:pt x="14310" y="2513"/>
                    <a:pt x="14143" y="1403"/>
                    <a:pt x="14643" y="768"/>
                  </a:cubicBezTo>
                  <a:cubicBezTo>
                    <a:pt x="14956" y="369"/>
                    <a:pt x="15439" y="196"/>
                    <a:pt x="15934" y="196"/>
                  </a:cubicBezTo>
                  <a:cubicBezTo>
                    <a:pt x="16394" y="196"/>
                    <a:pt x="16864" y="346"/>
                    <a:pt x="17216" y="604"/>
                  </a:cubicBezTo>
                  <a:cubicBezTo>
                    <a:pt x="17622" y="901"/>
                    <a:pt x="17924" y="1361"/>
                    <a:pt x="18004" y="1860"/>
                  </a:cubicBezTo>
                  <a:cubicBezTo>
                    <a:pt x="18084" y="2364"/>
                    <a:pt x="17881" y="2850"/>
                    <a:pt x="17523" y="3201"/>
                  </a:cubicBezTo>
                  <a:cubicBezTo>
                    <a:pt x="16901" y="3812"/>
                    <a:pt x="16040" y="3932"/>
                    <a:pt x="15188" y="3932"/>
                  </a:cubicBezTo>
                  <a:cubicBezTo>
                    <a:pt x="14819" y="3932"/>
                    <a:pt x="14451" y="3910"/>
                    <a:pt x="14105" y="3894"/>
                  </a:cubicBezTo>
                  <a:cubicBezTo>
                    <a:pt x="12765" y="3835"/>
                    <a:pt x="11429" y="3715"/>
                    <a:pt x="10087" y="3692"/>
                  </a:cubicBezTo>
                  <a:cubicBezTo>
                    <a:pt x="9919" y="3689"/>
                    <a:pt x="9750" y="3688"/>
                    <a:pt x="9581" y="3688"/>
                  </a:cubicBezTo>
                  <a:cubicBezTo>
                    <a:pt x="8475" y="3688"/>
                    <a:pt x="7364" y="3758"/>
                    <a:pt x="6279" y="3979"/>
                  </a:cubicBezTo>
                  <a:cubicBezTo>
                    <a:pt x="5265" y="4185"/>
                    <a:pt x="4273" y="4523"/>
                    <a:pt x="3359" y="5013"/>
                  </a:cubicBezTo>
                  <a:cubicBezTo>
                    <a:pt x="2467" y="5492"/>
                    <a:pt x="1646" y="6125"/>
                    <a:pt x="1008" y="6918"/>
                  </a:cubicBezTo>
                  <a:cubicBezTo>
                    <a:pt x="693" y="7310"/>
                    <a:pt x="395" y="7743"/>
                    <a:pt x="220" y="8218"/>
                  </a:cubicBezTo>
                  <a:cubicBezTo>
                    <a:pt x="56" y="8662"/>
                    <a:pt x="0" y="9233"/>
                    <a:pt x="362" y="9599"/>
                  </a:cubicBezTo>
                  <a:cubicBezTo>
                    <a:pt x="527" y="9767"/>
                    <a:pt x="762" y="9849"/>
                    <a:pt x="997" y="9849"/>
                  </a:cubicBezTo>
                  <a:cubicBezTo>
                    <a:pt x="1182" y="9849"/>
                    <a:pt x="1367" y="9798"/>
                    <a:pt x="1518" y="9697"/>
                  </a:cubicBezTo>
                  <a:cubicBezTo>
                    <a:pt x="1878" y="9457"/>
                    <a:pt x="1960" y="8982"/>
                    <a:pt x="1784" y="8602"/>
                  </a:cubicBezTo>
                  <a:cubicBezTo>
                    <a:pt x="1699" y="8419"/>
                    <a:pt x="1555" y="8269"/>
                    <a:pt x="1372" y="8182"/>
                  </a:cubicBezTo>
                  <a:cubicBezTo>
                    <a:pt x="1363" y="8178"/>
                    <a:pt x="1354" y="8177"/>
                    <a:pt x="1346" y="8177"/>
                  </a:cubicBezTo>
                  <a:cubicBezTo>
                    <a:pt x="1291" y="8177"/>
                    <a:pt x="1254" y="8256"/>
                    <a:pt x="1312" y="8284"/>
                  </a:cubicBezTo>
                  <a:cubicBezTo>
                    <a:pt x="1703" y="8466"/>
                    <a:pt x="1868" y="9011"/>
                    <a:pt x="1646" y="9379"/>
                  </a:cubicBezTo>
                  <a:cubicBezTo>
                    <a:pt x="1515" y="9595"/>
                    <a:pt x="1257" y="9710"/>
                    <a:pt x="1001" y="9710"/>
                  </a:cubicBezTo>
                  <a:cubicBezTo>
                    <a:pt x="820" y="9710"/>
                    <a:pt x="639" y="9653"/>
                    <a:pt x="506" y="9533"/>
                  </a:cubicBezTo>
                  <a:cubicBezTo>
                    <a:pt x="99" y="9170"/>
                    <a:pt x="249" y="8539"/>
                    <a:pt x="450" y="8109"/>
                  </a:cubicBezTo>
                  <a:cubicBezTo>
                    <a:pt x="664" y="7651"/>
                    <a:pt x="970" y="7223"/>
                    <a:pt x="1302" y="6843"/>
                  </a:cubicBezTo>
                  <a:cubicBezTo>
                    <a:pt x="1974" y="6073"/>
                    <a:pt x="2820" y="5471"/>
                    <a:pt x="3734" y="5020"/>
                  </a:cubicBezTo>
                  <a:cubicBezTo>
                    <a:pt x="4665" y="4561"/>
                    <a:pt x="5672" y="4256"/>
                    <a:pt x="6694" y="4082"/>
                  </a:cubicBezTo>
                  <a:cubicBezTo>
                    <a:pt x="7646" y="3920"/>
                    <a:pt x="8613" y="3866"/>
                    <a:pt x="9578" y="3866"/>
                  </a:cubicBezTo>
                  <a:cubicBezTo>
                    <a:pt x="9939" y="3866"/>
                    <a:pt x="10299" y="3874"/>
                    <a:pt x="10658" y="3886"/>
                  </a:cubicBezTo>
                  <a:cubicBezTo>
                    <a:pt x="11998" y="3933"/>
                    <a:pt x="13334" y="4049"/>
                    <a:pt x="14674" y="4113"/>
                  </a:cubicBezTo>
                  <a:cubicBezTo>
                    <a:pt x="14880" y="4123"/>
                    <a:pt x="15088" y="4131"/>
                    <a:pt x="15295" y="4131"/>
                  </a:cubicBezTo>
                  <a:cubicBezTo>
                    <a:pt x="15724" y="4131"/>
                    <a:pt x="16153" y="4098"/>
                    <a:pt x="16567" y="3979"/>
                  </a:cubicBezTo>
                  <a:cubicBezTo>
                    <a:pt x="17058" y="3839"/>
                    <a:pt x="17527" y="3565"/>
                    <a:pt x="17847" y="3160"/>
                  </a:cubicBezTo>
                  <a:cubicBezTo>
                    <a:pt x="18166" y="2756"/>
                    <a:pt x="18297" y="2259"/>
                    <a:pt x="18199" y="1753"/>
                  </a:cubicBezTo>
                  <a:cubicBezTo>
                    <a:pt x="18103" y="1251"/>
                    <a:pt x="17796" y="790"/>
                    <a:pt x="17396" y="477"/>
                  </a:cubicBezTo>
                  <a:cubicBezTo>
                    <a:pt x="17009" y="174"/>
                    <a:pt x="16499" y="1"/>
                    <a:pt x="159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5"/>
            <p:cNvSpPr/>
            <p:nvPr/>
          </p:nvSpPr>
          <p:spPr>
            <a:xfrm>
              <a:off x="2430700" y="2107250"/>
              <a:ext cx="106575" cy="65150"/>
            </a:xfrm>
            <a:custGeom>
              <a:avLst/>
              <a:gdLst/>
              <a:ahLst/>
              <a:cxnLst/>
              <a:rect l="l" t="t" r="r" b="b"/>
              <a:pathLst>
                <a:path w="4263" h="2606" extrusionOk="0">
                  <a:moveTo>
                    <a:pt x="4117" y="19"/>
                  </a:moveTo>
                  <a:cubicBezTo>
                    <a:pt x="4116" y="19"/>
                    <a:pt x="4114" y="20"/>
                    <a:pt x="4112" y="20"/>
                  </a:cubicBezTo>
                  <a:lnTo>
                    <a:pt x="4112" y="20"/>
                  </a:lnTo>
                  <a:cubicBezTo>
                    <a:pt x="4113" y="20"/>
                    <a:pt x="4113" y="20"/>
                    <a:pt x="4113" y="20"/>
                  </a:cubicBezTo>
                  <a:cubicBezTo>
                    <a:pt x="4116" y="19"/>
                    <a:pt x="4117" y="19"/>
                    <a:pt x="4117" y="19"/>
                  </a:cubicBezTo>
                  <a:close/>
                  <a:moveTo>
                    <a:pt x="3723" y="331"/>
                  </a:moveTo>
                  <a:cubicBezTo>
                    <a:pt x="3722" y="332"/>
                    <a:pt x="3721" y="332"/>
                    <a:pt x="3719" y="333"/>
                  </a:cubicBezTo>
                  <a:cubicBezTo>
                    <a:pt x="3721" y="333"/>
                    <a:pt x="3723" y="332"/>
                    <a:pt x="3723" y="331"/>
                  </a:cubicBezTo>
                  <a:close/>
                  <a:moveTo>
                    <a:pt x="1366" y="1145"/>
                  </a:moveTo>
                  <a:cubicBezTo>
                    <a:pt x="1365" y="1145"/>
                    <a:pt x="1364" y="1146"/>
                    <a:pt x="1363" y="1147"/>
                  </a:cubicBezTo>
                  <a:lnTo>
                    <a:pt x="1363" y="1147"/>
                  </a:lnTo>
                  <a:cubicBezTo>
                    <a:pt x="1364" y="1146"/>
                    <a:pt x="1365" y="1146"/>
                    <a:pt x="1366" y="1145"/>
                  </a:cubicBezTo>
                  <a:close/>
                  <a:moveTo>
                    <a:pt x="4025" y="216"/>
                  </a:moveTo>
                  <a:cubicBezTo>
                    <a:pt x="4020" y="227"/>
                    <a:pt x="4014" y="238"/>
                    <a:pt x="4009" y="250"/>
                  </a:cubicBezTo>
                  <a:cubicBezTo>
                    <a:pt x="3975" y="314"/>
                    <a:pt x="3941" y="378"/>
                    <a:pt x="3903" y="440"/>
                  </a:cubicBezTo>
                  <a:cubicBezTo>
                    <a:pt x="3865" y="502"/>
                    <a:pt x="3824" y="565"/>
                    <a:pt x="3780" y="625"/>
                  </a:cubicBezTo>
                  <a:cubicBezTo>
                    <a:pt x="3771" y="639"/>
                    <a:pt x="3761" y="652"/>
                    <a:pt x="3752" y="665"/>
                  </a:cubicBezTo>
                  <a:cubicBezTo>
                    <a:pt x="3746" y="673"/>
                    <a:pt x="3740" y="681"/>
                    <a:pt x="3734" y="688"/>
                  </a:cubicBezTo>
                  <a:cubicBezTo>
                    <a:pt x="3733" y="690"/>
                    <a:pt x="3731" y="692"/>
                    <a:pt x="3729" y="694"/>
                  </a:cubicBezTo>
                  <a:lnTo>
                    <a:pt x="3729" y="694"/>
                  </a:lnTo>
                  <a:cubicBezTo>
                    <a:pt x="3729" y="694"/>
                    <a:pt x="3727" y="696"/>
                    <a:pt x="3724" y="701"/>
                  </a:cubicBezTo>
                  <a:cubicBezTo>
                    <a:pt x="3702" y="729"/>
                    <a:pt x="3679" y="758"/>
                    <a:pt x="3655" y="785"/>
                  </a:cubicBezTo>
                  <a:cubicBezTo>
                    <a:pt x="3561" y="898"/>
                    <a:pt x="3458" y="1005"/>
                    <a:pt x="3349" y="1104"/>
                  </a:cubicBezTo>
                  <a:cubicBezTo>
                    <a:pt x="3295" y="1155"/>
                    <a:pt x="3238" y="1204"/>
                    <a:pt x="3179" y="1250"/>
                  </a:cubicBezTo>
                  <a:cubicBezTo>
                    <a:pt x="3166" y="1261"/>
                    <a:pt x="3153" y="1272"/>
                    <a:pt x="3140" y="1283"/>
                  </a:cubicBezTo>
                  <a:cubicBezTo>
                    <a:pt x="3134" y="1287"/>
                    <a:pt x="3128" y="1292"/>
                    <a:pt x="3122" y="1296"/>
                  </a:cubicBezTo>
                  <a:lnTo>
                    <a:pt x="3122" y="1296"/>
                  </a:lnTo>
                  <a:cubicBezTo>
                    <a:pt x="3122" y="1297"/>
                    <a:pt x="3121" y="1297"/>
                    <a:pt x="3120" y="1298"/>
                  </a:cubicBezTo>
                  <a:cubicBezTo>
                    <a:pt x="3116" y="1302"/>
                    <a:pt x="3111" y="1304"/>
                    <a:pt x="3108" y="1308"/>
                  </a:cubicBezTo>
                  <a:cubicBezTo>
                    <a:pt x="3077" y="1331"/>
                    <a:pt x="3047" y="1354"/>
                    <a:pt x="3016" y="1375"/>
                  </a:cubicBezTo>
                  <a:cubicBezTo>
                    <a:pt x="2764" y="1556"/>
                    <a:pt x="2492" y="1706"/>
                    <a:pt x="2207" y="1831"/>
                  </a:cubicBezTo>
                  <a:cubicBezTo>
                    <a:pt x="2189" y="1838"/>
                    <a:pt x="2171" y="1847"/>
                    <a:pt x="2152" y="1855"/>
                  </a:cubicBezTo>
                  <a:cubicBezTo>
                    <a:pt x="2152" y="1855"/>
                    <a:pt x="2147" y="1857"/>
                    <a:pt x="2143" y="1859"/>
                  </a:cubicBezTo>
                  <a:lnTo>
                    <a:pt x="2143" y="1859"/>
                  </a:lnTo>
                  <a:cubicBezTo>
                    <a:pt x="2145" y="1858"/>
                    <a:pt x="2146" y="1857"/>
                    <a:pt x="2146" y="1857"/>
                  </a:cubicBezTo>
                  <a:lnTo>
                    <a:pt x="2146" y="1857"/>
                  </a:lnTo>
                  <a:cubicBezTo>
                    <a:pt x="2146" y="1857"/>
                    <a:pt x="2145" y="1858"/>
                    <a:pt x="2143" y="1858"/>
                  </a:cubicBezTo>
                  <a:cubicBezTo>
                    <a:pt x="2140" y="1860"/>
                    <a:pt x="2139" y="1860"/>
                    <a:pt x="2139" y="1860"/>
                  </a:cubicBezTo>
                  <a:cubicBezTo>
                    <a:pt x="2139" y="1860"/>
                    <a:pt x="2141" y="1860"/>
                    <a:pt x="2143" y="1859"/>
                  </a:cubicBezTo>
                  <a:lnTo>
                    <a:pt x="2143" y="1859"/>
                  </a:lnTo>
                  <a:cubicBezTo>
                    <a:pt x="2141" y="1860"/>
                    <a:pt x="2137" y="1861"/>
                    <a:pt x="2136" y="1862"/>
                  </a:cubicBezTo>
                  <a:cubicBezTo>
                    <a:pt x="2124" y="1867"/>
                    <a:pt x="2112" y="1872"/>
                    <a:pt x="2101" y="1876"/>
                  </a:cubicBezTo>
                  <a:cubicBezTo>
                    <a:pt x="2061" y="1893"/>
                    <a:pt x="2020" y="1908"/>
                    <a:pt x="1979" y="1924"/>
                  </a:cubicBezTo>
                  <a:cubicBezTo>
                    <a:pt x="1898" y="1956"/>
                    <a:pt x="1816" y="1986"/>
                    <a:pt x="1732" y="2014"/>
                  </a:cubicBezTo>
                  <a:cubicBezTo>
                    <a:pt x="1565" y="2071"/>
                    <a:pt x="1395" y="2124"/>
                    <a:pt x="1223" y="2170"/>
                  </a:cubicBezTo>
                  <a:cubicBezTo>
                    <a:pt x="976" y="2238"/>
                    <a:pt x="727" y="2297"/>
                    <a:pt x="478" y="2352"/>
                  </a:cubicBezTo>
                  <a:lnTo>
                    <a:pt x="478" y="2352"/>
                  </a:lnTo>
                  <a:cubicBezTo>
                    <a:pt x="562" y="2280"/>
                    <a:pt x="648" y="2209"/>
                    <a:pt x="734" y="2138"/>
                  </a:cubicBezTo>
                  <a:cubicBezTo>
                    <a:pt x="846" y="2046"/>
                    <a:pt x="958" y="1957"/>
                    <a:pt x="1066" y="1875"/>
                  </a:cubicBezTo>
                  <a:cubicBezTo>
                    <a:pt x="1297" y="1699"/>
                    <a:pt x="1534" y="1530"/>
                    <a:pt x="1776" y="1371"/>
                  </a:cubicBezTo>
                  <a:cubicBezTo>
                    <a:pt x="2019" y="1211"/>
                    <a:pt x="2269" y="1059"/>
                    <a:pt x="2522" y="917"/>
                  </a:cubicBezTo>
                  <a:cubicBezTo>
                    <a:pt x="2776" y="777"/>
                    <a:pt x="3033" y="645"/>
                    <a:pt x="3295" y="522"/>
                  </a:cubicBezTo>
                  <a:cubicBezTo>
                    <a:pt x="3427" y="460"/>
                    <a:pt x="3559" y="401"/>
                    <a:pt x="3693" y="344"/>
                  </a:cubicBezTo>
                  <a:cubicBezTo>
                    <a:pt x="3700" y="340"/>
                    <a:pt x="3709" y="338"/>
                    <a:pt x="3716" y="334"/>
                  </a:cubicBezTo>
                  <a:cubicBezTo>
                    <a:pt x="3721" y="332"/>
                    <a:pt x="3724" y="331"/>
                    <a:pt x="3724" y="331"/>
                  </a:cubicBezTo>
                  <a:lnTo>
                    <a:pt x="3724" y="331"/>
                  </a:lnTo>
                  <a:cubicBezTo>
                    <a:pt x="3724" y="331"/>
                    <a:pt x="3724" y="331"/>
                    <a:pt x="3723" y="331"/>
                  </a:cubicBezTo>
                  <a:lnTo>
                    <a:pt x="3723" y="331"/>
                  </a:lnTo>
                  <a:cubicBezTo>
                    <a:pt x="3727" y="330"/>
                    <a:pt x="3730" y="329"/>
                    <a:pt x="3732" y="327"/>
                  </a:cubicBezTo>
                  <a:cubicBezTo>
                    <a:pt x="3750" y="320"/>
                    <a:pt x="3768" y="313"/>
                    <a:pt x="3786" y="306"/>
                  </a:cubicBezTo>
                  <a:cubicBezTo>
                    <a:pt x="3818" y="294"/>
                    <a:pt x="3851" y="281"/>
                    <a:pt x="3885" y="268"/>
                  </a:cubicBezTo>
                  <a:cubicBezTo>
                    <a:pt x="3932" y="251"/>
                    <a:pt x="3979" y="233"/>
                    <a:pt x="4025" y="216"/>
                  </a:cubicBezTo>
                  <a:close/>
                  <a:moveTo>
                    <a:pt x="3702" y="196"/>
                  </a:moveTo>
                  <a:lnTo>
                    <a:pt x="3702" y="196"/>
                  </a:lnTo>
                  <a:cubicBezTo>
                    <a:pt x="3697" y="198"/>
                    <a:pt x="3692" y="200"/>
                    <a:pt x="3687" y="202"/>
                  </a:cubicBezTo>
                  <a:lnTo>
                    <a:pt x="3635" y="224"/>
                  </a:lnTo>
                  <a:cubicBezTo>
                    <a:pt x="3602" y="239"/>
                    <a:pt x="3568" y="253"/>
                    <a:pt x="3535" y="268"/>
                  </a:cubicBezTo>
                  <a:cubicBezTo>
                    <a:pt x="3467" y="297"/>
                    <a:pt x="3401" y="328"/>
                    <a:pt x="3334" y="359"/>
                  </a:cubicBezTo>
                  <a:cubicBezTo>
                    <a:pt x="3069" y="482"/>
                    <a:pt x="2808" y="614"/>
                    <a:pt x="2551" y="756"/>
                  </a:cubicBezTo>
                  <a:cubicBezTo>
                    <a:pt x="2295" y="897"/>
                    <a:pt x="2047" y="1046"/>
                    <a:pt x="1801" y="1204"/>
                  </a:cubicBezTo>
                  <a:cubicBezTo>
                    <a:pt x="1556" y="1364"/>
                    <a:pt x="1316" y="1531"/>
                    <a:pt x="1083" y="1707"/>
                  </a:cubicBezTo>
                  <a:cubicBezTo>
                    <a:pt x="847" y="1885"/>
                    <a:pt x="616" y="2070"/>
                    <a:pt x="396" y="2267"/>
                  </a:cubicBezTo>
                  <a:cubicBezTo>
                    <a:pt x="370" y="2290"/>
                    <a:pt x="344" y="2314"/>
                    <a:pt x="317" y="2338"/>
                  </a:cubicBezTo>
                  <a:cubicBezTo>
                    <a:pt x="302" y="2351"/>
                    <a:pt x="298" y="2372"/>
                    <a:pt x="302" y="2391"/>
                  </a:cubicBezTo>
                  <a:lnTo>
                    <a:pt x="302" y="2391"/>
                  </a:lnTo>
                  <a:cubicBezTo>
                    <a:pt x="285" y="2394"/>
                    <a:pt x="268" y="2398"/>
                    <a:pt x="252" y="2402"/>
                  </a:cubicBezTo>
                  <a:lnTo>
                    <a:pt x="252" y="2402"/>
                  </a:lnTo>
                  <a:cubicBezTo>
                    <a:pt x="300" y="2319"/>
                    <a:pt x="352" y="2237"/>
                    <a:pt x="406" y="2157"/>
                  </a:cubicBezTo>
                  <a:cubicBezTo>
                    <a:pt x="450" y="2094"/>
                    <a:pt x="495" y="2031"/>
                    <a:pt x="541" y="1969"/>
                  </a:cubicBezTo>
                  <a:cubicBezTo>
                    <a:pt x="543" y="1966"/>
                    <a:pt x="546" y="1964"/>
                    <a:pt x="548" y="1961"/>
                  </a:cubicBezTo>
                  <a:lnTo>
                    <a:pt x="548" y="1961"/>
                  </a:lnTo>
                  <a:cubicBezTo>
                    <a:pt x="548" y="1962"/>
                    <a:pt x="548" y="1962"/>
                    <a:pt x="548" y="1962"/>
                  </a:cubicBezTo>
                  <a:cubicBezTo>
                    <a:pt x="548" y="1962"/>
                    <a:pt x="549" y="1961"/>
                    <a:pt x="552" y="1957"/>
                  </a:cubicBezTo>
                  <a:cubicBezTo>
                    <a:pt x="557" y="1949"/>
                    <a:pt x="563" y="1942"/>
                    <a:pt x="569" y="1935"/>
                  </a:cubicBezTo>
                  <a:cubicBezTo>
                    <a:pt x="582" y="1918"/>
                    <a:pt x="595" y="1901"/>
                    <a:pt x="609" y="1885"/>
                  </a:cubicBezTo>
                  <a:cubicBezTo>
                    <a:pt x="633" y="1855"/>
                    <a:pt x="658" y="1825"/>
                    <a:pt x="683" y="1795"/>
                  </a:cubicBezTo>
                  <a:cubicBezTo>
                    <a:pt x="887" y="1557"/>
                    <a:pt x="1116" y="1339"/>
                    <a:pt x="1363" y="1147"/>
                  </a:cubicBezTo>
                  <a:lnTo>
                    <a:pt x="1363" y="1147"/>
                  </a:lnTo>
                  <a:cubicBezTo>
                    <a:pt x="1363" y="1147"/>
                    <a:pt x="1362" y="1147"/>
                    <a:pt x="1362" y="1147"/>
                  </a:cubicBezTo>
                  <a:cubicBezTo>
                    <a:pt x="1362" y="1147"/>
                    <a:pt x="1373" y="1139"/>
                    <a:pt x="1377" y="1136"/>
                  </a:cubicBezTo>
                  <a:cubicBezTo>
                    <a:pt x="1384" y="1130"/>
                    <a:pt x="1392" y="1124"/>
                    <a:pt x="1401" y="1118"/>
                  </a:cubicBezTo>
                  <a:cubicBezTo>
                    <a:pt x="1417" y="1107"/>
                    <a:pt x="1433" y="1093"/>
                    <a:pt x="1449" y="1082"/>
                  </a:cubicBezTo>
                  <a:cubicBezTo>
                    <a:pt x="1481" y="1058"/>
                    <a:pt x="1514" y="1035"/>
                    <a:pt x="1547" y="1013"/>
                  </a:cubicBezTo>
                  <a:cubicBezTo>
                    <a:pt x="1611" y="967"/>
                    <a:pt x="1677" y="924"/>
                    <a:pt x="1743" y="883"/>
                  </a:cubicBezTo>
                  <a:cubicBezTo>
                    <a:pt x="1876" y="798"/>
                    <a:pt x="2014" y="721"/>
                    <a:pt x="2156" y="650"/>
                  </a:cubicBezTo>
                  <a:cubicBezTo>
                    <a:pt x="2225" y="615"/>
                    <a:pt x="2296" y="582"/>
                    <a:pt x="2368" y="551"/>
                  </a:cubicBezTo>
                  <a:cubicBezTo>
                    <a:pt x="2412" y="532"/>
                    <a:pt x="2428" y="525"/>
                    <a:pt x="2470" y="508"/>
                  </a:cubicBezTo>
                  <a:cubicBezTo>
                    <a:pt x="2507" y="493"/>
                    <a:pt x="2544" y="478"/>
                    <a:pt x="2581" y="464"/>
                  </a:cubicBezTo>
                  <a:cubicBezTo>
                    <a:pt x="2727" y="409"/>
                    <a:pt x="2877" y="361"/>
                    <a:pt x="3028" y="321"/>
                  </a:cubicBezTo>
                  <a:cubicBezTo>
                    <a:pt x="3180" y="282"/>
                    <a:pt x="3335" y="250"/>
                    <a:pt x="3491" y="227"/>
                  </a:cubicBezTo>
                  <a:cubicBezTo>
                    <a:pt x="3561" y="217"/>
                    <a:pt x="3632" y="204"/>
                    <a:pt x="3702" y="196"/>
                  </a:cubicBezTo>
                  <a:close/>
                  <a:moveTo>
                    <a:pt x="4171" y="1"/>
                  </a:moveTo>
                  <a:cubicBezTo>
                    <a:pt x="4164" y="1"/>
                    <a:pt x="4156" y="2"/>
                    <a:pt x="4149" y="5"/>
                  </a:cubicBezTo>
                  <a:cubicBezTo>
                    <a:pt x="4137" y="11"/>
                    <a:pt x="4124" y="17"/>
                    <a:pt x="4111" y="21"/>
                  </a:cubicBezTo>
                  <a:cubicBezTo>
                    <a:pt x="4111" y="21"/>
                    <a:pt x="4112" y="21"/>
                    <a:pt x="4112" y="20"/>
                  </a:cubicBezTo>
                  <a:lnTo>
                    <a:pt x="4112" y="20"/>
                  </a:lnTo>
                  <a:cubicBezTo>
                    <a:pt x="4108" y="22"/>
                    <a:pt x="4104" y="24"/>
                    <a:pt x="4100" y="25"/>
                  </a:cubicBezTo>
                  <a:cubicBezTo>
                    <a:pt x="4082" y="32"/>
                    <a:pt x="4064" y="39"/>
                    <a:pt x="4047" y="46"/>
                  </a:cubicBezTo>
                  <a:cubicBezTo>
                    <a:pt x="4010" y="63"/>
                    <a:pt x="3972" y="79"/>
                    <a:pt x="3935" y="94"/>
                  </a:cubicBezTo>
                  <a:cubicBezTo>
                    <a:pt x="3920" y="100"/>
                    <a:pt x="3905" y="107"/>
                    <a:pt x="3890" y="113"/>
                  </a:cubicBezTo>
                  <a:lnTo>
                    <a:pt x="3890" y="113"/>
                  </a:lnTo>
                  <a:cubicBezTo>
                    <a:pt x="3791" y="113"/>
                    <a:pt x="3692" y="117"/>
                    <a:pt x="3593" y="124"/>
                  </a:cubicBezTo>
                  <a:cubicBezTo>
                    <a:pt x="3433" y="136"/>
                    <a:pt x="3273" y="163"/>
                    <a:pt x="3116" y="196"/>
                  </a:cubicBezTo>
                  <a:cubicBezTo>
                    <a:pt x="2802" y="264"/>
                    <a:pt x="2495" y="363"/>
                    <a:pt x="2201" y="493"/>
                  </a:cubicBezTo>
                  <a:cubicBezTo>
                    <a:pt x="1910" y="621"/>
                    <a:pt x="1631" y="778"/>
                    <a:pt x="1373" y="964"/>
                  </a:cubicBezTo>
                  <a:cubicBezTo>
                    <a:pt x="1115" y="1148"/>
                    <a:pt x="865" y="1364"/>
                    <a:pt x="647" y="1601"/>
                  </a:cubicBezTo>
                  <a:cubicBezTo>
                    <a:pt x="430" y="1838"/>
                    <a:pt x="235" y="2100"/>
                    <a:pt x="73" y="2380"/>
                  </a:cubicBezTo>
                  <a:cubicBezTo>
                    <a:pt x="54" y="2413"/>
                    <a:pt x="35" y="2447"/>
                    <a:pt x="16" y="2481"/>
                  </a:cubicBezTo>
                  <a:cubicBezTo>
                    <a:pt x="0" y="2510"/>
                    <a:pt x="1" y="2546"/>
                    <a:pt x="23" y="2574"/>
                  </a:cubicBezTo>
                  <a:cubicBezTo>
                    <a:pt x="40" y="2595"/>
                    <a:pt x="64" y="2606"/>
                    <a:pt x="90" y="2606"/>
                  </a:cubicBezTo>
                  <a:cubicBezTo>
                    <a:pt x="97" y="2606"/>
                    <a:pt x="104" y="2605"/>
                    <a:pt x="111" y="2603"/>
                  </a:cubicBezTo>
                  <a:cubicBezTo>
                    <a:pt x="462" y="2531"/>
                    <a:pt x="813" y="2456"/>
                    <a:pt x="1160" y="2365"/>
                  </a:cubicBezTo>
                  <a:cubicBezTo>
                    <a:pt x="1504" y="2276"/>
                    <a:pt x="1844" y="2171"/>
                    <a:pt x="2173" y="2035"/>
                  </a:cubicBezTo>
                  <a:cubicBezTo>
                    <a:pt x="2471" y="1911"/>
                    <a:pt x="2760" y="1763"/>
                    <a:pt x="3029" y="1580"/>
                  </a:cubicBezTo>
                  <a:cubicBezTo>
                    <a:pt x="3280" y="1408"/>
                    <a:pt x="3517" y="1209"/>
                    <a:pt x="3718" y="979"/>
                  </a:cubicBezTo>
                  <a:cubicBezTo>
                    <a:pt x="3918" y="750"/>
                    <a:pt x="4088" y="489"/>
                    <a:pt x="4206" y="203"/>
                  </a:cubicBezTo>
                  <a:cubicBezTo>
                    <a:pt x="4220" y="170"/>
                    <a:pt x="4233" y="136"/>
                    <a:pt x="4245" y="101"/>
                  </a:cubicBezTo>
                  <a:cubicBezTo>
                    <a:pt x="4263" y="56"/>
                    <a:pt x="4219" y="1"/>
                    <a:pt x="4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5"/>
            <p:cNvSpPr/>
            <p:nvPr/>
          </p:nvSpPr>
          <p:spPr>
            <a:xfrm>
              <a:off x="2393175" y="2107950"/>
              <a:ext cx="108950" cy="41100"/>
            </a:xfrm>
            <a:custGeom>
              <a:avLst/>
              <a:gdLst/>
              <a:ahLst/>
              <a:cxnLst/>
              <a:rect l="l" t="t" r="r" b="b"/>
              <a:pathLst>
                <a:path w="4358" h="1644" extrusionOk="0">
                  <a:moveTo>
                    <a:pt x="4271" y="1"/>
                  </a:moveTo>
                  <a:cubicBezTo>
                    <a:pt x="3979" y="1"/>
                    <a:pt x="3689" y="21"/>
                    <a:pt x="3400" y="59"/>
                  </a:cubicBezTo>
                  <a:cubicBezTo>
                    <a:pt x="3101" y="99"/>
                    <a:pt x="2803" y="158"/>
                    <a:pt x="2511" y="234"/>
                  </a:cubicBezTo>
                  <a:cubicBezTo>
                    <a:pt x="2219" y="311"/>
                    <a:pt x="1931" y="412"/>
                    <a:pt x="1652" y="531"/>
                  </a:cubicBezTo>
                  <a:cubicBezTo>
                    <a:pt x="1374" y="650"/>
                    <a:pt x="1107" y="786"/>
                    <a:pt x="849" y="939"/>
                  </a:cubicBezTo>
                  <a:cubicBezTo>
                    <a:pt x="592" y="1094"/>
                    <a:pt x="340" y="1267"/>
                    <a:pt x="107" y="1460"/>
                  </a:cubicBezTo>
                  <a:cubicBezTo>
                    <a:pt x="78" y="1483"/>
                    <a:pt x="51" y="1507"/>
                    <a:pt x="22" y="1531"/>
                  </a:cubicBezTo>
                  <a:cubicBezTo>
                    <a:pt x="3" y="1546"/>
                    <a:pt x="1" y="1577"/>
                    <a:pt x="9" y="1598"/>
                  </a:cubicBezTo>
                  <a:cubicBezTo>
                    <a:pt x="20" y="1621"/>
                    <a:pt x="40" y="1635"/>
                    <a:pt x="66" y="1637"/>
                  </a:cubicBezTo>
                  <a:cubicBezTo>
                    <a:pt x="170" y="1641"/>
                    <a:pt x="274" y="1644"/>
                    <a:pt x="378" y="1644"/>
                  </a:cubicBezTo>
                  <a:cubicBezTo>
                    <a:pt x="651" y="1644"/>
                    <a:pt x="925" y="1627"/>
                    <a:pt x="1197" y="1591"/>
                  </a:cubicBezTo>
                  <a:cubicBezTo>
                    <a:pt x="1574" y="1544"/>
                    <a:pt x="1947" y="1462"/>
                    <a:pt x="2309" y="1345"/>
                  </a:cubicBezTo>
                  <a:cubicBezTo>
                    <a:pt x="2359" y="1330"/>
                    <a:pt x="2410" y="1312"/>
                    <a:pt x="2460" y="1294"/>
                  </a:cubicBezTo>
                  <a:cubicBezTo>
                    <a:pt x="2511" y="1276"/>
                    <a:pt x="2565" y="1259"/>
                    <a:pt x="2614" y="1237"/>
                  </a:cubicBezTo>
                  <a:cubicBezTo>
                    <a:pt x="2664" y="1214"/>
                    <a:pt x="2709" y="1195"/>
                    <a:pt x="2756" y="1175"/>
                  </a:cubicBezTo>
                  <a:cubicBezTo>
                    <a:pt x="2806" y="1153"/>
                    <a:pt x="2854" y="1128"/>
                    <a:pt x="2902" y="1101"/>
                  </a:cubicBezTo>
                  <a:cubicBezTo>
                    <a:pt x="2920" y="1091"/>
                    <a:pt x="2911" y="1062"/>
                    <a:pt x="2891" y="1062"/>
                  </a:cubicBezTo>
                  <a:cubicBezTo>
                    <a:pt x="2889" y="1062"/>
                    <a:pt x="2887" y="1062"/>
                    <a:pt x="2885" y="1063"/>
                  </a:cubicBezTo>
                  <a:cubicBezTo>
                    <a:pt x="2841" y="1076"/>
                    <a:pt x="2796" y="1088"/>
                    <a:pt x="2752" y="1104"/>
                  </a:cubicBezTo>
                  <a:cubicBezTo>
                    <a:pt x="2708" y="1119"/>
                    <a:pt x="2664" y="1134"/>
                    <a:pt x="2618" y="1149"/>
                  </a:cubicBezTo>
                  <a:cubicBezTo>
                    <a:pt x="2529" y="1175"/>
                    <a:pt x="2441" y="1206"/>
                    <a:pt x="2351" y="1233"/>
                  </a:cubicBezTo>
                  <a:cubicBezTo>
                    <a:pt x="2171" y="1288"/>
                    <a:pt x="1990" y="1337"/>
                    <a:pt x="1807" y="1376"/>
                  </a:cubicBezTo>
                  <a:cubicBezTo>
                    <a:pt x="1443" y="1454"/>
                    <a:pt x="1072" y="1502"/>
                    <a:pt x="699" y="1518"/>
                  </a:cubicBezTo>
                  <a:cubicBezTo>
                    <a:pt x="609" y="1521"/>
                    <a:pt x="519" y="1523"/>
                    <a:pt x="429" y="1523"/>
                  </a:cubicBezTo>
                  <a:cubicBezTo>
                    <a:pt x="365" y="1523"/>
                    <a:pt x="300" y="1522"/>
                    <a:pt x="236" y="1520"/>
                  </a:cubicBezTo>
                  <a:lnTo>
                    <a:pt x="236" y="1520"/>
                  </a:lnTo>
                  <a:cubicBezTo>
                    <a:pt x="250" y="1509"/>
                    <a:pt x="265" y="1498"/>
                    <a:pt x="280" y="1487"/>
                  </a:cubicBezTo>
                  <a:cubicBezTo>
                    <a:pt x="341" y="1441"/>
                    <a:pt x="398" y="1399"/>
                    <a:pt x="458" y="1356"/>
                  </a:cubicBezTo>
                  <a:cubicBezTo>
                    <a:pt x="579" y="1270"/>
                    <a:pt x="703" y="1188"/>
                    <a:pt x="830" y="1109"/>
                  </a:cubicBezTo>
                  <a:cubicBezTo>
                    <a:pt x="1082" y="955"/>
                    <a:pt x="1346" y="817"/>
                    <a:pt x="1618" y="697"/>
                  </a:cubicBezTo>
                  <a:cubicBezTo>
                    <a:pt x="1689" y="664"/>
                    <a:pt x="1739" y="643"/>
                    <a:pt x="1812" y="614"/>
                  </a:cubicBezTo>
                  <a:cubicBezTo>
                    <a:pt x="1883" y="585"/>
                    <a:pt x="1951" y="559"/>
                    <a:pt x="2021" y="534"/>
                  </a:cubicBezTo>
                  <a:cubicBezTo>
                    <a:pt x="2160" y="481"/>
                    <a:pt x="2302" y="436"/>
                    <a:pt x="2443" y="392"/>
                  </a:cubicBezTo>
                  <a:cubicBezTo>
                    <a:pt x="2727" y="305"/>
                    <a:pt x="3015" y="237"/>
                    <a:pt x="3307" y="192"/>
                  </a:cubicBezTo>
                  <a:cubicBezTo>
                    <a:pt x="3516" y="160"/>
                    <a:pt x="3732" y="138"/>
                    <a:pt x="3948" y="127"/>
                  </a:cubicBezTo>
                  <a:lnTo>
                    <a:pt x="3948" y="127"/>
                  </a:lnTo>
                  <a:cubicBezTo>
                    <a:pt x="3591" y="259"/>
                    <a:pt x="3233" y="391"/>
                    <a:pt x="2877" y="523"/>
                  </a:cubicBezTo>
                  <a:cubicBezTo>
                    <a:pt x="2409" y="695"/>
                    <a:pt x="1941" y="869"/>
                    <a:pt x="1473" y="1042"/>
                  </a:cubicBezTo>
                  <a:cubicBezTo>
                    <a:pt x="1208" y="1139"/>
                    <a:pt x="944" y="1237"/>
                    <a:pt x="680" y="1334"/>
                  </a:cubicBezTo>
                  <a:cubicBezTo>
                    <a:pt x="652" y="1345"/>
                    <a:pt x="633" y="1372"/>
                    <a:pt x="641" y="1403"/>
                  </a:cubicBezTo>
                  <a:cubicBezTo>
                    <a:pt x="647" y="1425"/>
                    <a:pt x="671" y="1444"/>
                    <a:pt x="694" y="1444"/>
                  </a:cubicBezTo>
                  <a:cubicBezTo>
                    <a:pt x="699" y="1444"/>
                    <a:pt x="704" y="1443"/>
                    <a:pt x="709" y="1441"/>
                  </a:cubicBezTo>
                  <a:cubicBezTo>
                    <a:pt x="1178" y="1269"/>
                    <a:pt x="1645" y="1096"/>
                    <a:pt x="2114" y="924"/>
                  </a:cubicBezTo>
                  <a:cubicBezTo>
                    <a:pt x="2581" y="751"/>
                    <a:pt x="3049" y="579"/>
                    <a:pt x="3518" y="407"/>
                  </a:cubicBezTo>
                  <a:cubicBezTo>
                    <a:pt x="3782" y="310"/>
                    <a:pt x="4046" y="212"/>
                    <a:pt x="4311" y="116"/>
                  </a:cubicBezTo>
                  <a:cubicBezTo>
                    <a:pt x="4339" y="105"/>
                    <a:pt x="4358" y="81"/>
                    <a:pt x="4353" y="52"/>
                  </a:cubicBezTo>
                  <a:cubicBezTo>
                    <a:pt x="4348" y="23"/>
                    <a:pt x="4326" y="1"/>
                    <a:pt x="4296" y="1"/>
                  </a:cubicBezTo>
                  <a:cubicBezTo>
                    <a:pt x="4288" y="1"/>
                    <a:pt x="4279" y="1"/>
                    <a:pt x="4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5"/>
            <p:cNvSpPr/>
            <p:nvPr/>
          </p:nvSpPr>
          <p:spPr>
            <a:xfrm>
              <a:off x="2487550" y="2055025"/>
              <a:ext cx="121875" cy="57925"/>
            </a:xfrm>
            <a:custGeom>
              <a:avLst/>
              <a:gdLst/>
              <a:ahLst/>
              <a:cxnLst/>
              <a:rect l="l" t="t" r="r" b="b"/>
              <a:pathLst>
                <a:path w="4875" h="2317" extrusionOk="0">
                  <a:moveTo>
                    <a:pt x="225" y="140"/>
                  </a:moveTo>
                  <a:cubicBezTo>
                    <a:pt x="556" y="146"/>
                    <a:pt x="885" y="164"/>
                    <a:pt x="1212" y="201"/>
                  </a:cubicBezTo>
                  <a:cubicBezTo>
                    <a:pt x="1581" y="244"/>
                    <a:pt x="1951" y="313"/>
                    <a:pt x="2308" y="419"/>
                  </a:cubicBezTo>
                  <a:cubicBezTo>
                    <a:pt x="2634" y="515"/>
                    <a:pt x="2935" y="636"/>
                    <a:pt x="3230" y="802"/>
                  </a:cubicBezTo>
                  <a:cubicBezTo>
                    <a:pt x="3507" y="956"/>
                    <a:pt x="3752" y="1138"/>
                    <a:pt x="3983" y="1351"/>
                  </a:cubicBezTo>
                  <a:cubicBezTo>
                    <a:pt x="4096" y="1457"/>
                    <a:pt x="4202" y="1571"/>
                    <a:pt x="4298" y="1693"/>
                  </a:cubicBezTo>
                  <a:cubicBezTo>
                    <a:pt x="4346" y="1751"/>
                    <a:pt x="4389" y="1812"/>
                    <a:pt x="4430" y="1874"/>
                  </a:cubicBezTo>
                  <a:lnTo>
                    <a:pt x="4430" y="1874"/>
                  </a:lnTo>
                  <a:cubicBezTo>
                    <a:pt x="4315" y="1784"/>
                    <a:pt x="4197" y="1698"/>
                    <a:pt x="4076" y="1614"/>
                  </a:cubicBezTo>
                  <a:cubicBezTo>
                    <a:pt x="3814" y="1432"/>
                    <a:pt x="3547" y="1269"/>
                    <a:pt x="3268" y="1119"/>
                  </a:cubicBezTo>
                  <a:cubicBezTo>
                    <a:pt x="2990" y="971"/>
                    <a:pt x="2699" y="836"/>
                    <a:pt x="2406" y="717"/>
                  </a:cubicBezTo>
                  <a:cubicBezTo>
                    <a:pt x="2110" y="598"/>
                    <a:pt x="1812" y="497"/>
                    <a:pt x="1507" y="413"/>
                  </a:cubicBezTo>
                  <a:cubicBezTo>
                    <a:pt x="1205" y="329"/>
                    <a:pt x="897" y="263"/>
                    <a:pt x="585" y="214"/>
                  </a:cubicBezTo>
                  <a:cubicBezTo>
                    <a:pt x="546" y="208"/>
                    <a:pt x="508" y="202"/>
                    <a:pt x="469" y="196"/>
                  </a:cubicBezTo>
                  <a:cubicBezTo>
                    <a:pt x="464" y="195"/>
                    <a:pt x="460" y="195"/>
                    <a:pt x="455" y="195"/>
                  </a:cubicBezTo>
                  <a:cubicBezTo>
                    <a:pt x="426" y="195"/>
                    <a:pt x="400" y="209"/>
                    <a:pt x="391" y="240"/>
                  </a:cubicBezTo>
                  <a:cubicBezTo>
                    <a:pt x="383" y="270"/>
                    <a:pt x="401" y="313"/>
                    <a:pt x="435" y="317"/>
                  </a:cubicBezTo>
                  <a:cubicBezTo>
                    <a:pt x="745" y="361"/>
                    <a:pt x="1053" y="423"/>
                    <a:pt x="1356" y="503"/>
                  </a:cubicBezTo>
                  <a:cubicBezTo>
                    <a:pt x="1660" y="582"/>
                    <a:pt x="1958" y="678"/>
                    <a:pt x="2251" y="791"/>
                  </a:cubicBezTo>
                  <a:cubicBezTo>
                    <a:pt x="2542" y="904"/>
                    <a:pt x="2822" y="1031"/>
                    <a:pt x="3099" y="1175"/>
                  </a:cubicBezTo>
                  <a:cubicBezTo>
                    <a:pt x="3375" y="1319"/>
                    <a:pt x="3646" y="1480"/>
                    <a:pt x="3906" y="1656"/>
                  </a:cubicBezTo>
                  <a:cubicBezTo>
                    <a:pt x="4150" y="1820"/>
                    <a:pt x="4380" y="1993"/>
                    <a:pt x="4603" y="2181"/>
                  </a:cubicBezTo>
                  <a:lnTo>
                    <a:pt x="4603" y="2181"/>
                  </a:lnTo>
                  <a:cubicBezTo>
                    <a:pt x="4489" y="2178"/>
                    <a:pt x="4375" y="2171"/>
                    <a:pt x="4262" y="2160"/>
                  </a:cubicBezTo>
                  <a:cubicBezTo>
                    <a:pt x="4088" y="2144"/>
                    <a:pt x="3932" y="2124"/>
                    <a:pt x="3758" y="2094"/>
                  </a:cubicBezTo>
                  <a:cubicBezTo>
                    <a:pt x="3416" y="2033"/>
                    <a:pt x="3079" y="1944"/>
                    <a:pt x="2752" y="1828"/>
                  </a:cubicBezTo>
                  <a:cubicBezTo>
                    <a:pt x="2670" y="1799"/>
                    <a:pt x="2588" y="1768"/>
                    <a:pt x="2507" y="1736"/>
                  </a:cubicBezTo>
                  <a:cubicBezTo>
                    <a:pt x="2489" y="1729"/>
                    <a:pt x="2470" y="1720"/>
                    <a:pt x="2452" y="1713"/>
                  </a:cubicBezTo>
                  <a:cubicBezTo>
                    <a:pt x="2442" y="1709"/>
                    <a:pt x="2433" y="1706"/>
                    <a:pt x="2425" y="1701"/>
                  </a:cubicBezTo>
                  <a:lnTo>
                    <a:pt x="2410" y="1695"/>
                  </a:lnTo>
                  <a:lnTo>
                    <a:pt x="2410" y="1695"/>
                  </a:lnTo>
                  <a:cubicBezTo>
                    <a:pt x="2413" y="1696"/>
                    <a:pt x="2414" y="1697"/>
                    <a:pt x="2414" y="1697"/>
                  </a:cubicBezTo>
                  <a:cubicBezTo>
                    <a:pt x="2413" y="1697"/>
                    <a:pt x="2401" y="1692"/>
                    <a:pt x="2400" y="1692"/>
                  </a:cubicBezTo>
                  <a:cubicBezTo>
                    <a:pt x="2360" y="1674"/>
                    <a:pt x="2320" y="1657"/>
                    <a:pt x="2281" y="1638"/>
                  </a:cubicBezTo>
                  <a:cubicBezTo>
                    <a:pt x="2122" y="1568"/>
                    <a:pt x="1968" y="1489"/>
                    <a:pt x="1817" y="1406"/>
                  </a:cubicBezTo>
                  <a:cubicBezTo>
                    <a:pt x="1665" y="1322"/>
                    <a:pt x="1516" y="1230"/>
                    <a:pt x="1370" y="1134"/>
                  </a:cubicBezTo>
                  <a:cubicBezTo>
                    <a:pt x="1299" y="1086"/>
                    <a:pt x="1229" y="1036"/>
                    <a:pt x="1159" y="986"/>
                  </a:cubicBezTo>
                  <a:cubicBezTo>
                    <a:pt x="1090" y="935"/>
                    <a:pt x="1025" y="886"/>
                    <a:pt x="960" y="834"/>
                  </a:cubicBezTo>
                  <a:cubicBezTo>
                    <a:pt x="696" y="623"/>
                    <a:pt x="450" y="392"/>
                    <a:pt x="225" y="140"/>
                  </a:cubicBezTo>
                  <a:close/>
                  <a:moveTo>
                    <a:pt x="74" y="1"/>
                  </a:moveTo>
                  <a:cubicBezTo>
                    <a:pt x="47" y="1"/>
                    <a:pt x="21" y="19"/>
                    <a:pt x="12" y="43"/>
                  </a:cubicBezTo>
                  <a:cubicBezTo>
                    <a:pt x="1" y="70"/>
                    <a:pt x="7" y="96"/>
                    <a:pt x="26" y="119"/>
                  </a:cubicBezTo>
                  <a:cubicBezTo>
                    <a:pt x="251" y="388"/>
                    <a:pt x="501" y="636"/>
                    <a:pt x="770" y="861"/>
                  </a:cubicBezTo>
                  <a:cubicBezTo>
                    <a:pt x="1040" y="1087"/>
                    <a:pt x="1329" y="1291"/>
                    <a:pt x="1633" y="1468"/>
                  </a:cubicBezTo>
                  <a:cubicBezTo>
                    <a:pt x="1940" y="1646"/>
                    <a:pt x="2263" y="1799"/>
                    <a:pt x="2595" y="1924"/>
                  </a:cubicBezTo>
                  <a:cubicBezTo>
                    <a:pt x="2921" y="2046"/>
                    <a:pt x="3257" y="2141"/>
                    <a:pt x="3599" y="2208"/>
                  </a:cubicBezTo>
                  <a:cubicBezTo>
                    <a:pt x="3946" y="2275"/>
                    <a:pt x="4300" y="2312"/>
                    <a:pt x="4653" y="2315"/>
                  </a:cubicBezTo>
                  <a:cubicBezTo>
                    <a:pt x="4696" y="2315"/>
                    <a:pt x="4740" y="2316"/>
                    <a:pt x="4784" y="2316"/>
                  </a:cubicBezTo>
                  <a:cubicBezTo>
                    <a:pt x="4837" y="2315"/>
                    <a:pt x="4874" y="2242"/>
                    <a:pt x="4830" y="2203"/>
                  </a:cubicBezTo>
                  <a:cubicBezTo>
                    <a:pt x="4777" y="2156"/>
                    <a:pt x="4722" y="2110"/>
                    <a:pt x="4668" y="2064"/>
                  </a:cubicBezTo>
                  <a:lnTo>
                    <a:pt x="4668" y="2064"/>
                  </a:lnTo>
                  <a:cubicBezTo>
                    <a:pt x="4645" y="2015"/>
                    <a:pt x="4621" y="1967"/>
                    <a:pt x="4594" y="1920"/>
                  </a:cubicBezTo>
                  <a:cubicBezTo>
                    <a:pt x="4553" y="1850"/>
                    <a:pt x="4511" y="1783"/>
                    <a:pt x="4466" y="1719"/>
                  </a:cubicBezTo>
                  <a:cubicBezTo>
                    <a:pt x="4372" y="1588"/>
                    <a:pt x="4271" y="1464"/>
                    <a:pt x="4160" y="1349"/>
                  </a:cubicBezTo>
                  <a:cubicBezTo>
                    <a:pt x="3938" y="1116"/>
                    <a:pt x="3679" y="917"/>
                    <a:pt x="3404" y="752"/>
                  </a:cubicBezTo>
                  <a:cubicBezTo>
                    <a:pt x="3129" y="585"/>
                    <a:pt x="2811" y="441"/>
                    <a:pt x="2494" y="336"/>
                  </a:cubicBezTo>
                  <a:cubicBezTo>
                    <a:pt x="2128" y="215"/>
                    <a:pt x="1751" y="137"/>
                    <a:pt x="1369" y="85"/>
                  </a:cubicBezTo>
                  <a:cubicBezTo>
                    <a:pt x="989" y="34"/>
                    <a:pt x="601" y="10"/>
                    <a:pt x="214" y="3"/>
                  </a:cubicBezTo>
                  <a:cubicBezTo>
                    <a:pt x="168" y="2"/>
                    <a:pt x="121" y="1"/>
                    <a:pt x="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5"/>
            <p:cNvSpPr/>
            <p:nvPr/>
          </p:nvSpPr>
          <p:spPr>
            <a:xfrm>
              <a:off x="2423475" y="2074025"/>
              <a:ext cx="136900" cy="35875"/>
            </a:xfrm>
            <a:custGeom>
              <a:avLst/>
              <a:gdLst/>
              <a:ahLst/>
              <a:cxnLst/>
              <a:rect l="l" t="t" r="r" b="b"/>
              <a:pathLst>
                <a:path w="5476" h="1435" extrusionOk="0">
                  <a:moveTo>
                    <a:pt x="410" y="386"/>
                  </a:moveTo>
                  <a:cubicBezTo>
                    <a:pt x="413" y="387"/>
                    <a:pt x="415" y="387"/>
                    <a:pt x="418" y="388"/>
                  </a:cubicBezTo>
                  <a:cubicBezTo>
                    <a:pt x="1068" y="489"/>
                    <a:pt x="1718" y="593"/>
                    <a:pt x="2366" y="710"/>
                  </a:cubicBezTo>
                  <a:cubicBezTo>
                    <a:pt x="3013" y="828"/>
                    <a:pt x="3656" y="953"/>
                    <a:pt x="4300" y="1086"/>
                  </a:cubicBezTo>
                  <a:cubicBezTo>
                    <a:pt x="4567" y="1142"/>
                    <a:pt x="4833" y="1199"/>
                    <a:pt x="5099" y="1257"/>
                  </a:cubicBezTo>
                  <a:lnTo>
                    <a:pt x="5099" y="1257"/>
                  </a:lnTo>
                  <a:cubicBezTo>
                    <a:pt x="4789" y="1302"/>
                    <a:pt x="4473" y="1302"/>
                    <a:pt x="4161" y="1303"/>
                  </a:cubicBezTo>
                  <a:cubicBezTo>
                    <a:pt x="4113" y="1303"/>
                    <a:pt x="4064" y="1303"/>
                    <a:pt x="4016" y="1303"/>
                  </a:cubicBezTo>
                  <a:cubicBezTo>
                    <a:pt x="3716" y="1303"/>
                    <a:pt x="3414" y="1299"/>
                    <a:pt x="3114" y="1285"/>
                  </a:cubicBezTo>
                  <a:cubicBezTo>
                    <a:pt x="2765" y="1268"/>
                    <a:pt x="2422" y="1237"/>
                    <a:pt x="2087" y="1184"/>
                  </a:cubicBezTo>
                  <a:cubicBezTo>
                    <a:pt x="1750" y="1129"/>
                    <a:pt x="1417" y="1049"/>
                    <a:pt x="1098" y="929"/>
                  </a:cubicBezTo>
                  <a:cubicBezTo>
                    <a:pt x="779" y="810"/>
                    <a:pt x="491" y="656"/>
                    <a:pt x="225" y="456"/>
                  </a:cubicBezTo>
                  <a:cubicBezTo>
                    <a:pt x="224" y="455"/>
                    <a:pt x="224" y="455"/>
                    <a:pt x="224" y="455"/>
                  </a:cubicBezTo>
                  <a:lnTo>
                    <a:pt x="224" y="455"/>
                  </a:lnTo>
                  <a:cubicBezTo>
                    <a:pt x="285" y="430"/>
                    <a:pt x="348" y="408"/>
                    <a:pt x="410" y="386"/>
                  </a:cubicBezTo>
                  <a:close/>
                  <a:moveTo>
                    <a:pt x="1886" y="0"/>
                  </a:moveTo>
                  <a:cubicBezTo>
                    <a:pt x="1546" y="0"/>
                    <a:pt x="1204" y="39"/>
                    <a:pt x="872" y="111"/>
                  </a:cubicBezTo>
                  <a:cubicBezTo>
                    <a:pt x="589" y="171"/>
                    <a:pt x="314" y="261"/>
                    <a:pt x="46" y="374"/>
                  </a:cubicBezTo>
                  <a:cubicBezTo>
                    <a:pt x="7" y="390"/>
                    <a:pt x="0" y="459"/>
                    <a:pt x="32" y="485"/>
                  </a:cubicBezTo>
                  <a:cubicBezTo>
                    <a:pt x="303" y="707"/>
                    <a:pt x="607" y="883"/>
                    <a:pt x="929" y="1016"/>
                  </a:cubicBezTo>
                  <a:cubicBezTo>
                    <a:pt x="1253" y="1151"/>
                    <a:pt x="1579" y="1237"/>
                    <a:pt x="1916" y="1299"/>
                  </a:cubicBezTo>
                  <a:cubicBezTo>
                    <a:pt x="2252" y="1361"/>
                    <a:pt x="2618" y="1398"/>
                    <a:pt x="2972" y="1416"/>
                  </a:cubicBezTo>
                  <a:cubicBezTo>
                    <a:pt x="3267" y="1431"/>
                    <a:pt x="3562" y="1434"/>
                    <a:pt x="3857" y="1434"/>
                  </a:cubicBezTo>
                  <a:cubicBezTo>
                    <a:pt x="3916" y="1434"/>
                    <a:pt x="3974" y="1434"/>
                    <a:pt x="4033" y="1434"/>
                  </a:cubicBezTo>
                  <a:cubicBezTo>
                    <a:pt x="4444" y="1431"/>
                    <a:pt x="4859" y="1435"/>
                    <a:pt x="5262" y="1354"/>
                  </a:cubicBezTo>
                  <a:cubicBezTo>
                    <a:pt x="5314" y="1344"/>
                    <a:pt x="5365" y="1333"/>
                    <a:pt x="5416" y="1319"/>
                  </a:cubicBezTo>
                  <a:cubicBezTo>
                    <a:pt x="5473" y="1305"/>
                    <a:pt x="5475" y="1214"/>
                    <a:pt x="5416" y="1201"/>
                  </a:cubicBezTo>
                  <a:cubicBezTo>
                    <a:pt x="4772" y="1059"/>
                    <a:pt x="4129" y="924"/>
                    <a:pt x="3483" y="798"/>
                  </a:cubicBezTo>
                  <a:cubicBezTo>
                    <a:pt x="2838" y="673"/>
                    <a:pt x="2192" y="554"/>
                    <a:pt x="1544" y="444"/>
                  </a:cubicBezTo>
                  <a:cubicBezTo>
                    <a:pt x="1260" y="394"/>
                    <a:pt x="975" y="347"/>
                    <a:pt x="689" y="301"/>
                  </a:cubicBezTo>
                  <a:lnTo>
                    <a:pt x="689" y="301"/>
                  </a:lnTo>
                  <a:cubicBezTo>
                    <a:pt x="974" y="223"/>
                    <a:pt x="1267" y="173"/>
                    <a:pt x="1559" y="151"/>
                  </a:cubicBezTo>
                  <a:cubicBezTo>
                    <a:pt x="1679" y="142"/>
                    <a:pt x="1800" y="138"/>
                    <a:pt x="1921" y="138"/>
                  </a:cubicBezTo>
                  <a:cubicBezTo>
                    <a:pt x="2297" y="138"/>
                    <a:pt x="2672" y="180"/>
                    <a:pt x="3039" y="259"/>
                  </a:cubicBezTo>
                  <a:cubicBezTo>
                    <a:pt x="3315" y="320"/>
                    <a:pt x="3585" y="405"/>
                    <a:pt x="3849" y="504"/>
                  </a:cubicBezTo>
                  <a:cubicBezTo>
                    <a:pt x="3851" y="505"/>
                    <a:pt x="3853" y="506"/>
                    <a:pt x="3854" y="506"/>
                  </a:cubicBezTo>
                  <a:cubicBezTo>
                    <a:pt x="3869" y="506"/>
                    <a:pt x="3877" y="481"/>
                    <a:pt x="3862" y="472"/>
                  </a:cubicBezTo>
                  <a:cubicBezTo>
                    <a:pt x="3411" y="227"/>
                    <a:pt x="2905" y="89"/>
                    <a:pt x="2397" y="30"/>
                  </a:cubicBezTo>
                  <a:cubicBezTo>
                    <a:pt x="2228" y="10"/>
                    <a:pt x="2057" y="0"/>
                    <a:pt x="18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25"/>
          <p:cNvGrpSpPr/>
          <p:nvPr/>
        </p:nvGrpSpPr>
        <p:grpSpPr>
          <a:xfrm>
            <a:off x="0" y="0"/>
            <a:ext cx="9144001" cy="5143501"/>
            <a:chOff x="0" y="0"/>
            <a:chExt cx="9144001" cy="5143501"/>
          </a:xfrm>
        </p:grpSpPr>
        <p:pic>
          <p:nvPicPr>
            <p:cNvPr id="1464" name="Google Shape;1464;p25"/>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1465" name="Google Shape;1465;p25"/>
            <p:cNvPicPr preferRelativeResize="0"/>
            <p:nvPr/>
          </p:nvPicPr>
          <p:blipFill>
            <a:blip r:embed="rId3">
              <a:alphaModFix amt="40000"/>
            </a:blip>
            <a:stretch>
              <a:fillRect/>
            </a:stretch>
          </p:blipFill>
          <p:spPr>
            <a:xfrm>
              <a:off x="0" y="1255"/>
              <a:ext cx="9144001" cy="514099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3_1">
    <p:spTree>
      <p:nvGrpSpPr>
        <p:cNvPr id="1" name="Shape 1466"/>
        <p:cNvGrpSpPr/>
        <p:nvPr/>
      </p:nvGrpSpPr>
      <p:grpSpPr>
        <a:xfrm>
          <a:off x="0" y="0"/>
          <a:ext cx="0" cy="0"/>
          <a:chOff x="0" y="0"/>
          <a:chExt cx="0" cy="0"/>
        </a:xfrm>
      </p:grpSpPr>
      <p:sp>
        <p:nvSpPr>
          <p:cNvPr id="1467" name="Google Shape;1467;p26"/>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8" name="Google Shape;1468;p26"/>
          <p:cNvGrpSpPr/>
          <p:nvPr/>
        </p:nvGrpSpPr>
        <p:grpSpPr>
          <a:xfrm>
            <a:off x="4280475" y="4412045"/>
            <a:ext cx="590700" cy="730200"/>
            <a:chOff x="4280475" y="4412045"/>
            <a:chExt cx="590700" cy="730200"/>
          </a:xfrm>
        </p:grpSpPr>
        <p:grpSp>
          <p:nvGrpSpPr>
            <p:cNvPr id="1469" name="Google Shape;1469;p26"/>
            <p:cNvGrpSpPr/>
            <p:nvPr/>
          </p:nvGrpSpPr>
          <p:grpSpPr>
            <a:xfrm>
              <a:off x="4280475" y="4412045"/>
              <a:ext cx="590700" cy="730200"/>
              <a:chOff x="4280475" y="4412045"/>
              <a:chExt cx="590700" cy="730200"/>
            </a:xfrm>
          </p:grpSpPr>
          <p:sp>
            <p:nvSpPr>
              <p:cNvPr id="1470" name="Google Shape;1470;p26"/>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1" name="Google Shape;1471;p26"/>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1472" name="Google Shape;1472;p26"/>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2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grpSp>
        <p:nvGrpSpPr>
          <p:cNvPr id="1474" name="Google Shape;1474;p26"/>
          <p:cNvGrpSpPr/>
          <p:nvPr/>
        </p:nvGrpSpPr>
        <p:grpSpPr>
          <a:xfrm rot="10800000" flipH="1">
            <a:off x="461200" y="1758476"/>
            <a:ext cx="285550" cy="1627025"/>
            <a:chOff x="5450975" y="1758275"/>
            <a:chExt cx="285550" cy="1627025"/>
          </a:xfrm>
        </p:grpSpPr>
        <p:sp>
          <p:nvSpPr>
            <p:cNvPr id="1475" name="Google Shape;1475;p26"/>
            <p:cNvSpPr/>
            <p:nvPr/>
          </p:nvSpPr>
          <p:spPr>
            <a:xfrm>
              <a:off x="5499350" y="1884825"/>
              <a:ext cx="215500" cy="464775"/>
            </a:xfrm>
            <a:custGeom>
              <a:avLst/>
              <a:gdLst/>
              <a:ahLst/>
              <a:cxnLst/>
              <a:rect l="l" t="t" r="r" b="b"/>
              <a:pathLst>
                <a:path w="8620" h="18591" extrusionOk="0">
                  <a:moveTo>
                    <a:pt x="2602" y="1"/>
                  </a:moveTo>
                  <a:cubicBezTo>
                    <a:pt x="1920" y="1"/>
                    <a:pt x="1261" y="270"/>
                    <a:pt x="788" y="774"/>
                  </a:cubicBezTo>
                  <a:cubicBezTo>
                    <a:pt x="287" y="1307"/>
                    <a:pt x="0" y="2051"/>
                    <a:pt x="122" y="2783"/>
                  </a:cubicBezTo>
                  <a:cubicBezTo>
                    <a:pt x="248" y="3538"/>
                    <a:pt x="907" y="4193"/>
                    <a:pt x="1690" y="4216"/>
                  </a:cubicBezTo>
                  <a:cubicBezTo>
                    <a:pt x="1701" y="4217"/>
                    <a:pt x="1712" y="4217"/>
                    <a:pt x="1723" y="4217"/>
                  </a:cubicBezTo>
                  <a:cubicBezTo>
                    <a:pt x="2070" y="4217"/>
                    <a:pt x="2401" y="4054"/>
                    <a:pt x="2592" y="3764"/>
                  </a:cubicBezTo>
                  <a:cubicBezTo>
                    <a:pt x="2759" y="3512"/>
                    <a:pt x="2812" y="3182"/>
                    <a:pt x="2752" y="2887"/>
                  </a:cubicBezTo>
                  <a:cubicBezTo>
                    <a:pt x="2698" y="2609"/>
                    <a:pt x="2519" y="2373"/>
                    <a:pt x="2248" y="2277"/>
                  </a:cubicBezTo>
                  <a:cubicBezTo>
                    <a:pt x="2240" y="2274"/>
                    <a:pt x="2232" y="2273"/>
                    <a:pt x="2225" y="2273"/>
                  </a:cubicBezTo>
                  <a:cubicBezTo>
                    <a:pt x="2156" y="2273"/>
                    <a:pt x="2114" y="2387"/>
                    <a:pt x="2188" y="2420"/>
                  </a:cubicBezTo>
                  <a:lnTo>
                    <a:pt x="2187" y="2420"/>
                  </a:lnTo>
                  <a:cubicBezTo>
                    <a:pt x="2727" y="2661"/>
                    <a:pt x="2618" y="3503"/>
                    <a:pt x="2155" y="3755"/>
                  </a:cubicBezTo>
                  <a:cubicBezTo>
                    <a:pt x="2030" y="3823"/>
                    <a:pt x="1891" y="3853"/>
                    <a:pt x="1752" y="3853"/>
                  </a:cubicBezTo>
                  <a:cubicBezTo>
                    <a:pt x="1564" y="3853"/>
                    <a:pt x="1375" y="3799"/>
                    <a:pt x="1213" y="3712"/>
                  </a:cubicBezTo>
                  <a:cubicBezTo>
                    <a:pt x="903" y="3547"/>
                    <a:pt x="665" y="3266"/>
                    <a:pt x="560" y="2943"/>
                  </a:cubicBezTo>
                  <a:cubicBezTo>
                    <a:pt x="354" y="2319"/>
                    <a:pt x="582" y="1618"/>
                    <a:pt x="1013" y="1132"/>
                  </a:cubicBezTo>
                  <a:cubicBezTo>
                    <a:pt x="1128" y="1003"/>
                    <a:pt x="1262" y="880"/>
                    <a:pt x="1391" y="791"/>
                  </a:cubicBezTo>
                  <a:cubicBezTo>
                    <a:pt x="1522" y="701"/>
                    <a:pt x="1686" y="611"/>
                    <a:pt x="1817" y="563"/>
                  </a:cubicBezTo>
                  <a:cubicBezTo>
                    <a:pt x="2063" y="472"/>
                    <a:pt x="2327" y="432"/>
                    <a:pt x="2586" y="432"/>
                  </a:cubicBezTo>
                  <a:cubicBezTo>
                    <a:pt x="2700" y="432"/>
                    <a:pt x="2812" y="439"/>
                    <a:pt x="2921" y="454"/>
                  </a:cubicBezTo>
                  <a:cubicBezTo>
                    <a:pt x="3715" y="563"/>
                    <a:pt x="4438" y="1018"/>
                    <a:pt x="4946" y="1631"/>
                  </a:cubicBezTo>
                  <a:cubicBezTo>
                    <a:pt x="5477" y="2271"/>
                    <a:pt x="5776" y="3118"/>
                    <a:pt x="5811" y="3946"/>
                  </a:cubicBezTo>
                  <a:cubicBezTo>
                    <a:pt x="5843" y="4727"/>
                    <a:pt x="5639" y="5472"/>
                    <a:pt x="5271" y="6131"/>
                  </a:cubicBezTo>
                  <a:cubicBezTo>
                    <a:pt x="4925" y="6748"/>
                    <a:pt x="4485" y="7255"/>
                    <a:pt x="3985" y="7763"/>
                  </a:cubicBezTo>
                  <a:cubicBezTo>
                    <a:pt x="2972" y="8794"/>
                    <a:pt x="1809" y="9699"/>
                    <a:pt x="995" y="10909"/>
                  </a:cubicBezTo>
                  <a:cubicBezTo>
                    <a:pt x="545" y="11579"/>
                    <a:pt x="248" y="12327"/>
                    <a:pt x="148" y="13129"/>
                  </a:cubicBezTo>
                  <a:cubicBezTo>
                    <a:pt x="38" y="14007"/>
                    <a:pt x="178" y="14909"/>
                    <a:pt x="530" y="15720"/>
                  </a:cubicBezTo>
                  <a:cubicBezTo>
                    <a:pt x="1220" y="17315"/>
                    <a:pt x="2805" y="18400"/>
                    <a:pt x="4520" y="18569"/>
                  </a:cubicBezTo>
                  <a:cubicBezTo>
                    <a:pt x="4664" y="18583"/>
                    <a:pt x="4810" y="18590"/>
                    <a:pt x="4955" y="18590"/>
                  </a:cubicBezTo>
                  <a:cubicBezTo>
                    <a:pt x="5637" y="18590"/>
                    <a:pt x="6325" y="18433"/>
                    <a:pt x="6919" y="18101"/>
                  </a:cubicBezTo>
                  <a:cubicBezTo>
                    <a:pt x="7627" y="17706"/>
                    <a:pt x="8171" y="17040"/>
                    <a:pt x="8317" y="16233"/>
                  </a:cubicBezTo>
                  <a:cubicBezTo>
                    <a:pt x="8619" y="14573"/>
                    <a:pt x="7372" y="12728"/>
                    <a:pt x="5621" y="12658"/>
                  </a:cubicBezTo>
                  <a:cubicBezTo>
                    <a:pt x="5594" y="12657"/>
                    <a:pt x="5568" y="12656"/>
                    <a:pt x="5541" y="12656"/>
                  </a:cubicBezTo>
                  <a:cubicBezTo>
                    <a:pt x="4750" y="12656"/>
                    <a:pt x="3956" y="13133"/>
                    <a:pt x="3692" y="13901"/>
                  </a:cubicBezTo>
                  <a:cubicBezTo>
                    <a:pt x="3417" y="14702"/>
                    <a:pt x="3855" y="15523"/>
                    <a:pt x="4462" y="16037"/>
                  </a:cubicBezTo>
                  <a:cubicBezTo>
                    <a:pt x="4781" y="16306"/>
                    <a:pt x="5149" y="16483"/>
                    <a:pt x="5541" y="16618"/>
                  </a:cubicBezTo>
                  <a:cubicBezTo>
                    <a:pt x="5558" y="16623"/>
                    <a:pt x="5574" y="16626"/>
                    <a:pt x="5589" y="16626"/>
                  </a:cubicBezTo>
                  <a:cubicBezTo>
                    <a:pt x="5727" y="16626"/>
                    <a:pt x="5773" y="16396"/>
                    <a:pt x="5617" y="16343"/>
                  </a:cubicBezTo>
                  <a:cubicBezTo>
                    <a:pt x="5243" y="16214"/>
                    <a:pt x="4893" y="15969"/>
                    <a:pt x="4606" y="15699"/>
                  </a:cubicBezTo>
                  <a:cubicBezTo>
                    <a:pt x="4330" y="15438"/>
                    <a:pt x="4102" y="15117"/>
                    <a:pt x="4010" y="14745"/>
                  </a:cubicBezTo>
                  <a:cubicBezTo>
                    <a:pt x="3921" y="14388"/>
                    <a:pt x="3989" y="14017"/>
                    <a:pt x="4194" y="13712"/>
                  </a:cubicBezTo>
                  <a:cubicBezTo>
                    <a:pt x="4398" y="13410"/>
                    <a:pt x="4726" y="13195"/>
                    <a:pt x="5075" y="13096"/>
                  </a:cubicBezTo>
                  <a:cubicBezTo>
                    <a:pt x="5228" y="13052"/>
                    <a:pt x="5384" y="13032"/>
                    <a:pt x="5538" y="13032"/>
                  </a:cubicBezTo>
                  <a:cubicBezTo>
                    <a:pt x="6206" y="13032"/>
                    <a:pt x="6860" y="13410"/>
                    <a:pt x="7290" y="13910"/>
                  </a:cubicBezTo>
                  <a:cubicBezTo>
                    <a:pt x="7779" y="14477"/>
                    <a:pt x="8008" y="15241"/>
                    <a:pt x="7936" y="15977"/>
                  </a:cubicBezTo>
                  <a:cubicBezTo>
                    <a:pt x="7902" y="16327"/>
                    <a:pt x="7773" y="16685"/>
                    <a:pt x="7567" y="16988"/>
                  </a:cubicBezTo>
                  <a:cubicBezTo>
                    <a:pt x="7362" y="17291"/>
                    <a:pt x="7062" y="17548"/>
                    <a:pt x="6737" y="17735"/>
                  </a:cubicBezTo>
                  <a:cubicBezTo>
                    <a:pt x="6197" y="18044"/>
                    <a:pt x="5583" y="18181"/>
                    <a:pt x="4967" y="18181"/>
                  </a:cubicBezTo>
                  <a:cubicBezTo>
                    <a:pt x="4794" y="18181"/>
                    <a:pt x="4622" y="18170"/>
                    <a:pt x="4451" y="18150"/>
                  </a:cubicBezTo>
                  <a:cubicBezTo>
                    <a:pt x="2821" y="17955"/>
                    <a:pt x="1352" y="16813"/>
                    <a:pt x="805" y="15260"/>
                  </a:cubicBezTo>
                  <a:cubicBezTo>
                    <a:pt x="524" y="14462"/>
                    <a:pt x="461" y="13587"/>
                    <a:pt x="644" y="12760"/>
                  </a:cubicBezTo>
                  <a:cubicBezTo>
                    <a:pt x="732" y="12365"/>
                    <a:pt x="862" y="12019"/>
                    <a:pt x="1044" y="11673"/>
                  </a:cubicBezTo>
                  <a:cubicBezTo>
                    <a:pt x="1207" y="11360"/>
                    <a:pt x="1402" y="11062"/>
                    <a:pt x="1617" y="10783"/>
                  </a:cubicBezTo>
                  <a:cubicBezTo>
                    <a:pt x="1810" y="10533"/>
                    <a:pt x="2067" y="10244"/>
                    <a:pt x="2305" y="9996"/>
                  </a:cubicBezTo>
                  <a:cubicBezTo>
                    <a:pt x="2556" y="9733"/>
                    <a:pt x="2819" y="9480"/>
                    <a:pt x="3083" y="9230"/>
                  </a:cubicBezTo>
                  <a:cubicBezTo>
                    <a:pt x="3610" y="8730"/>
                    <a:pt x="4149" y="8241"/>
                    <a:pt x="4638" y="7705"/>
                  </a:cubicBezTo>
                  <a:cubicBezTo>
                    <a:pt x="5110" y="7187"/>
                    <a:pt x="5542" y="6619"/>
                    <a:pt x="5834" y="5977"/>
                  </a:cubicBezTo>
                  <a:cubicBezTo>
                    <a:pt x="6187" y="5202"/>
                    <a:pt x="6320" y="4359"/>
                    <a:pt x="6205" y="3513"/>
                  </a:cubicBezTo>
                  <a:cubicBezTo>
                    <a:pt x="6087" y="2645"/>
                    <a:pt x="5711" y="1802"/>
                    <a:pt x="5109" y="1160"/>
                  </a:cubicBezTo>
                  <a:cubicBezTo>
                    <a:pt x="4531" y="542"/>
                    <a:pt x="3743" y="114"/>
                    <a:pt x="2900" y="18"/>
                  </a:cubicBezTo>
                  <a:cubicBezTo>
                    <a:pt x="2800" y="6"/>
                    <a:pt x="2701" y="1"/>
                    <a:pt x="260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5450975" y="2078500"/>
              <a:ext cx="285125" cy="514925"/>
            </a:xfrm>
            <a:custGeom>
              <a:avLst/>
              <a:gdLst/>
              <a:ahLst/>
              <a:cxnLst/>
              <a:rect l="l" t="t" r="r" b="b"/>
              <a:pathLst>
                <a:path w="11405" h="20597" extrusionOk="0">
                  <a:moveTo>
                    <a:pt x="6449" y="1"/>
                  </a:moveTo>
                  <a:cubicBezTo>
                    <a:pt x="6428" y="1"/>
                    <a:pt x="6407" y="12"/>
                    <a:pt x="6399" y="39"/>
                  </a:cubicBezTo>
                  <a:lnTo>
                    <a:pt x="6399" y="40"/>
                  </a:lnTo>
                  <a:cubicBezTo>
                    <a:pt x="5959" y="1512"/>
                    <a:pt x="5170" y="2850"/>
                    <a:pt x="4301" y="4107"/>
                  </a:cubicBezTo>
                  <a:cubicBezTo>
                    <a:pt x="3420" y="5380"/>
                    <a:pt x="2453" y="6597"/>
                    <a:pt x="1671" y="7937"/>
                  </a:cubicBezTo>
                  <a:cubicBezTo>
                    <a:pt x="881" y="9291"/>
                    <a:pt x="341" y="10761"/>
                    <a:pt x="170" y="12324"/>
                  </a:cubicBezTo>
                  <a:cubicBezTo>
                    <a:pt x="1" y="13862"/>
                    <a:pt x="199" y="15452"/>
                    <a:pt x="865" y="16859"/>
                  </a:cubicBezTo>
                  <a:cubicBezTo>
                    <a:pt x="1461" y="18118"/>
                    <a:pt x="2429" y="19146"/>
                    <a:pt x="3656" y="19807"/>
                  </a:cubicBezTo>
                  <a:cubicBezTo>
                    <a:pt x="4590" y="20310"/>
                    <a:pt x="5641" y="20596"/>
                    <a:pt x="6698" y="20596"/>
                  </a:cubicBezTo>
                  <a:cubicBezTo>
                    <a:pt x="6966" y="20596"/>
                    <a:pt x="7235" y="20578"/>
                    <a:pt x="7502" y="20540"/>
                  </a:cubicBezTo>
                  <a:cubicBezTo>
                    <a:pt x="8879" y="20344"/>
                    <a:pt x="10159" y="19562"/>
                    <a:pt x="10853" y="18339"/>
                  </a:cubicBezTo>
                  <a:cubicBezTo>
                    <a:pt x="11200" y="17727"/>
                    <a:pt x="11405" y="17005"/>
                    <a:pt x="11330" y="16298"/>
                  </a:cubicBezTo>
                  <a:cubicBezTo>
                    <a:pt x="11251" y="15554"/>
                    <a:pt x="10885" y="14885"/>
                    <a:pt x="10332" y="14384"/>
                  </a:cubicBezTo>
                  <a:cubicBezTo>
                    <a:pt x="9778" y="13884"/>
                    <a:pt x="9037" y="13524"/>
                    <a:pt x="8291" y="13344"/>
                  </a:cubicBezTo>
                  <a:cubicBezTo>
                    <a:pt x="7941" y="13260"/>
                    <a:pt x="7576" y="13211"/>
                    <a:pt x="7213" y="13211"/>
                  </a:cubicBezTo>
                  <a:cubicBezTo>
                    <a:pt x="6698" y="13211"/>
                    <a:pt x="6185" y="13309"/>
                    <a:pt x="5721" y="13545"/>
                  </a:cubicBezTo>
                  <a:cubicBezTo>
                    <a:pt x="5070" y="13876"/>
                    <a:pt x="4523" y="14499"/>
                    <a:pt x="4378" y="15225"/>
                  </a:cubicBezTo>
                  <a:cubicBezTo>
                    <a:pt x="4229" y="15968"/>
                    <a:pt x="4529" y="16720"/>
                    <a:pt x="5149" y="17157"/>
                  </a:cubicBezTo>
                  <a:cubicBezTo>
                    <a:pt x="5286" y="17254"/>
                    <a:pt x="5443" y="17328"/>
                    <a:pt x="5605" y="17374"/>
                  </a:cubicBezTo>
                  <a:cubicBezTo>
                    <a:pt x="5712" y="17405"/>
                    <a:pt x="5818" y="17413"/>
                    <a:pt x="5926" y="17413"/>
                  </a:cubicBezTo>
                  <a:cubicBezTo>
                    <a:pt x="5989" y="17413"/>
                    <a:pt x="6053" y="17410"/>
                    <a:pt x="6119" y="17408"/>
                  </a:cubicBezTo>
                  <a:cubicBezTo>
                    <a:pt x="6292" y="17404"/>
                    <a:pt x="6296" y="17134"/>
                    <a:pt x="6123" y="17134"/>
                  </a:cubicBezTo>
                  <a:cubicBezTo>
                    <a:pt x="6122" y="17134"/>
                    <a:pt x="6120" y="17134"/>
                    <a:pt x="6119" y="17134"/>
                  </a:cubicBezTo>
                  <a:cubicBezTo>
                    <a:pt x="6114" y="17134"/>
                    <a:pt x="6110" y="17134"/>
                    <a:pt x="6106" y="17134"/>
                  </a:cubicBezTo>
                  <a:cubicBezTo>
                    <a:pt x="5964" y="17134"/>
                    <a:pt x="5808" y="17077"/>
                    <a:pt x="5681" y="17021"/>
                  </a:cubicBezTo>
                  <a:cubicBezTo>
                    <a:pt x="5540" y="16958"/>
                    <a:pt x="5408" y="16872"/>
                    <a:pt x="5294" y="16768"/>
                  </a:cubicBezTo>
                  <a:cubicBezTo>
                    <a:pt x="5061" y="16557"/>
                    <a:pt x="4892" y="16277"/>
                    <a:pt x="4812" y="15972"/>
                  </a:cubicBezTo>
                  <a:cubicBezTo>
                    <a:pt x="4646" y="15339"/>
                    <a:pt x="4963" y="14686"/>
                    <a:pt x="5438" y="14259"/>
                  </a:cubicBezTo>
                  <a:cubicBezTo>
                    <a:pt x="5929" y="13816"/>
                    <a:pt x="6580" y="13644"/>
                    <a:pt x="7229" y="13644"/>
                  </a:cubicBezTo>
                  <a:cubicBezTo>
                    <a:pt x="7328" y="13644"/>
                    <a:pt x="7427" y="13648"/>
                    <a:pt x="7526" y="13656"/>
                  </a:cubicBezTo>
                  <a:cubicBezTo>
                    <a:pt x="8267" y="13715"/>
                    <a:pt x="8999" y="13971"/>
                    <a:pt x="9615" y="14377"/>
                  </a:cubicBezTo>
                  <a:cubicBezTo>
                    <a:pt x="10167" y="14742"/>
                    <a:pt x="10630" y="15267"/>
                    <a:pt x="10815" y="15912"/>
                  </a:cubicBezTo>
                  <a:cubicBezTo>
                    <a:pt x="10990" y="16522"/>
                    <a:pt x="10908" y="17179"/>
                    <a:pt x="10653" y="17764"/>
                  </a:cubicBezTo>
                  <a:cubicBezTo>
                    <a:pt x="10388" y="18372"/>
                    <a:pt x="9957" y="18923"/>
                    <a:pt x="9427" y="19324"/>
                  </a:cubicBezTo>
                  <a:cubicBezTo>
                    <a:pt x="8935" y="19698"/>
                    <a:pt x="8363" y="19949"/>
                    <a:pt x="7763" y="20087"/>
                  </a:cubicBezTo>
                  <a:cubicBezTo>
                    <a:pt x="7391" y="20173"/>
                    <a:pt x="7010" y="20214"/>
                    <a:pt x="6627" y="20214"/>
                  </a:cubicBezTo>
                  <a:cubicBezTo>
                    <a:pt x="5787" y="20214"/>
                    <a:pt x="4941" y="20017"/>
                    <a:pt x="4179" y="19673"/>
                  </a:cubicBezTo>
                  <a:cubicBezTo>
                    <a:pt x="2999" y="19140"/>
                    <a:pt x="2002" y="18266"/>
                    <a:pt x="1358" y="17138"/>
                  </a:cubicBezTo>
                  <a:cubicBezTo>
                    <a:pt x="630" y="15864"/>
                    <a:pt x="353" y="14372"/>
                    <a:pt x="418" y="12916"/>
                  </a:cubicBezTo>
                  <a:cubicBezTo>
                    <a:pt x="485" y="11417"/>
                    <a:pt x="913" y="9956"/>
                    <a:pt x="1607" y="8630"/>
                  </a:cubicBezTo>
                  <a:cubicBezTo>
                    <a:pt x="2297" y="7314"/>
                    <a:pt x="3191" y="6119"/>
                    <a:pt x="4044" y="4905"/>
                  </a:cubicBezTo>
                  <a:cubicBezTo>
                    <a:pt x="4885" y="3708"/>
                    <a:pt x="5705" y="2478"/>
                    <a:pt x="6213" y="1096"/>
                  </a:cubicBezTo>
                  <a:cubicBezTo>
                    <a:pt x="6336" y="762"/>
                    <a:pt x="6429" y="416"/>
                    <a:pt x="6504" y="68"/>
                  </a:cubicBezTo>
                  <a:cubicBezTo>
                    <a:pt x="6513" y="28"/>
                    <a:pt x="6481" y="1"/>
                    <a:pt x="64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5575575" y="1758275"/>
              <a:ext cx="143550" cy="338400"/>
            </a:xfrm>
            <a:custGeom>
              <a:avLst/>
              <a:gdLst/>
              <a:ahLst/>
              <a:cxnLst/>
              <a:rect l="l" t="t" r="r" b="b"/>
              <a:pathLst>
                <a:path w="5742" h="13536" extrusionOk="0">
                  <a:moveTo>
                    <a:pt x="5187" y="1578"/>
                  </a:moveTo>
                  <a:cubicBezTo>
                    <a:pt x="5188" y="1579"/>
                    <a:pt x="5188" y="1580"/>
                    <a:pt x="5188" y="1580"/>
                  </a:cubicBezTo>
                  <a:cubicBezTo>
                    <a:pt x="5188" y="1580"/>
                    <a:pt x="5188" y="1579"/>
                    <a:pt x="5187" y="1578"/>
                  </a:cubicBezTo>
                  <a:close/>
                  <a:moveTo>
                    <a:pt x="4927" y="3648"/>
                  </a:moveTo>
                  <a:cubicBezTo>
                    <a:pt x="4927" y="3648"/>
                    <a:pt x="4926" y="3649"/>
                    <a:pt x="4925" y="3651"/>
                  </a:cubicBezTo>
                  <a:lnTo>
                    <a:pt x="4925" y="3651"/>
                  </a:lnTo>
                  <a:cubicBezTo>
                    <a:pt x="4926" y="3649"/>
                    <a:pt x="4927" y="3648"/>
                    <a:pt x="4927" y="3648"/>
                  </a:cubicBezTo>
                  <a:close/>
                  <a:moveTo>
                    <a:pt x="3533" y="0"/>
                  </a:moveTo>
                  <a:cubicBezTo>
                    <a:pt x="3169" y="0"/>
                    <a:pt x="2808" y="110"/>
                    <a:pt x="2485" y="274"/>
                  </a:cubicBezTo>
                  <a:cubicBezTo>
                    <a:pt x="1775" y="637"/>
                    <a:pt x="1216" y="1279"/>
                    <a:pt x="835" y="1970"/>
                  </a:cubicBezTo>
                  <a:cubicBezTo>
                    <a:pt x="451" y="2666"/>
                    <a:pt x="228" y="3439"/>
                    <a:pt x="123" y="4225"/>
                  </a:cubicBezTo>
                  <a:cubicBezTo>
                    <a:pt x="1" y="5159"/>
                    <a:pt x="53" y="6108"/>
                    <a:pt x="159" y="7040"/>
                  </a:cubicBezTo>
                  <a:cubicBezTo>
                    <a:pt x="268" y="7999"/>
                    <a:pt x="421" y="8955"/>
                    <a:pt x="562" y="9909"/>
                  </a:cubicBezTo>
                  <a:cubicBezTo>
                    <a:pt x="704" y="10866"/>
                    <a:pt x="847" y="11821"/>
                    <a:pt x="994" y="12776"/>
                  </a:cubicBezTo>
                  <a:cubicBezTo>
                    <a:pt x="1031" y="13011"/>
                    <a:pt x="1086" y="13239"/>
                    <a:pt x="1142" y="13469"/>
                  </a:cubicBezTo>
                  <a:cubicBezTo>
                    <a:pt x="1153" y="13514"/>
                    <a:pt x="1192" y="13535"/>
                    <a:pt x="1231" y="13535"/>
                  </a:cubicBezTo>
                  <a:cubicBezTo>
                    <a:pt x="1279" y="13535"/>
                    <a:pt x="1328" y="13503"/>
                    <a:pt x="1325" y="13444"/>
                  </a:cubicBezTo>
                  <a:lnTo>
                    <a:pt x="1325" y="13444"/>
                  </a:lnTo>
                  <a:lnTo>
                    <a:pt x="1325" y="13445"/>
                  </a:lnTo>
                  <a:cubicBezTo>
                    <a:pt x="1315" y="13217"/>
                    <a:pt x="1306" y="12992"/>
                    <a:pt x="1277" y="12766"/>
                  </a:cubicBezTo>
                  <a:cubicBezTo>
                    <a:pt x="1248" y="12535"/>
                    <a:pt x="1218" y="12304"/>
                    <a:pt x="1188" y="12073"/>
                  </a:cubicBezTo>
                  <a:cubicBezTo>
                    <a:pt x="1129" y="11609"/>
                    <a:pt x="1067" y="11146"/>
                    <a:pt x="1005" y="10684"/>
                  </a:cubicBezTo>
                  <a:cubicBezTo>
                    <a:pt x="881" y="9773"/>
                    <a:pt x="757" y="8863"/>
                    <a:pt x="634" y="7953"/>
                  </a:cubicBezTo>
                  <a:cubicBezTo>
                    <a:pt x="512" y="7061"/>
                    <a:pt x="408" y="6162"/>
                    <a:pt x="423" y="5260"/>
                  </a:cubicBezTo>
                  <a:cubicBezTo>
                    <a:pt x="429" y="4839"/>
                    <a:pt x="462" y="4420"/>
                    <a:pt x="531" y="4025"/>
                  </a:cubicBezTo>
                  <a:cubicBezTo>
                    <a:pt x="594" y="3660"/>
                    <a:pt x="687" y="3300"/>
                    <a:pt x="811" y="2951"/>
                  </a:cubicBezTo>
                  <a:cubicBezTo>
                    <a:pt x="1048" y="2291"/>
                    <a:pt x="1420" y="1655"/>
                    <a:pt x="1931" y="1162"/>
                  </a:cubicBezTo>
                  <a:cubicBezTo>
                    <a:pt x="2201" y="901"/>
                    <a:pt x="2496" y="679"/>
                    <a:pt x="2851" y="531"/>
                  </a:cubicBezTo>
                  <a:lnTo>
                    <a:pt x="2851" y="531"/>
                  </a:lnTo>
                  <a:cubicBezTo>
                    <a:pt x="2850" y="532"/>
                    <a:pt x="2849" y="532"/>
                    <a:pt x="2849" y="532"/>
                  </a:cubicBezTo>
                  <a:cubicBezTo>
                    <a:pt x="2850" y="532"/>
                    <a:pt x="2881" y="520"/>
                    <a:pt x="2887" y="518"/>
                  </a:cubicBezTo>
                  <a:cubicBezTo>
                    <a:pt x="2911" y="508"/>
                    <a:pt x="2935" y="500"/>
                    <a:pt x="2959" y="492"/>
                  </a:cubicBezTo>
                  <a:cubicBezTo>
                    <a:pt x="3004" y="476"/>
                    <a:pt x="3049" y="462"/>
                    <a:pt x="3094" y="449"/>
                  </a:cubicBezTo>
                  <a:cubicBezTo>
                    <a:pt x="3141" y="437"/>
                    <a:pt x="3186" y="425"/>
                    <a:pt x="3232" y="416"/>
                  </a:cubicBezTo>
                  <a:cubicBezTo>
                    <a:pt x="3254" y="412"/>
                    <a:pt x="3275" y="407"/>
                    <a:pt x="3296" y="404"/>
                  </a:cubicBezTo>
                  <a:cubicBezTo>
                    <a:pt x="3307" y="403"/>
                    <a:pt x="3318" y="400"/>
                    <a:pt x="3329" y="399"/>
                  </a:cubicBezTo>
                  <a:lnTo>
                    <a:pt x="3329" y="399"/>
                  </a:lnTo>
                  <a:cubicBezTo>
                    <a:pt x="3323" y="400"/>
                    <a:pt x="3322" y="400"/>
                    <a:pt x="3322" y="400"/>
                  </a:cubicBezTo>
                  <a:cubicBezTo>
                    <a:pt x="3323" y="400"/>
                    <a:pt x="3339" y="398"/>
                    <a:pt x="3343" y="398"/>
                  </a:cubicBezTo>
                  <a:cubicBezTo>
                    <a:pt x="3413" y="389"/>
                    <a:pt x="3483" y="385"/>
                    <a:pt x="3553" y="385"/>
                  </a:cubicBezTo>
                  <a:cubicBezTo>
                    <a:pt x="3581" y="385"/>
                    <a:pt x="3609" y="386"/>
                    <a:pt x="3637" y="387"/>
                  </a:cubicBezTo>
                  <a:cubicBezTo>
                    <a:pt x="3657" y="388"/>
                    <a:pt x="3676" y="389"/>
                    <a:pt x="3696" y="392"/>
                  </a:cubicBezTo>
                  <a:cubicBezTo>
                    <a:pt x="3706" y="393"/>
                    <a:pt x="3715" y="394"/>
                    <a:pt x="3725" y="394"/>
                  </a:cubicBezTo>
                  <a:cubicBezTo>
                    <a:pt x="3725" y="394"/>
                    <a:pt x="3732" y="395"/>
                    <a:pt x="3737" y="396"/>
                  </a:cubicBezTo>
                  <a:lnTo>
                    <a:pt x="3737" y="396"/>
                  </a:lnTo>
                  <a:cubicBezTo>
                    <a:pt x="3743" y="397"/>
                    <a:pt x="3780" y="403"/>
                    <a:pt x="3788" y="404"/>
                  </a:cubicBezTo>
                  <a:cubicBezTo>
                    <a:pt x="3810" y="407"/>
                    <a:pt x="3832" y="412"/>
                    <a:pt x="3854" y="417"/>
                  </a:cubicBezTo>
                  <a:cubicBezTo>
                    <a:pt x="3935" y="435"/>
                    <a:pt x="4015" y="459"/>
                    <a:pt x="4092" y="487"/>
                  </a:cubicBezTo>
                  <a:cubicBezTo>
                    <a:pt x="4110" y="493"/>
                    <a:pt x="4128" y="500"/>
                    <a:pt x="4146" y="507"/>
                  </a:cubicBezTo>
                  <a:cubicBezTo>
                    <a:pt x="4153" y="510"/>
                    <a:pt x="4156" y="511"/>
                    <a:pt x="4155" y="511"/>
                  </a:cubicBezTo>
                  <a:cubicBezTo>
                    <a:pt x="4155" y="511"/>
                    <a:pt x="4147" y="508"/>
                    <a:pt x="4145" y="507"/>
                  </a:cubicBezTo>
                  <a:lnTo>
                    <a:pt x="4145" y="507"/>
                  </a:lnTo>
                  <a:cubicBezTo>
                    <a:pt x="4155" y="512"/>
                    <a:pt x="4167" y="518"/>
                    <a:pt x="4179" y="523"/>
                  </a:cubicBezTo>
                  <a:cubicBezTo>
                    <a:pt x="4217" y="541"/>
                    <a:pt x="4254" y="558"/>
                    <a:pt x="4291" y="579"/>
                  </a:cubicBezTo>
                  <a:cubicBezTo>
                    <a:pt x="4364" y="619"/>
                    <a:pt x="4435" y="663"/>
                    <a:pt x="4503" y="712"/>
                  </a:cubicBezTo>
                  <a:cubicBezTo>
                    <a:pt x="4562" y="755"/>
                    <a:pt x="4614" y="796"/>
                    <a:pt x="4681" y="859"/>
                  </a:cubicBezTo>
                  <a:cubicBezTo>
                    <a:pt x="4743" y="918"/>
                    <a:pt x="4802" y="978"/>
                    <a:pt x="4856" y="1043"/>
                  </a:cubicBezTo>
                  <a:cubicBezTo>
                    <a:pt x="4912" y="1107"/>
                    <a:pt x="4940" y="1144"/>
                    <a:pt x="4992" y="1222"/>
                  </a:cubicBezTo>
                  <a:cubicBezTo>
                    <a:pt x="5039" y="1293"/>
                    <a:pt x="5082" y="1365"/>
                    <a:pt x="5122" y="1440"/>
                  </a:cubicBezTo>
                  <a:cubicBezTo>
                    <a:pt x="5141" y="1477"/>
                    <a:pt x="5160" y="1515"/>
                    <a:pt x="5176" y="1553"/>
                  </a:cubicBezTo>
                  <a:cubicBezTo>
                    <a:pt x="5180" y="1560"/>
                    <a:pt x="5183" y="1566"/>
                    <a:pt x="5185" y="1573"/>
                  </a:cubicBezTo>
                  <a:lnTo>
                    <a:pt x="5185" y="1573"/>
                  </a:lnTo>
                  <a:cubicBezTo>
                    <a:pt x="5184" y="1570"/>
                    <a:pt x="5183" y="1569"/>
                    <a:pt x="5183" y="1569"/>
                  </a:cubicBezTo>
                  <a:lnTo>
                    <a:pt x="5183" y="1569"/>
                  </a:lnTo>
                  <a:cubicBezTo>
                    <a:pt x="5183" y="1569"/>
                    <a:pt x="5186" y="1574"/>
                    <a:pt x="5187" y="1578"/>
                  </a:cubicBezTo>
                  <a:lnTo>
                    <a:pt x="5187" y="1578"/>
                  </a:lnTo>
                  <a:cubicBezTo>
                    <a:pt x="5187" y="1576"/>
                    <a:pt x="5186" y="1575"/>
                    <a:pt x="5185" y="1573"/>
                  </a:cubicBezTo>
                  <a:lnTo>
                    <a:pt x="5185" y="1573"/>
                  </a:lnTo>
                  <a:cubicBezTo>
                    <a:pt x="5186" y="1574"/>
                    <a:pt x="5186" y="1575"/>
                    <a:pt x="5187" y="1577"/>
                  </a:cubicBezTo>
                  <a:cubicBezTo>
                    <a:pt x="5194" y="1596"/>
                    <a:pt x="5202" y="1615"/>
                    <a:pt x="5208" y="1633"/>
                  </a:cubicBezTo>
                  <a:cubicBezTo>
                    <a:pt x="5263" y="1776"/>
                    <a:pt x="5298" y="1923"/>
                    <a:pt x="5322" y="2073"/>
                  </a:cubicBezTo>
                  <a:lnTo>
                    <a:pt x="5322" y="2073"/>
                  </a:lnTo>
                  <a:cubicBezTo>
                    <a:pt x="5322" y="2072"/>
                    <a:pt x="5322" y="2071"/>
                    <a:pt x="5321" y="2071"/>
                  </a:cubicBezTo>
                  <a:lnTo>
                    <a:pt x="5321" y="2071"/>
                  </a:lnTo>
                  <a:cubicBezTo>
                    <a:pt x="5323" y="2079"/>
                    <a:pt x="5324" y="2087"/>
                    <a:pt x="5325" y="2096"/>
                  </a:cubicBezTo>
                  <a:cubicBezTo>
                    <a:pt x="5327" y="2113"/>
                    <a:pt x="5329" y="2130"/>
                    <a:pt x="5331" y="2148"/>
                  </a:cubicBezTo>
                  <a:cubicBezTo>
                    <a:pt x="5335" y="2188"/>
                    <a:pt x="5337" y="2229"/>
                    <a:pt x="5339" y="2269"/>
                  </a:cubicBezTo>
                  <a:cubicBezTo>
                    <a:pt x="5342" y="2344"/>
                    <a:pt x="5342" y="2420"/>
                    <a:pt x="5338" y="2495"/>
                  </a:cubicBezTo>
                  <a:cubicBezTo>
                    <a:pt x="5336" y="2532"/>
                    <a:pt x="5333" y="2570"/>
                    <a:pt x="5330" y="2608"/>
                  </a:cubicBezTo>
                  <a:cubicBezTo>
                    <a:pt x="5327" y="2625"/>
                    <a:pt x="5326" y="2643"/>
                    <a:pt x="5324" y="2660"/>
                  </a:cubicBezTo>
                  <a:cubicBezTo>
                    <a:pt x="5324" y="2661"/>
                    <a:pt x="5322" y="2677"/>
                    <a:pt x="5322" y="2677"/>
                  </a:cubicBezTo>
                  <a:cubicBezTo>
                    <a:pt x="5322" y="2677"/>
                    <a:pt x="5322" y="2675"/>
                    <a:pt x="5323" y="2669"/>
                  </a:cubicBezTo>
                  <a:cubicBezTo>
                    <a:pt x="5323" y="2665"/>
                    <a:pt x="5323" y="2663"/>
                    <a:pt x="5323" y="2663"/>
                  </a:cubicBezTo>
                  <a:lnTo>
                    <a:pt x="5323" y="2663"/>
                  </a:lnTo>
                  <a:cubicBezTo>
                    <a:pt x="5323" y="2663"/>
                    <a:pt x="5320" y="2685"/>
                    <a:pt x="5320" y="2688"/>
                  </a:cubicBezTo>
                  <a:cubicBezTo>
                    <a:pt x="5308" y="2762"/>
                    <a:pt x="5293" y="2836"/>
                    <a:pt x="5275" y="2909"/>
                  </a:cubicBezTo>
                  <a:cubicBezTo>
                    <a:pt x="5257" y="2982"/>
                    <a:pt x="5233" y="3058"/>
                    <a:pt x="5207" y="3132"/>
                  </a:cubicBezTo>
                  <a:cubicBezTo>
                    <a:pt x="5195" y="3164"/>
                    <a:pt x="5183" y="3196"/>
                    <a:pt x="5170" y="3228"/>
                  </a:cubicBezTo>
                  <a:cubicBezTo>
                    <a:pt x="5173" y="3221"/>
                    <a:pt x="5174" y="3219"/>
                    <a:pt x="5174" y="3219"/>
                  </a:cubicBezTo>
                  <a:lnTo>
                    <a:pt x="5174" y="3219"/>
                  </a:lnTo>
                  <a:cubicBezTo>
                    <a:pt x="5174" y="3219"/>
                    <a:pt x="5165" y="3241"/>
                    <a:pt x="5162" y="3247"/>
                  </a:cubicBezTo>
                  <a:cubicBezTo>
                    <a:pt x="5153" y="3268"/>
                    <a:pt x="5143" y="3289"/>
                    <a:pt x="5133" y="3309"/>
                  </a:cubicBezTo>
                  <a:cubicBezTo>
                    <a:pt x="5101" y="3376"/>
                    <a:pt x="5066" y="3440"/>
                    <a:pt x="5026" y="3503"/>
                  </a:cubicBezTo>
                  <a:cubicBezTo>
                    <a:pt x="5006" y="3534"/>
                    <a:pt x="4986" y="3565"/>
                    <a:pt x="4966" y="3595"/>
                  </a:cubicBezTo>
                  <a:cubicBezTo>
                    <a:pt x="4956" y="3609"/>
                    <a:pt x="4946" y="3622"/>
                    <a:pt x="4936" y="3636"/>
                  </a:cubicBezTo>
                  <a:cubicBezTo>
                    <a:pt x="4932" y="3643"/>
                    <a:pt x="4926" y="3648"/>
                    <a:pt x="4922" y="3655"/>
                  </a:cubicBezTo>
                  <a:lnTo>
                    <a:pt x="4922" y="3655"/>
                  </a:lnTo>
                  <a:cubicBezTo>
                    <a:pt x="4921" y="3656"/>
                    <a:pt x="4920" y="3657"/>
                    <a:pt x="4918" y="3659"/>
                  </a:cubicBezTo>
                  <a:cubicBezTo>
                    <a:pt x="4872" y="3716"/>
                    <a:pt x="4824" y="3771"/>
                    <a:pt x="4772" y="3822"/>
                  </a:cubicBezTo>
                  <a:cubicBezTo>
                    <a:pt x="4747" y="3848"/>
                    <a:pt x="4719" y="3873"/>
                    <a:pt x="4692" y="3897"/>
                  </a:cubicBezTo>
                  <a:cubicBezTo>
                    <a:pt x="4680" y="3909"/>
                    <a:pt x="4667" y="3920"/>
                    <a:pt x="4654" y="3930"/>
                  </a:cubicBezTo>
                  <a:cubicBezTo>
                    <a:pt x="4647" y="3935"/>
                    <a:pt x="4641" y="3941"/>
                    <a:pt x="4635" y="3946"/>
                  </a:cubicBezTo>
                  <a:cubicBezTo>
                    <a:pt x="4626" y="3953"/>
                    <a:pt x="4624" y="3955"/>
                    <a:pt x="4624" y="3955"/>
                  </a:cubicBezTo>
                  <a:cubicBezTo>
                    <a:pt x="4624" y="3955"/>
                    <a:pt x="4626" y="3954"/>
                    <a:pt x="4627" y="3953"/>
                  </a:cubicBezTo>
                  <a:lnTo>
                    <a:pt x="4627" y="3953"/>
                  </a:lnTo>
                  <a:cubicBezTo>
                    <a:pt x="4627" y="3953"/>
                    <a:pt x="4626" y="3954"/>
                    <a:pt x="4625" y="3954"/>
                  </a:cubicBezTo>
                  <a:cubicBezTo>
                    <a:pt x="4566" y="3998"/>
                    <a:pt x="4505" y="4039"/>
                    <a:pt x="4441" y="4075"/>
                  </a:cubicBezTo>
                  <a:cubicBezTo>
                    <a:pt x="4411" y="4092"/>
                    <a:pt x="4382" y="4108"/>
                    <a:pt x="4351" y="4123"/>
                  </a:cubicBezTo>
                  <a:cubicBezTo>
                    <a:pt x="4333" y="4133"/>
                    <a:pt x="4315" y="4141"/>
                    <a:pt x="4296" y="4149"/>
                  </a:cubicBezTo>
                  <a:cubicBezTo>
                    <a:pt x="4296" y="4149"/>
                    <a:pt x="4289" y="4152"/>
                    <a:pt x="4284" y="4155"/>
                  </a:cubicBezTo>
                  <a:lnTo>
                    <a:pt x="4284" y="4155"/>
                  </a:lnTo>
                  <a:cubicBezTo>
                    <a:pt x="4278" y="4157"/>
                    <a:pt x="4264" y="4163"/>
                    <a:pt x="4261" y="4163"/>
                  </a:cubicBezTo>
                  <a:cubicBezTo>
                    <a:pt x="4184" y="4192"/>
                    <a:pt x="4103" y="4215"/>
                    <a:pt x="4022" y="4230"/>
                  </a:cubicBezTo>
                  <a:cubicBezTo>
                    <a:pt x="4015" y="4232"/>
                    <a:pt x="3995" y="4235"/>
                    <a:pt x="3985" y="4237"/>
                  </a:cubicBezTo>
                  <a:lnTo>
                    <a:pt x="3985" y="4237"/>
                  </a:lnTo>
                  <a:cubicBezTo>
                    <a:pt x="3985" y="4237"/>
                    <a:pt x="3985" y="4237"/>
                    <a:pt x="3985" y="4237"/>
                  </a:cubicBezTo>
                  <a:lnTo>
                    <a:pt x="3985" y="4237"/>
                  </a:lnTo>
                  <a:cubicBezTo>
                    <a:pt x="3983" y="4237"/>
                    <a:pt x="3966" y="4240"/>
                    <a:pt x="3966" y="4240"/>
                  </a:cubicBezTo>
                  <a:cubicBezTo>
                    <a:pt x="3953" y="4241"/>
                    <a:pt x="3941" y="4242"/>
                    <a:pt x="3928" y="4243"/>
                  </a:cubicBezTo>
                  <a:cubicBezTo>
                    <a:pt x="3897" y="4246"/>
                    <a:pt x="3866" y="4247"/>
                    <a:pt x="3836" y="4247"/>
                  </a:cubicBezTo>
                  <a:cubicBezTo>
                    <a:pt x="3825" y="4247"/>
                    <a:pt x="3815" y="4247"/>
                    <a:pt x="3805" y="4247"/>
                  </a:cubicBezTo>
                  <a:cubicBezTo>
                    <a:pt x="3783" y="4247"/>
                    <a:pt x="3760" y="4246"/>
                    <a:pt x="3739" y="4244"/>
                  </a:cubicBezTo>
                  <a:cubicBezTo>
                    <a:pt x="3733" y="4244"/>
                    <a:pt x="3706" y="4241"/>
                    <a:pt x="3704" y="4241"/>
                  </a:cubicBezTo>
                  <a:lnTo>
                    <a:pt x="3704" y="4241"/>
                  </a:lnTo>
                  <a:cubicBezTo>
                    <a:pt x="3703" y="4241"/>
                    <a:pt x="3705" y="4241"/>
                    <a:pt x="3713" y="4242"/>
                  </a:cubicBezTo>
                  <a:cubicBezTo>
                    <a:pt x="3674" y="4237"/>
                    <a:pt x="3634" y="4228"/>
                    <a:pt x="3596" y="4218"/>
                  </a:cubicBezTo>
                  <a:cubicBezTo>
                    <a:pt x="3575" y="4212"/>
                    <a:pt x="3555" y="4206"/>
                    <a:pt x="3534" y="4199"/>
                  </a:cubicBezTo>
                  <a:cubicBezTo>
                    <a:pt x="3529" y="4197"/>
                    <a:pt x="3504" y="4188"/>
                    <a:pt x="3503" y="4188"/>
                  </a:cubicBezTo>
                  <a:lnTo>
                    <a:pt x="3503" y="4188"/>
                  </a:lnTo>
                  <a:cubicBezTo>
                    <a:pt x="3502" y="4188"/>
                    <a:pt x="3504" y="4189"/>
                    <a:pt x="3511" y="4192"/>
                  </a:cubicBezTo>
                  <a:cubicBezTo>
                    <a:pt x="3471" y="4175"/>
                    <a:pt x="3433" y="4154"/>
                    <a:pt x="3399" y="4131"/>
                  </a:cubicBezTo>
                  <a:cubicBezTo>
                    <a:pt x="3394" y="4129"/>
                    <a:pt x="3372" y="4112"/>
                    <a:pt x="3371" y="4112"/>
                  </a:cubicBezTo>
                  <a:lnTo>
                    <a:pt x="3371" y="4112"/>
                  </a:lnTo>
                  <a:cubicBezTo>
                    <a:pt x="3370" y="4112"/>
                    <a:pt x="3372" y="4114"/>
                    <a:pt x="3376" y="4117"/>
                  </a:cubicBezTo>
                  <a:cubicBezTo>
                    <a:pt x="3361" y="4105"/>
                    <a:pt x="3348" y="4093"/>
                    <a:pt x="3333" y="4080"/>
                  </a:cubicBezTo>
                  <a:cubicBezTo>
                    <a:pt x="3320" y="4068"/>
                    <a:pt x="3306" y="4054"/>
                    <a:pt x="3293" y="4040"/>
                  </a:cubicBezTo>
                  <a:cubicBezTo>
                    <a:pt x="3271" y="4016"/>
                    <a:pt x="3270" y="4015"/>
                    <a:pt x="3257" y="3996"/>
                  </a:cubicBezTo>
                  <a:cubicBezTo>
                    <a:pt x="3206" y="3923"/>
                    <a:pt x="3177" y="3861"/>
                    <a:pt x="3154" y="3783"/>
                  </a:cubicBezTo>
                  <a:cubicBezTo>
                    <a:pt x="3050" y="3446"/>
                    <a:pt x="3106" y="3051"/>
                    <a:pt x="3235" y="2716"/>
                  </a:cubicBezTo>
                  <a:cubicBezTo>
                    <a:pt x="3298" y="2548"/>
                    <a:pt x="3389" y="2379"/>
                    <a:pt x="3499" y="2236"/>
                  </a:cubicBezTo>
                  <a:cubicBezTo>
                    <a:pt x="3549" y="2171"/>
                    <a:pt x="3509" y="2066"/>
                    <a:pt x="3444" y="2028"/>
                  </a:cubicBezTo>
                  <a:cubicBezTo>
                    <a:pt x="3419" y="2013"/>
                    <a:pt x="3394" y="2007"/>
                    <a:pt x="3370" y="2007"/>
                  </a:cubicBezTo>
                  <a:cubicBezTo>
                    <a:pt x="3318" y="2007"/>
                    <a:pt x="3270" y="2037"/>
                    <a:pt x="3236" y="2083"/>
                  </a:cubicBezTo>
                  <a:cubicBezTo>
                    <a:pt x="2974" y="2424"/>
                    <a:pt x="2817" y="2815"/>
                    <a:pt x="2772" y="3245"/>
                  </a:cubicBezTo>
                  <a:cubicBezTo>
                    <a:pt x="2731" y="3634"/>
                    <a:pt x="2797" y="4087"/>
                    <a:pt x="3106" y="4360"/>
                  </a:cubicBezTo>
                  <a:cubicBezTo>
                    <a:pt x="3314" y="4544"/>
                    <a:pt x="3562" y="4620"/>
                    <a:pt x="3816" y="4620"/>
                  </a:cubicBezTo>
                  <a:cubicBezTo>
                    <a:pt x="4272" y="4620"/>
                    <a:pt x="4749" y="4375"/>
                    <a:pt x="5056" y="4059"/>
                  </a:cubicBezTo>
                  <a:cubicBezTo>
                    <a:pt x="5533" y="3565"/>
                    <a:pt x="5741" y="2898"/>
                    <a:pt x="5709" y="2243"/>
                  </a:cubicBezTo>
                  <a:cubicBezTo>
                    <a:pt x="5672" y="1513"/>
                    <a:pt x="5310" y="844"/>
                    <a:pt x="4725" y="406"/>
                  </a:cubicBezTo>
                  <a:cubicBezTo>
                    <a:pt x="4426" y="181"/>
                    <a:pt x="4069" y="42"/>
                    <a:pt x="3696" y="8"/>
                  </a:cubicBezTo>
                  <a:cubicBezTo>
                    <a:pt x="3642" y="2"/>
                    <a:pt x="3588" y="0"/>
                    <a:pt x="3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5494450" y="2794100"/>
              <a:ext cx="216500" cy="464700"/>
            </a:xfrm>
            <a:custGeom>
              <a:avLst/>
              <a:gdLst/>
              <a:ahLst/>
              <a:cxnLst/>
              <a:rect l="l" t="t" r="r" b="b"/>
              <a:pathLst>
                <a:path w="8660" h="18588" extrusionOk="0">
                  <a:moveTo>
                    <a:pt x="5146" y="0"/>
                  </a:moveTo>
                  <a:cubicBezTo>
                    <a:pt x="3709" y="0"/>
                    <a:pt x="2279" y="678"/>
                    <a:pt x="1375" y="1801"/>
                  </a:cubicBezTo>
                  <a:cubicBezTo>
                    <a:pt x="262" y="3183"/>
                    <a:pt x="0" y="5139"/>
                    <a:pt x="695" y="6770"/>
                  </a:cubicBezTo>
                  <a:cubicBezTo>
                    <a:pt x="1267" y="8117"/>
                    <a:pt x="2392" y="9118"/>
                    <a:pt x="3434" y="10101"/>
                  </a:cubicBezTo>
                  <a:cubicBezTo>
                    <a:pt x="3956" y="10593"/>
                    <a:pt x="4477" y="11094"/>
                    <a:pt x="4926" y="11657"/>
                  </a:cubicBezTo>
                  <a:cubicBezTo>
                    <a:pt x="5117" y="11897"/>
                    <a:pt x="5328" y="12204"/>
                    <a:pt x="5489" y="12498"/>
                  </a:cubicBezTo>
                  <a:cubicBezTo>
                    <a:pt x="5660" y="12811"/>
                    <a:pt x="5778" y="13091"/>
                    <a:pt x="5874" y="13438"/>
                  </a:cubicBezTo>
                  <a:cubicBezTo>
                    <a:pt x="6318" y="15049"/>
                    <a:pt x="5659" y="16928"/>
                    <a:pt x="4182" y="17765"/>
                  </a:cubicBezTo>
                  <a:cubicBezTo>
                    <a:pt x="3755" y="18008"/>
                    <a:pt x="3262" y="18157"/>
                    <a:pt x="2772" y="18157"/>
                  </a:cubicBezTo>
                  <a:cubicBezTo>
                    <a:pt x="2500" y="18157"/>
                    <a:pt x="2228" y="18111"/>
                    <a:pt x="1969" y="18009"/>
                  </a:cubicBezTo>
                  <a:cubicBezTo>
                    <a:pt x="1845" y="17960"/>
                    <a:pt x="1676" y="17863"/>
                    <a:pt x="1549" y="17771"/>
                  </a:cubicBezTo>
                  <a:cubicBezTo>
                    <a:pt x="1427" y="17682"/>
                    <a:pt x="1287" y="17549"/>
                    <a:pt x="1178" y="17420"/>
                  </a:cubicBezTo>
                  <a:cubicBezTo>
                    <a:pt x="967" y="17174"/>
                    <a:pt x="808" y="16866"/>
                    <a:pt x="729" y="16546"/>
                  </a:cubicBezTo>
                  <a:cubicBezTo>
                    <a:pt x="651" y="16225"/>
                    <a:pt x="658" y="15921"/>
                    <a:pt x="766" y="15612"/>
                  </a:cubicBezTo>
                  <a:cubicBezTo>
                    <a:pt x="876" y="15304"/>
                    <a:pt x="1129" y="15017"/>
                    <a:pt x="1442" y="14859"/>
                  </a:cubicBezTo>
                  <a:cubicBezTo>
                    <a:pt x="1595" y="14782"/>
                    <a:pt x="1772" y="14736"/>
                    <a:pt x="1947" y="14736"/>
                  </a:cubicBezTo>
                  <a:cubicBezTo>
                    <a:pt x="2094" y="14736"/>
                    <a:pt x="2240" y="14768"/>
                    <a:pt x="2369" y="14841"/>
                  </a:cubicBezTo>
                  <a:cubicBezTo>
                    <a:pt x="2600" y="14972"/>
                    <a:pt x="2733" y="15256"/>
                    <a:pt x="2745" y="15520"/>
                  </a:cubicBezTo>
                  <a:cubicBezTo>
                    <a:pt x="2756" y="15791"/>
                    <a:pt x="2640" y="16054"/>
                    <a:pt x="2383" y="16169"/>
                  </a:cubicBezTo>
                  <a:cubicBezTo>
                    <a:pt x="2311" y="16201"/>
                    <a:pt x="2351" y="16316"/>
                    <a:pt x="2421" y="16316"/>
                  </a:cubicBezTo>
                  <a:cubicBezTo>
                    <a:pt x="2428" y="16316"/>
                    <a:pt x="2436" y="16314"/>
                    <a:pt x="2444" y="16311"/>
                  </a:cubicBezTo>
                  <a:cubicBezTo>
                    <a:pt x="3042" y="16097"/>
                    <a:pt x="3102" y="15275"/>
                    <a:pt x="2777" y="14807"/>
                  </a:cubicBezTo>
                  <a:cubicBezTo>
                    <a:pt x="2583" y="14528"/>
                    <a:pt x="2258" y="14371"/>
                    <a:pt x="1919" y="14371"/>
                  </a:cubicBezTo>
                  <a:cubicBezTo>
                    <a:pt x="1896" y="14371"/>
                    <a:pt x="1873" y="14372"/>
                    <a:pt x="1850" y="14373"/>
                  </a:cubicBezTo>
                  <a:cubicBezTo>
                    <a:pt x="1454" y="14397"/>
                    <a:pt x="1078" y="14586"/>
                    <a:pt x="798" y="14866"/>
                  </a:cubicBezTo>
                  <a:cubicBezTo>
                    <a:pt x="263" y="15401"/>
                    <a:pt x="170" y="16223"/>
                    <a:pt x="427" y="16915"/>
                  </a:cubicBezTo>
                  <a:cubicBezTo>
                    <a:pt x="685" y="17612"/>
                    <a:pt x="1239" y="18197"/>
                    <a:pt x="1945" y="18447"/>
                  </a:cubicBezTo>
                  <a:cubicBezTo>
                    <a:pt x="2217" y="18544"/>
                    <a:pt x="2500" y="18587"/>
                    <a:pt x="2784" y="18587"/>
                  </a:cubicBezTo>
                  <a:cubicBezTo>
                    <a:pt x="3330" y="18587"/>
                    <a:pt x="3878" y="18426"/>
                    <a:pt x="4353" y="18166"/>
                  </a:cubicBezTo>
                  <a:cubicBezTo>
                    <a:pt x="5105" y="17756"/>
                    <a:pt x="5698" y="17087"/>
                    <a:pt x="6047" y="16308"/>
                  </a:cubicBezTo>
                  <a:cubicBezTo>
                    <a:pt x="6412" y="15487"/>
                    <a:pt x="6531" y="14575"/>
                    <a:pt x="6375" y="13690"/>
                  </a:cubicBezTo>
                  <a:cubicBezTo>
                    <a:pt x="6248" y="12966"/>
                    <a:pt x="5918" y="12286"/>
                    <a:pt x="5492" y="11691"/>
                  </a:cubicBezTo>
                  <a:cubicBezTo>
                    <a:pt x="4643" y="10503"/>
                    <a:pt x="3468" y="9608"/>
                    <a:pt x="2466" y="8558"/>
                  </a:cubicBezTo>
                  <a:cubicBezTo>
                    <a:pt x="1974" y="8039"/>
                    <a:pt x="1546" y="7514"/>
                    <a:pt x="1217" y="6874"/>
                  </a:cubicBezTo>
                  <a:cubicBezTo>
                    <a:pt x="1041" y="6528"/>
                    <a:pt x="911" y="6168"/>
                    <a:pt x="828" y="5772"/>
                  </a:cubicBezTo>
                  <a:cubicBezTo>
                    <a:pt x="741" y="5358"/>
                    <a:pt x="719" y="4932"/>
                    <a:pt x="750" y="4510"/>
                  </a:cubicBezTo>
                  <a:cubicBezTo>
                    <a:pt x="811" y="3677"/>
                    <a:pt x="1109" y="2862"/>
                    <a:pt x="1607" y="2191"/>
                  </a:cubicBezTo>
                  <a:cubicBezTo>
                    <a:pt x="2086" y="1547"/>
                    <a:pt x="2767" y="1038"/>
                    <a:pt x="3509" y="739"/>
                  </a:cubicBezTo>
                  <a:cubicBezTo>
                    <a:pt x="4034" y="528"/>
                    <a:pt x="4607" y="403"/>
                    <a:pt x="5177" y="403"/>
                  </a:cubicBezTo>
                  <a:cubicBezTo>
                    <a:pt x="5414" y="403"/>
                    <a:pt x="5650" y="425"/>
                    <a:pt x="5882" y="471"/>
                  </a:cubicBezTo>
                  <a:cubicBezTo>
                    <a:pt x="6627" y="617"/>
                    <a:pt x="7370" y="993"/>
                    <a:pt x="7792" y="1645"/>
                  </a:cubicBezTo>
                  <a:cubicBezTo>
                    <a:pt x="8200" y="2275"/>
                    <a:pt x="8235" y="3061"/>
                    <a:pt x="8000" y="3765"/>
                  </a:cubicBezTo>
                  <a:cubicBezTo>
                    <a:pt x="7753" y="4507"/>
                    <a:pt x="7174" y="5155"/>
                    <a:pt x="6427" y="5426"/>
                  </a:cubicBezTo>
                  <a:cubicBezTo>
                    <a:pt x="6201" y="5508"/>
                    <a:pt x="5964" y="5554"/>
                    <a:pt x="5727" y="5554"/>
                  </a:cubicBezTo>
                  <a:cubicBezTo>
                    <a:pt x="5557" y="5554"/>
                    <a:pt x="5387" y="5530"/>
                    <a:pt x="5221" y="5478"/>
                  </a:cubicBezTo>
                  <a:cubicBezTo>
                    <a:pt x="4879" y="5370"/>
                    <a:pt x="4563" y="5148"/>
                    <a:pt x="4369" y="4844"/>
                  </a:cubicBezTo>
                  <a:cubicBezTo>
                    <a:pt x="4174" y="4538"/>
                    <a:pt x="4119" y="4170"/>
                    <a:pt x="4212" y="3820"/>
                  </a:cubicBezTo>
                  <a:cubicBezTo>
                    <a:pt x="4309" y="3449"/>
                    <a:pt x="4544" y="3129"/>
                    <a:pt x="4822" y="2870"/>
                  </a:cubicBezTo>
                  <a:cubicBezTo>
                    <a:pt x="5104" y="2609"/>
                    <a:pt x="5446" y="2372"/>
                    <a:pt x="5812" y="2246"/>
                  </a:cubicBezTo>
                  <a:cubicBezTo>
                    <a:pt x="5968" y="2192"/>
                    <a:pt x="5923" y="1962"/>
                    <a:pt x="5785" y="1962"/>
                  </a:cubicBezTo>
                  <a:cubicBezTo>
                    <a:pt x="5770" y="1962"/>
                    <a:pt x="5754" y="1965"/>
                    <a:pt x="5737" y="1971"/>
                  </a:cubicBezTo>
                  <a:cubicBezTo>
                    <a:pt x="5335" y="2109"/>
                    <a:pt x="4960" y="2291"/>
                    <a:pt x="4637" y="2569"/>
                  </a:cubicBezTo>
                  <a:cubicBezTo>
                    <a:pt x="4313" y="2848"/>
                    <a:pt x="4070" y="3171"/>
                    <a:pt x="3920" y="3556"/>
                  </a:cubicBezTo>
                  <a:cubicBezTo>
                    <a:pt x="3778" y="3924"/>
                    <a:pt x="3762" y="4350"/>
                    <a:pt x="3901" y="4724"/>
                  </a:cubicBezTo>
                  <a:cubicBezTo>
                    <a:pt x="4045" y="5108"/>
                    <a:pt x="4325" y="5425"/>
                    <a:pt x="4675" y="5638"/>
                  </a:cubicBezTo>
                  <a:cubicBezTo>
                    <a:pt x="5004" y="5837"/>
                    <a:pt x="5368" y="5927"/>
                    <a:pt x="5734" y="5927"/>
                  </a:cubicBezTo>
                  <a:cubicBezTo>
                    <a:pt x="6232" y="5927"/>
                    <a:pt x="6735" y="5761"/>
                    <a:pt x="7158" y="5482"/>
                  </a:cubicBezTo>
                  <a:cubicBezTo>
                    <a:pt x="7844" y="5030"/>
                    <a:pt x="8327" y="4305"/>
                    <a:pt x="8494" y="3501"/>
                  </a:cubicBezTo>
                  <a:cubicBezTo>
                    <a:pt x="8659" y="2700"/>
                    <a:pt x="8505" y="1871"/>
                    <a:pt x="7993" y="1224"/>
                  </a:cubicBezTo>
                  <a:cubicBezTo>
                    <a:pt x="7489" y="584"/>
                    <a:pt x="6702" y="205"/>
                    <a:pt x="5910" y="66"/>
                  </a:cubicBezTo>
                  <a:cubicBezTo>
                    <a:pt x="5657" y="22"/>
                    <a:pt x="5401" y="0"/>
                    <a:pt x="51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6"/>
            <p:cNvSpPr/>
            <p:nvPr/>
          </p:nvSpPr>
          <p:spPr>
            <a:xfrm>
              <a:off x="5453425" y="2550125"/>
              <a:ext cx="283100" cy="515000"/>
            </a:xfrm>
            <a:custGeom>
              <a:avLst/>
              <a:gdLst/>
              <a:ahLst/>
              <a:cxnLst/>
              <a:rect l="l" t="t" r="r" b="b"/>
              <a:pathLst>
                <a:path w="11324" h="20600" extrusionOk="0">
                  <a:moveTo>
                    <a:pt x="6603" y="0"/>
                  </a:moveTo>
                  <a:cubicBezTo>
                    <a:pt x="5868" y="0"/>
                    <a:pt x="5132" y="141"/>
                    <a:pt x="4447" y="394"/>
                  </a:cubicBezTo>
                  <a:cubicBezTo>
                    <a:pt x="3223" y="844"/>
                    <a:pt x="2066" y="1686"/>
                    <a:pt x="1308" y="2795"/>
                  </a:cubicBezTo>
                  <a:cubicBezTo>
                    <a:pt x="435" y="4070"/>
                    <a:pt x="29" y="5620"/>
                    <a:pt x="15" y="7156"/>
                  </a:cubicBezTo>
                  <a:cubicBezTo>
                    <a:pt x="0" y="8714"/>
                    <a:pt x="373" y="10269"/>
                    <a:pt x="1044" y="11670"/>
                  </a:cubicBezTo>
                  <a:cubicBezTo>
                    <a:pt x="1716" y="13073"/>
                    <a:pt x="2649" y="14325"/>
                    <a:pt x="3555" y="15581"/>
                  </a:cubicBezTo>
                  <a:cubicBezTo>
                    <a:pt x="4449" y="16820"/>
                    <a:pt x="5337" y="18090"/>
                    <a:pt x="5921" y="19510"/>
                  </a:cubicBezTo>
                  <a:cubicBezTo>
                    <a:pt x="6063" y="19855"/>
                    <a:pt x="6194" y="20204"/>
                    <a:pt x="6301" y="20560"/>
                  </a:cubicBezTo>
                  <a:cubicBezTo>
                    <a:pt x="6309" y="20588"/>
                    <a:pt x="6330" y="20599"/>
                    <a:pt x="6351" y="20599"/>
                  </a:cubicBezTo>
                  <a:cubicBezTo>
                    <a:pt x="6383" y="20599"/>
                    <a:pt x="6415" y="20573"/>
                    <a:pt x="6406" y="20532"/>
                  </a:cubicBezTo>
                  <a:cubicBezTo>
                    <a:pt x="6093" y="19086"/>
                    <a:pt x="5364" y="17795"/>
                    <a:pt x="4551" y="16576"/>
                  </a:cubicBezTo>
                  <a:cubicBezTo>
                    <a:pt x="3727" y="15340"/>
                    <a:pt x="2813" y="14163"/>
                    <a:pt x="2036" y="12895"/>
                  </a:cubicBezTo>
                  <a:cubicBezTo>
                    <a:pt x="1653" y="12269"/>
                    <a:pt x="1301" y="11618"/>
                    <a:pt x="1029" y="10934"/>
                  </a:cubicBezTo>
                  <a:cubicBezTo>
                    <a:pt x="752" y="10235"/>
                    <a:pt x="550" y="9506"/>
                    <a:pt x="430" y="8764"/>
                  </a:cubicBezTo>
                  <a:cubicBezTo>
                    <a:pt x="197" y="7312"/>
                    <a:pt x="292" y="5792"/>
                    <a:pt x="814" y="4410"/>
                  </a:cubicBezTo>
                  <a:cubicBezTo>
                    <a:pt x="1288" y="3155"/>
                    <a:pt x="2129" y="2088"/>
                    <a:pt x="3264" y="1368"/>
                  </a:cubicBezTo>
                  <a:cubicBezTo>
                    <a:pt x="4237" y="751"/>
                    <a:pt x="5380" y="388"/>
                    <a:pt x="6536" y="388"/>
                  </a:cubicBezTo>
                  <a:cubicBezTo>
                    <a:pt x="6629" y="388"/>
                    <a:pt x="6722" y="390"/>
                    <a:pt x="6815" y="395"/>
                  </a:cubicBezTo>
                  <a:cubicBezTo>
                    <a:pt x="8059" y="458"/>
                    <a:pt x="9287" y="998"/>
                    <a:pt x="10060" y="2003"/>
                  </a:cubicBezTo>
                  <a:cubicBezTo>
                    <a:pt x="10451" y="2513"/>
                    <a:pt x="10744" y="3136"/>
                    <a:pt x="10800" y="3769"/>
                  </a:cubicBezTo>
                  <a:cubicBezTo>
                    <a:pt x="10856" y="4420"/>
                    <a:pt x="10670" y="5061"/>
                    <a:pt x="10247" y="5573"/>
                  </a:cubicBezTo>
                  <a:cubicBezTo>
                    <a:pt x="9807" y="6103"/>
                    <a:pt x="9195" y="6476"/>
                    <a:pt x="8548" y="6699"/>
                  </a:cubicBezTo>
                  <a:cubicBezTo>
                    <a:pt x="8092" y="6857"/>
                    <a:pt x="7604" y="6957"/>
                    <a:pt x="7119" y="6957"/>
                  </a:cubicBezTo>
                  <a:cubicBezTo>
                    <a:pt x="6803" y="6957"/>
                    <a:pt x="6488" y="6915"/>
                    <a:pt x="6184" y="6818"/>
                  </a:cubicBezTo>
                  <a:cubicBezTo>
                    <a:pt x="5565" y="6622"/>
                    <a:pt x="4997" y="6152"/>
                    <a:pt x="4773" y="5531"/>
                  </a:cubicBezTo>
                  <a:cubicBezTo>
                    <a:pt x="4663" y="5226"/>
                    <a:pt x="4635" y="4908"/>
                    <a:pt x="4721" y="4601"/>
                  </a:cubicBezTo>
                  <a:cubicBezTo>
                    <a:pt x="4807" y="4298"/>
                    <a:pt x="4980" y="4021"/>
                    <a:pt x="5216" y="3814"/>
                  </a:cubicBezTo>
                  <a:cubicBezTo>
                    <a:pt x="5326" y="3719"/>
                    <a:pt x="5451" y="3639"/>
                    <a:pt x="5583" y="3580"/>
                  </a:cubicBezTo>
                  <a:cubicBezTo>
                    <a:pt x="5710" y="3523"/>
                    <a:pt x="5863" y="3467"/>
                    <a:pt x="6004" y="3467"/>
                  </a:cubicBezTo>
                  <a:cubicBezTo>
                    <a:pt x="6009" y="3467"/>
                    <a:pt x="6015" y="3467"/>
                    <a:pt x="6021" y="3467"/>
                  </a:cubicBezTo>
                  <a:cubicBezTo>
                    <a:pt x="6022" y="3467"/>
                    <a:pt x="6024" y="3467"/>
                    <a:pt x="6025" y="3467"/>
                  </a:cubicBezTo>
                  <a:cubicBezTo>
                    <a:pt x="6197" y="3467"/>
                    <a:pt x="6195" y="3197"/>
                    <a:pt x="6021" y="3192"/>
                  </a:cubicBezTo>
                  <a:cubicBezTo>
                    <a:pt x="5956" y="3190"/>
                    <a:pt x="5893" y="3188"/>
                    <a:pt x="5829" y="3188"/>
                  </a:cubicBezTo>
                  <a:cubicBezTo>
                    <a:pt x="5717" y="3188"/>
                    <a:pt x="5606" y="3195"/>
                    <a:pt x="5494" y="3229"/>
                  </a:cubicBezTo>
                  <a:cubicBezTo>
                    <a:pt x="5317" y="3282"/>
                    <a:pt x="5160" y="3362"/>
                    <a:pt x="5018" y="3467"/>
                  </a:cubicBezTo>
                  <a:cubicBezTo>
                    <a:pt x="4719" y="3683"/>
                    <a:pt x="4492" y="3986"/>
                    <a:pt x="4359" y="4328"/>
                  </a:cubicBezTo>
                  <a:cubicBezTo>
                    <a:pt x="4079" y="5043"/>
                    <a:pt x="4318" y="5831"/>
                    <a:pt x="4795" y="6400"/>
                  </a:cubicBezTo>
                  <a:cubicBezTo>
                    <a:pt x="5387" y="7106"/>
                    <a:pt x="6237" y="7388"/>
                    <a:pt x="7115" y="7388"/>
                  </a:cubicBezTo>
                  <a:cubicBezTo>
                    <a:pt x="7884" y="7388"/>
                    <a:pt x="8673" y="7172"/>
                    <a:pt x="9328" y="6836"/>
                  </a:cubicBezTo>
                  <a:cubicBezTo>
                    <a:pt x="9984" y="6502"/>
                    <a:pt x="10582" y="5994"/>
                    <a:pt x="10925" y="5334"/>
                  </a:cubicBezTo>
                  <a:cubicBezTo>
                    <a:pt x="11264" y="4680"/>
                    <a:pt x="11323" y="3932"/>
                    <a:pt x="11145" y="3223"/>
                  </a:cubicBezTo>
                  <a:cubicBezTo>
                    <a:pt x="10793" y="1817"/>
                    <a:pt x="9648" y="736"/>
                    <a:pt x="8303" y="275"/>
                  </a:cubicBezTo>
                  <a:cubicBezTo>
                    <a:pt x="7755" y="87"/>
                    <a:pt x="7180" y="0"/>
                    <a:pt x="66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6"/>
            <p:cNvSpPr/>
            <p:nvPr/>
          </p:nvSpPr>
          <p:spPr>
            <a:xfrm>
              <a:off x="5575950" y="3046950"/>
              <a:ext cx="144600" cy="338350"/>
            </a:xfrm>
            <a:custGeom>
              <a:avLst/>
              <a:gdLst/>
              <a:ahLst/>
              <a:cxnLst/>
              <a:rect l="l" t="t" r="r" b="b"/>
              <a:pathLst>
                <a:path w="5784" h="13534" extrusionOk="0">
                  <a:moveTo>
                    <a:pt x="4609" y="9581"/>
                  </a:moveTo>
                  <a:cubicBezTo>
                    <a:pt x="4609" y="9581"/>
                    <a:pt x="4610" y="9582"/>
                    <a:pt x="4612" y="9583"/>
                  </a:cubicBezTo>
                  <a:cubicBezTo>
                    <a:pt x="4613" y="9584"/>
                    <a:pt x="4614" y="9585"/>
                    <a:pt x="4614" y="9585"/>
                  </a:cubicBezTo>
                  <a:lnTo>
                    <a:pt x="4614" y="9585"/>
                  </a:lnTo>
                  <a:cubicBezTo>
                    <a:pt x="4611" y="9583"/>
                    <a:pt x="4610" y="9581"/>
                    <a:pt x="4609" y="9581"/>
                  </a:cubicBezTo>
                  <a:close/>
                  <a:moveTo>
                    <a:pt x="4906" y="9880"/>
                  </a:moveTo>
                  <a:cubicBezTo>
                    <a:pt x="4907" y="9881"/>
                    <a:pt x="4911" y="9887"/>
                    <a:pt x="4913" y="9889"/>
                  </a:cubicBezTo>
                  <a:lnTo>
                    <a:pt x="4913" y="9889"/>
                  </a:lnTo>
                  <a:cubicBezTo>
                    <a:pt x="4911" y="9886"/>
                    <a:pt x="4908" y="9883"/>
                    <a:pt x="4906" y="9880"/>
                  </a:cubicBezTo>
                  <a:close/>
                  <a:moveTo>
                    <a:pt x="1215" y="0"/>
                  </a:moveTo>
                  <a:cubicBezTo>
                    <a:pt x="1176" y="0"/>
                    <a:pt x="1138" y="21"/>
                    <a:pt x="1127" y="66"/>
                  </a:cubicBezTo>
                  <a:cubicBezTo>
                    <a:pt x="1070" y="302"/>
                    <a:pt x="1015" y="533"/>
                    <a:pt x="978" y="772"/>
                  </a:cubicBezTo>
                  <a:cubicBezTo>
                    <a:pt x="941" y="1011"/>
                    <a:pt x="904" y="1249"/>
                    <a:pt x="867" y="1488"/>
                  </a:cubicBezTo>
                  <a:cubicBezTo>
                    <a:pt x="794" y="1965"/>
                    <a:pt x="722" y="2444"/>
                    <a:pt x="652" y="2922"/>
                  </a:cubicBezTo>
                  <a:cubicBezTo>
                    <a:pt x="510" y="3876"/>
                    <a:pt x="363" y="4830"/>
                    <a:pt x="233" y="5786"/>
                  </a:cubicBezTo>
                  <a:cubicBezTo>
                    <a:pt x="105" y="6740"/>
                    <a:pt x="0" y="7702"/>
                    <a:pt x="50" y="8666"/>
                  </a:cubicBezTo>
                  <a:cubicBezTo>
                    <a:pt x="93" y="9481"/>
                    <a:pt x="250" y="10289"/>
                    <a:pt x="568" y="11043"/>
                  </a:cubicBezTo>
                  <a:cubicBezTo>
                    <a:pt x="871" y="11761"/>
                    <a:pt x="1325" y="12438"/>
                    <a:pt x="1944" y="12920"/>
                  </a:cubicBezTo>
                  <a:cubicBezTo>
                    <a:pt x="2277" y="13179"/>
                    <a:pt x="2657" y="13392"/>
                    <a:pt x="3072" y="13484"/>
                  </a:cubicBezTo>
                  <a:cubicBezTo>
                    <a:pt x="3221" y="13517"/>
                    <a:pt x="3372" y="13534"/>
                    <a:pt x="3523" y="13534"/>
                  </a:cubicBezTo>
                  <a:cubicBezTo>
                    <a:pt x="3765" y="13534"/>
                    <a:pt x="4006" y="13490"/>
                    <a:pt x="4232" y="13397"/>
                  </a:cubicBezTo>
                  <a:cubicBezTo>
                    <a:pt x="4915" y="13116"/>
                    <a:pt x="5446" y="12496"/>
                    <a:pt x="5624" y="11780"/>
                  </a:cubicBezTo>
                  <a:cubicBezTo>
                    <a:pt x="5784" y="11136"/>
                    <a:pt x="5680" y="10421"/>
                    <a:pt x="5333" y="9855"/>
                  </a:cubicBezTo>
                  <a:cubicBezTo>
                    <a:pt x="5009" y="9328"/>
                    <a:pt x="4440" y="8921"/>
                    <a:pt x="3814" y="8921"/>
                  </a:cubicBezTo>
                  <a:cubicBezTo>
                    <a:pt x="3738" y="8921"/>
                    <a:pt x="3660" y="8927"/>
                    <a:pt x="3582" y="8940"/>
                  </a:cubicBezTo>
                  <a:cubicBezTo>
                    <a:pt x="3183" y="9005"/>
                    <a:pt x="2886" y="9312"/>
                    <a:pt x="2790" y="9700"/>
                  </a:cubicBezTo>
                  <a:cubicBezTo>
                    <a:pt x="2693" y="10097"/>
                    <a:pt x="2757" y="10542"/>
                    <a:pt x="2909" y="10917"/>
                  </a:cubicBezTo>
                  <a:cubicBezTo>
                    <a:pt x="2990" y="11114"/>
                    <a:pt x="3092" y="11286"/>
                    <a:pt x="3221" y="11454"/>
                  </a:cubicBezTo>
                  <a:cubicBezTo>
                    <a:pt x="3255" y="11499"/>
                    <a:pt x="3304" y="11529"/>
                    <a:pt x="3356" y="11529"/>
                  </a:cubicBezTo>
                  <a:cubicBezTo>
                    <a:pt x="3380" y="11529"/>
                    <a:pt x="3405" y="11523"/>
                    <a:pt x="3429" y="11509"/>
                  </a:cubicBezTo>
                  <a:cubicBezTo>
                    <a:pt x="3494" y="11470"/>
                    <a:pt x="3535" y="11366"/>
                    <a:pt x="3484" y="11299"/>
                  </a:cubicBezTo>
                  <a:cubicBezTo>
                    <a:pt x="3259" y="11004"/>
                    <a:pt x="3116" y="10627"/>
                    <a:pt x="3092" y="10258"/>
                  </a:cubicBezTo>
                  <a:cubicBezTo>
                    <a:pt x="3080" y="10075"/>
                    <a:pt x="3089" y="9913"/>
                    <a:pt x="3142" y="9743"/>
                  </a:cubicBezTo>
                  <a:cubicBezTo>
                    <a:pt x="3166" y="9669"/>
                    <a:pt x="3197" y="9603"/>
                    <a:pt x="3249" y="9531"/>
                  </a:cubicBezTo>
                  <a:cubicBezTo>
                    <a:pt x="3286" y="9480"/>
                    <a:pt x="3349" y="9425"/>
                    <a:pt x="3399" y="9394"/>
                  </a:cubicBezTo>
                  <a:cubicBezTo>
                    <a:pt x="3522" y="9319"/>
                    <a:pt x="3660" y="9291"/>
                    <a:pt x="3799" y="9288"/>
                  </a:cubicBezTo>
                  <a:cubicBezTo>
                    <a:pt x="3837" y="9288"/>
                    <a:pt x="3875" y="9290"/>
                    <a:pt x="3913" y="9293"/>
                  </a:cubicBezTo>
                  <a:cubicBezTo>
                    <a:pt x="3921" y="9293"/>
                    <a:pt x="3952" y="9297"/>
                    <a:pt x="3963" y="9298"/>
                  </a:cubicBezTo>
                  <a:lnTo>
                    <a:pt x="3963" y="9298"/>
                  </a:lnTo>
                  <a:cubicBezTo>
                    <a:pt x="3968" y="9299"/>
                    <a:pt x="3979" y="9300"/>
                    <a:pt x="3979" y="9300"/>
                  </a:cubicBezTo>
                  <a:cubicBezTo>
                    <a:pt x="3992" y="9303"/>
                    <a:pt x="4004" y="9305"/>
                    <a:pt x="4017" y="9307"/>
                  </a:cubicBezTo>
                  <a:cubicBezTo>
                    <a:pt x="4099" y="9323"/>
                    <a:pt x="4177" y="9348"/>
                    <a:pt x="4256" y="9376"/>
                  </a:cubicBezTo>
                  <a:cubicBezTo>
                    <a:pt x="4256" y="9376"/>
                    <a:pt x="4262" y="9379"/>
                    <a:pt x="4267" y="9380"/>
                  </a:cubicBezTo>
                  <a:lnTo>
                    <a:pt x="4267" y="9380"/>
                  </a:lnTo>
                  <a:cubicBezTo>
                    <a:pt x="4273" y="9383"/>
                    <a:pt x="4287" y="9389"/>
                    <a:pt x="4289" y="9391"/>
                  </a:cubicBezTo>
                  <a:cubicBezTo>
                    <a:pt x="4305" y="9398"/>
                    <a:pt x="4320" y="9405"/>
                    <a:pt x="4336" y="9412"/>
                  </a:cubicBezTo>
                  <a:cubicBezTo>
                    <a:pt x="4369" y="9429"/>
                    <a:pt x="4402" y="9447"/>
                    <a:pt x="4434" y="9465"/>
                  </a:cubicBezTo>
                  <a:cubicBezTo>
                    <a:pt x="4466" y="9484"/>
                    <a:pt x="4497" y="9503"/>
                    <a:pt x="4528" y="9523"/>
                  </a:cubicBezTo>
                  <a:cubicBezTo>
                    <a:pt x="4543" y="9532"/>
                    <a:pt x="4556" y="9542"/>
                    <a:pt x="4570" y="9553"/>
                  </a:cubicBezTo>
                  <a:cubicBezTo>
                    <a:pt x="4577" y="9557"/>
                    <a:pt x="4583" y="9562"/>
                    <a:pt x="4590" y="9567"/>
                  </a:cubicBezTo>
                  <a:cubicBezTo>
                    <a:pt x="4593" y="9569"/>
                    <a:pt x="4617" y="9587"/>
                    <a:pt x="4617" y="9587"/>
                  </a:cubicBezTo>
                  <a:cubicBezTo>
                    <a:pt x="4617" y="9587"/>
                    <a:pt x="4616" y="9587"/>
                    <a:pt x="4614" y="9585"/>
                  </a:cubicBezTo>
                  <a:lnTo>
                    <a:pt x="4614" y="9585"/>
                  </a:lnTo>
                  <a:cubicBezTo>
                    <a:pt x="4622" y="9592"/>
                    <a:pt x="4635" y="9603"/>
                    <a:pt x="4639" y="9606"/>
                  </a:cubicBezTo>
                  <a:cubicBezTo>
                    <a:pt x="4652" y="9617"/>
                    <a:pt x="4665" y="9628"/>
                    <a:pt x="4678" y="9638"/>
                  </a:cubicBezTo>
                  <a:cubicBezTo>
                    <a:pt x="4707" y="9664"/>
                    <a:pt x="4735" y="9692"/>
                    <a:pt x="4764" y="9719"/>
                  </a:cubicBezTo>
                  <a:cubicBezTo>
                    <a:pt x="4815" y="9771"/>
                    <a:pt x="4864" y="9826"/>
                    <a:pt x="4909" y="9883"/>
                  </a:cubicBezTo>
                  <a:cubicBezTo>
                    <a:pt x="4913" y="9889"/>
                    <a:pt x="4915" y="9890"/>
                    <a:pt x="4915" y="9890"/>
                  </a:cubicBezTo>
                  <a:cubicBezTo>
                    <a:pt x="4915" y="9890"/>
                    <a:pt x="4914" y="9890"/>
                    <a:pt x="4913" y="9889"/>
                  </a:cubicBezTo>
                  <a:lnTo>
                    <a:pt x="4913" y="9889"/>
                  </a:lnTo>
                  <a:cubicBezTo>
                    <a:pt x="4916" y="9893"/>
                    <a:pt x="4919" y="9896"/>
                    <a:pt x="4921" y="9900"/>
                  </a:cubicBezTo>
                  <a:cubicBezTo>
                    <a:pt x="4933" y="9915"/>
                    <a:pt x="4945" y="9932"/>
                    <a:pt x="4955" y="9948"/>
                  </a:cubicBezTo>
                  <a:cubicBezTo>
                    <a:pt x="4977" y="9979"/>
                    <a:pt x="4997" y="10009"/>
                    <a:pt x="5016" y="10040"/>
                  </a:cubicBezTo>
                  <a:cubicBezTo>
                    <a:pt x="5054" y="10103"/>
                    <a:pt x="5090" y="10168"/>
                    <a:pt x="5122" y="10234"/>
                  </a:cubicBezTo>
                  <a:cubicBezTo>
                    <a:pt x="5130" y="10252"/>
                    <a:pt x="5140" y="10271"/>
                    <a:pt x="5147" y="10289"/>
                  </a:cubicBezTo>
                  <a:cubicBezTo>
                    <a:pt x="5151" y="10295"/>
                    <a:pt x="5160" y="10318"/>
                    <a:pt x="5160" y="10318"/>
                  </a:cubicBezTo>
                  <a:cubicBezTo>
                    <a:pt x="5160" y="10318"/>
                    <a:pt x="5158" y="10315"/>
                    <a:pt x="5155" y="10308"/>
                  </a:cubicBezTo>
                  <a:lnTo>
                    <a:pt x="5155" y="10308"/>
                  </a:lnTo>
                  <a:cubicBezTo>
                    <a:pt x="5171" y="10345"/>
                    <a:pt x="5185" y="10383"/>
                    <a:pt x="5198" y="10421"/>
                  </a:cubicBezTo>
                  <a:cubicBezTo>
                    <a:pt x="5223" y="10491"/>
                    <a:pt x="5245" y="10563"/>
                    <a:pt x="5262" y="10635"/>
                  </a:cubicBezTo>
                  <a:cubicBezTo>
                    <a:pt x="5280" y="10708"/>
                    <a:pt x="5295" y="10783"/>
                    <a:pt x="5306" y="10857"/>
                  </a:cubicBezTo>
                  <a:cubicBezTo>
                    <a:pt x="5307" y="10860"/>
                    <a:pt x="5307" y="10862"/>
                    <a:pt x="5308" y="10864"/>
                  </a:cubicBezTo>
                  <a:lnTo>
                    <a:pt x="5308" y="10864"/>
                  </a:lnTo>
                  <a:cubicBezTo>
                    <a:pt x="5308" y="10866"/>
                    <a:pt x="5308" y="10870"/>
                    <a:pt x="5309" y="10877"/>
                  </a:cubicBezTo>
                  <a:cubicBezTo>
                    <a:pt x="5311" y="10893"/>
                    <a:pt x="5314" y="10911"/>
                    <a:pt x="5315" y="10928"/>
                  </a:cubicBezTo>
                  <a:cubicBezTo>
                    <a:pt x="5318" y="10968"/>
                    <a:pt x="5322" y="11009"/>
                    <a:pt x="5324" y="11049"/>
                  </a:cubicBezTo>
                  <a:cubicBezTo>
                    <a:pt x="5328" y="11125"/>
                    <a:pt x="5328" y="11200"/>
                    <a:pt x="5324" y="11275"/>
                  </a:cubicBezTo>
                  <a:cubicBezTo>
                    <a:pt x="5322" y="11313"/>
                    <a:pt x="5320" y="11350"/>
                    <a:pt x="5316" y="11388"/>
                  </a:cubicBezTo>
                  <a:cubicBezTo>
                    <a:pt x="5315" y="11405"/>
                    <a:pt x="5312" y="11423"/>
                    <a:pt x="5310" y="11440"/>
                  </a:cubicBezTo>
                  <a:lnTo>
                    <a:pt x="5308" y="11459"/>
                  </a:lnTo>
                  <a:lnTo>
                    <a:pt x="5308" y="11459"/>
                  </a:lnTo>
                  <a:cubicBezTo>
                    <a:pt x="5308" y="11462"/>
                    <a:pt x="5307" y="11465"/>
                    <a:pt x="5306" y="11468"/>
                  </a:cubicBezTo>
                  <a:cubicBezTo>
                    <a:pt x="5281" y="11619"/>
                    <a:pt x="5246" y="11767"/>
                    <a:pt x="5191" y="11911"/>
                  </a:cubicBezTo>
                  <a:cubicBezTo>
                    <a:pt x="5185" y="11927"/>
                    <a:pt x="5179" y="11943"/>
                    <a:pt x="5172" y="11959"/>
                  </a:cubicBezTo>
                  <a:cubicBezTo>
                    <a:pt x="5170" y="11966"/>
                    <a:pt x="5169" y="11968"/>
                    <a:pt x="5169" y="11968"/>
                  </a:cubicBezTo>
                  <a:cubicBezTo>
                    <a:pt x="5169" y="11968"/>
                    <a:pt x="5172" y="11958"/>
                    <a:pt x="5173" y="11956"/>
                  </a:cubicBezTo>
                  <a:lnTo>
                    <a:pt x="5173" y="11956"/>
                  </a:lnTo>
                  <a:cubicBezTo>
                    <a:pt x="5170" y="11965"/>
                    <a:pt x="5166" y="11974"/>
                    <a:pt x="5161" y="11983"/>
                  </a:cubicBezTo>
                  <a:cubicBezTo>
                    <a:pt x="5143" y="12024"/>
                    <a:pt x="5123" y="12065"/>
                    <a:pt x="5102" y="12105"/>
                  </a:cubicBezTo>
                  <a:cubicBezTo>
                    <a:pt x="5063" y="12180"/>
                    <a:pt x="5020" y="12252"/>
                    <a:pt x="4972" y="12322"/>
                  </a:cubicBezTo>
                  <a:cubicBezTo>
                    <a:pt x="4886" y="12450"/>
                    <a:pt x="4782" y="12571"/>
                    <a:pt x="4653" y="12690"/>
                  </a:cubicBezTo>
                  <a:cubicBezTo>
                    <a:pt x="4624" y="12716"/>
                    <a:pt x="4595" y="12741"/>
                    <a:pt x="4565" y="12766"/>
                  </a:cubicBezTo>
                  <a:cubicBezTo>
                    <a:pt x="4535" y="12790"/>
                    <a:pt x="4525" y="12798"/>
                    <a:pt x="4481" y="12830"/>
                  </a:cubicBezTo>
                  <a:cubicBezTo>
                    <a:pt x="4412" y="12878"/>
                    <a:pt x="4342" y="12922"/>
                    <a:pt x="4268" y="12962"/>
                  </a:cubicBezTo>
                  <a:cubicBezTo>
                    <a:pt x="4234" y="12980"/>
                    <a:pt x="4200" y="12997"/>
                    <a:pt x="4164" y="13014"/>
                  </a:cubicBezTo>
                  <a:cubicBezTo>
                    <a:pt x="4155" y="13018"/>
                    <a:pt x="4145" y="13023"/>
                    <a:pt x="4135" y="13027"/>
                  </a:cubicBezTo>
                  <a:lnTo>
                    <a:pt x="4135" y="13027"/>
                  </a:lnTo>
                  <a:cubicBezTo>
                    <a:pt x="4138" y="13026"/>
                    <a:pt x="4141" y="13024"/>
                    <a:pt x="4140" y="13024"/>
                  </a:cubicBezTo>
                  <a:lnTo>
                    <a:pt x="4140" y="13024"/>
                  </a:lnTo>
                  <a:cubicBezTo>
                    <a:pt x="4140" y="13024"/>
                    <a:pt x="4138" y="13025"/>
                    <a:pt x="4131" y="13028"/>
                  </a:cubicBezTo>
                  <a:cubicBezTo>
                    <a:pt x="4111" y="13036"/>
                    <a:pt x="4089" y="13045"/>
                    <a:pt x="4069" y="13053"/>
                  </a:cubicBezTo>
                  <a:cubicBezTo>
                    <a:pt x="3991" y="13081"/>
                    <a:pt x="3911" y="13104"/>
                    <a:pt x="3830" y="13121"/>
                  </a:cubicBezTo>
                  <a:cubicBezTo>
                    <a:pt x="3809" y="13125"/>
                    <a:pt x="3786" y="13130"/>
                    <a:pt x="3765" y="13134"/>
                  </a:cubicBezTo>
                  <a:cubicBezTo>
                    <a:pt x="3755" y="13135"/>
                    <a:pt x="3745" y="13137"/>
                    <a:pt x="3736" y="13139"/>
                  </a:cubicBezTo>
                  <a:cubicBezTo>
                    <a:pt x="3735" y="13139"/>
                    <a:pt x="3718" y="13141"/>
                    <a:pt x="3717" y="13141"/>
                  </a:cubicBezTo>
                  <a:cubicBezTo>
                    <a:pt x="3716" y="13141"/>
                    <a:pt x="3718" y="13141"/>
                    <a:pt x="3723" y="13140"/>
                  </a:cubicBezTo>
                  <a:cubicBezTo>
                    <a:pt x="3728" y="13139"/>
                    <a:pt x="3730" y="13139"/>
                    <a:pt x="3730" y="13139"/>
                  </a:cubicBezTo>
                  <a:lnTo>
                    <a:pt x="3730" y="13139"/>
                  </a:lnTo>
                  <a:cubicBezTo>
                    <a:pt x="3729" y="13139"/>
                    <a:pt x="3711" y="13141"/>
                    <a:pt x="3711" y="13141"/>
                  </a:cubicBezTo>
                  <a:cubicBezTo>
                    <a:pt x="3700" y="13142"/>
                    <a:pt x="3691" y="13143"/>
                    <a:pt x="3681" y="13145"/>
                  </a:cubicBezTo>
                  <a:cubicBezTo>
                    <a:pt x="3659" y="13147"/>
                    <a:pt x="3635" y="13148"/>
                    <a:pt x="3611" y="13149"/>
                  </a:cubicBezTo>
                  <a:cubicBezTo>
                    <a:pt x="3587" y="13150"/>
                    <a:pt x="3563" y="13151"/>
                    <a:pt x="3539" y="13151"/>
                  </a:cubicBezTo>
                  <a:cubicBezTo>
                    <a:pt x="3465" y="13151"/>
                    <a:pt x="3391" y="13146"/>
                    <a:pt x="3317" y="13137"/>
                  </a:cubicBezTo>
                  <a:cubicBezTo>
                    <a:pt x="3308" y="13136"/>
                    <a:pt x="3305" y="13135"/>
                    <a:pt x="3305" y="13135"/>
                  </a:cubicBezTo>
                  <a:lnTo>
                    <a:pt x="3305" y="13135"/>
                  </a:lnTo>
                  <a:cubicBezTo>
                    <a:pt x="3305" y="13135"/>
                    <a:pt x="3312" y="13137"/>
                    <a:pt x="3315" y="13137"/>
                  </a:cubicBezTo>
                  <a:cubicBezTo>
                    <a:pt x="3304" y="13135"/>
                    <a:pt x="3292" y="13134"/>
                    <a:pt x="3281" y="13131"/>
                  </a:cubicBezTo>
                  <a:cubicBezTo>
                    <a:pt x="3260" y="13128"/>
                    <a:pt x="3239" y="13124"/>
                    <a:pt x="3217" y="13120"/>
                  </a:cubicBezTo>
                  <a:cubicBezTo>
                    <a:pt x="3168" y="13110"/>
                    <a:pt x="3118" y="13098"/>
                    <a:pt x="3070" y="13084"/>
                  </a:cubicBezTo>
                  <a:cubicBezTo>
                    <a:pt x="3027" y="13072"/>
                    <a:pt x="2985" y="13059"/>
                    <a:pt x="2945" y="13045"/>
                  </a:cubicBezTo>
                  <a:cubicBezTo>
                    <a:pt x="2920" y="13036"/>
                    <a:pt x="2896" y="13027"/>
                    <a:pt x="2872" y="13018"/>
                  </a:cubicBezTo>
                  <a:cubicBezTo>
                    <a:pt x="2850" y="13009"/>
                    <a:pt x="2835" y="13004"/>
                    <a:pt x="2827" y="13001"/>
                  </a:cubicBezTo>
                  <a:cubicBezTo>
                    <a:pt x="2650" y="12926"/>
                    <a:pt x="2482" y="12827"/>
                    <a:pt x="2326" y="12716"/>
                  </a:cubicBezTo>
                  <a:cubicBezTo>
                    <a:pt x="2044" y="12519"/>
                    <a:pt x="1770" y="12247"/>
                    <a:pt x="1546" y="11965"/>
                  </a:cubicBezTo>
                  <a:cubicBezTo>
                    <a:pt x="1519" y="11932"/>
                    <a:pt x="1512" y="11923"/>
                    <a:pt x="1481" y="11880"/>
                  </a:cubicBezTo>
                  <a:cubicBezTo>
                    <a:pt x="1454" y="11844"/>
                    <a:pt x="1428" y="11807"/>
                    <a:pt x="1402" y="11770"/>
                  </a:cubicBezTo>
                  <a:cubicBezTo>
                    <a:pt x="1350" y="11697"/>
                    <a:pt x="1300" y="11620"/>
                    <a:pt x="1254" y="11543"/>
                  </a:cubicBezTo>
                  <a:cubicBezTo>
                    <a:pt x="1158" y="11385"/>
                    <a:pt x="1070" y="11222"/>
                    <a:pt x="991" y="11055"/>
                  </a:cubicBezTo>
                  <a:cubicBezTo>
                    <a:pt x="911" y="10887"/>
                    <a:pt x="857" y="10753"/>
                    <a:pt x="794" y="10575"/>
                  </a:cubicBezTo>
                  <a:cubicBezTo>
                    <a:pt x="731" y="10398"/>
                    <a:pt x="677" y="10219"/>
                    <a:pt x="629" y="10038"/>
                  </a:cubicBezTo>
                  <a:cubicBezTo>
                    <a:pt x="584" y="9861"/>
                    <a:pt x="546" y="9681"/>
                    <a:pt x="515" y="9500"/>
                  </a:cubicBezTo>
                  <a:cubicBezTo>
                    <a:pt x="481" y="9304"/>
                    <a:pt x="462" y="9153"/>
                    <a:pt x="444" y="8951"/>
                  </a:cubicBezTo>
                  <a:cubicBezTo>
                    <a:pt x="362" y="8042"/>
                    <a:pt x="428" y="7127"/>
                    <a:pt x="537" y="6222"/>
                  </a:cubicBezTo>
                  <a:cubicBezTo>
                    <a:pt x="645" y="5320"/>
                    <a:pt x="778" y="4421"/>
                    <a:pt x="900" y="3520"/>
                  </a:cubicBezTo>
                  <a:cubicBezTo>
                    <a:pt x="1024" y="2599"/>
                    <a:pt x="1146" y="1679"/>
                    <a:pt x="1265" y="758"/>
                  </a:cubicBezTo>
                  <a:cubicBezTo>
                    <a:pt x="1293" y="536"/>
                    <a:pt x="1302" y="315"/>
                    <a:pt x="1310" y="91"/>
                  </a:cubicBezTo>
                  <a:cubicBezTo>
                    <a:pt x="1313" y="33"/>
                    <a:pt x="1263" y="0"/>
                    <a:pt x="12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26"/>
          <p:cNvGrpSpPr/>
          <p:nvPr/>
        </p:nvGrpSpPr>
        <p:grpSpPr>
          <a:xfrm rot="10800000">
            <a:off x="8404950" y="1758476"/>
            <a:ext cx="285550" cy="1627025"/>
            <a:chOff x="5450975" y="1758275"/>
            <a:chExt cx="285550" cy="1627025"/>
          </a:xfrm>
        </p:grpSpPr>
        <p:sp>
          <p:nvSpPr>
            <p:cNvPr id="1482" name="Google Shape;1482;p26"/>
            <p:cNvSpPr/>
            <p:nvPr/>
          </p:nvSpPr>
          <p:spPr>
            <a:xfrm>
              <a:off x="5499350" y="1884825"/>
              <a:ext cx="215500" cy="464775"/>
            </a:xfrm>
            <a:custGeom>
              <a:avLst/>
              <a:gdLst/>
              <a:ahLst/>
              <a:cxnLst/>
              <a:rect l="l" t="t" r="r" b="b"/>
              <a:pathLst>
                <a:path w="8620" h="18591" extrusionOk="0">
                  <a:moveTo>
                    <a:pt x="2602" y="1"/>
                  </a:moveTo>
                  <a:cubicBezTo>
                    <a:pt x="1920" y="1"/>
                    <a:pt x="1261" y="270"/>
                    <a:pt x="788" y="774"/>
                  </a:cubicBezTo>
                  <a:cubicBezTo>
                    <a:pt x="287" y="1307"/>
                    <a:pt x="0" y="2051"/>
                    <a:pt x="122" y="2783"/>
                  </a:cubicBezTo>
                  <a:cubicBezTo>
                    <a:pt x="248" y="3538"/>
                    <a:pt x="907" y="4193"/>
                    <a:pt x="1690" y="4216"/>
                  </a:cubicBezTo>
                  <a:cubicBezTo>
                    <a:pt x="1701" y="4217"/>
                    <a:pt x="1712" y="4217"/>
                    <a:pt x="1723" y="4217"/>
                  </a:cubicBezTo>
                  <a:cubicBezTo>
                    <a:pt x="2070" y="4217"/>
                    <a:pt x="2401" y="4054"/>
                    <a:pt x="2592" y="3764"/>
                  </a:cubicBezTo>
                  <a:cubicBezTo>
                    <a:pt x="2759" y="3512"/>
                    <a:pt x="2812" y="3182"/>
                    <a:pt x="2752" y="2887"/>
                  </a:cubicBezTo>
                  <a:cubicBezTo>
                    <a:pt x="2698" y="2609"/>
                    <a:pt x="2519" y="2373"/>
                    <a:pt x="2248" y="2277"/>
                  </a:cubicBezTo>
                  <a:cubicBezTo>
                    <a:pt x="2240" y="2274"/>
                    <a:pt x="2232" y="2273"/>
                    <a:pt x="2225" y="2273"/>
                  </a:cubicBezTo>
                  <a:cubicBezTo>
                    <a:pt x="2156" y="2273"/>
                    <a:pt x="2114" y="2387"/>
                    <a:pt x="2188" y="2420"/>
                  </a:cubicBezTo>
                  <a:lnTo>
                    <a:pt x="2187" y="2420"/>
                  </a:lnTo>
                  <a:cubicBezTo>
                    <a:pt x="2727" y="2661"/>
                    <a:pt x="2618" y="3503"/>
                    <a:pt x="2155" y="3755"/>
                  </a:cubicBezTo>
                  <a:cubicBezTo>
                    <a:pt x="2030" y="3823"/>
                    <a:pt x="1891" y="3853"/>
                    <a:pt x="1752" y="3853"/>
                  </a:cubicBezTo>
                  <a:cubicBezTo>
                    <a:pt x="1564" y="3853"/>
                    <a:pt x="1375" y="3799"/>
                    <a:pt x="1213" y="3712"/>
                  </a:cubicBezTo>
                  <a:cubicBezTo>
                    <a:pt x="903" y="3547"/>
                    <a:pt x="665" y="3266"/>
                    <a:pt x="560" y="2943"/>
                  </a:cubicBezTo>
                  <a:cubicBezTo>
                    <a:pt x="354" y="2319"/>
                    <a:pt x="582" y="1618"/>
                    <a:pt x="1013" y="1132"/>
                  </a:cubicBezTo>
                  <a:cubicBezTo>
                    <a:pt x="1128" y="1003"/>
                    <a:pt x="1262" y="880"/>
                    <a:pt x="1391" y="791"/>
                  </a:cubicBezTo>
                  <a:cubicBezTo>
                    <a:pt x="1522" y="701"/>
                    <a:pt x="1686" y="611"/>
                    <a:pt x="1817" y="563"/>
                  </a:cubicBezTo>
                  <a:cubicBezTo>
                    <a:pt x="2063" y="472"/>
                    <a:pt x="2327" y="432"/>
                    <a:pt x="2586" y="432"/>
                  </a:cubicBezTo>
                  <a:cubicBezTo>
                    <a:pt x="2700" y="432"/>
                    <a:pt x="2812" y="439"/>
                    <a:pt x="2921" y="454"/>
                  </a:cubicBezTo>
                  <a:cubicBezTo>
                    <a:pt x="3715" y="563"/>
                    <a:pt x="4438" y="1018"/>
                    <a:pt x="4946" y="1631"/>
                  </a:cubicBezTo>
                  <a:cubicBezTo>
                    <a:pt x="5477" y="2271"/>
                    <a:pt x="5776" y="3118"/>
                    <a:pt x="5811" y="3946"/>
                  </a:cubicBezTo>
                  <a:cubicBezTo>
                    <a:pt x="5843" y="4727"/>
                    <a:pt x="5639" y="5472"/>
                    <a:pt x="5271" y="6131"/>
                  </a:cubicBezTo>
                  <a:cubicBezTo>
                    <a:pt x="4925" y="6748"/>
                    <a:pt x="4485" y="7255"/>
                    <a:pt x="3985" y="7763"/>
                  </a:cubicBezTo>
                  <a:cubicBezTo>
                    <a:pt x="2972" y="8794"/>
                    <a:pt x="1809" y="9699"/>
                    <a:pt x="995" y="10909"/>
                  </a:cubicBezTo>
                  <a:cubicBezTo>
                    <a:pt x="545" y="11579"/>
                    <a:pt x="248" y="12327"/>
                    <a:pt x="148" y="13129"/>
                  </a:cubicBezTo>
                  <a:cubicBezTo>
                    <a:pt x="38" y="14007"/>
                    <a:pt x="178" y="14909"/>
                    <a:pt x="530" y="15720"/>
                  </a:cubicBezTo>
                  <a:cubicBezTo>
                    <a:pt x="1220" y="17315"/>
                    <a:pt x="2805" y="18400"/>
                    <a:pt x="4520" y="18569"/>
                  </a:cubicBezTo>
                  <a:cubicBezTo>
                    <a:pt x="4664" y="18583"/>
                    <a:pt x="4810" y="18590"/>
                    <a:pt x="4955" y="18590"/>
                  </a:cubicBezTo>
                  <a:cubicBezTo>
                    <a:pt x="5637" y="18590"/>
                    <a:pt x="6325" y="18433"/>
                    <a:pt x="6919" y="18101"/>
                  </a:cubicBezTo>
                  <a:cubicBezTo>
                    <a:pt x="7627" y="17706"/>
                    <a:pt x="8171" y="17040"/>
                    <a:pt x="8317" y="16233"/>
                  </a:cubicBezTo>
                  <a:cubicBezTo>
                    <a:pt x="8619" y="14573"/>
                    <a:pt x="7372" y="12728"/>
                    <a:pt x="5621" y="12658"/>
                  </a:cubicBezTo>
                  <a:cubicBezTo>
                    <a:pt x="5594" y="12657"/>
                    <a:pt x="5568" y="12656"/>
                    <a:pt x="5541" y="12656"/>
                  </a:cubicBezTo>
                  <a:cubicBezTo>
                    <a:pt x="4750" y="12656"/>
                    <a:pt x="3956" y="13133"/>
                    <a:pt x="3692" y="13901"/>
                  </a:cubicBezTo>
                  <a:cubicBezTo>
                    <a:pt x="3417" y="14702"/>
                    <a:pt x="3855" y="15523"/>
                    <a:pt x="4462" y="16037"/>
                  </a:cubicBezTo>
                  <a:cubicBezTo>
                    <a:pt x="4781" y="16306"/>
                    <a:pt x="5149" y="16483"/>
                    <a:pt x="5541" y="16618"/>
                  </a:cubicBezTo>
                  <a:cubicBezTo>
                    <a:pt x="5558" y="16623"/>
                    <a:pt x="5574" y="16626"/>
                    <a:pt x="5589" y="16626"/>
                  </a:cubicBezTo>
                  <a:cubicBezTo>
                    <a:pt x="5727" y="16626"/>
                    <a:pt x="5773" y="16396"/>
                    <a:pt x="5617" y="16343"/>
                  </a:cubicBezTo>
                  <a:cubicBezTo>
                    <a:pt x="5243" y="16214"/>
                    <a:pt x="4893" y="15969"/>
                    <a:pt x="4606" y="15699"/>
                  </a:cubicBezTo>
                  <a:cubicBezTo>
                    <a:pt x="4330" y="15438"/>
                    <a:pt x="4102" y="15117"/>
                    <a:pt x="4010" y="14745"/>
                  </a:cubicBezTo>
                  <a:cubicBezTo>
                    <a:pt x="3921" y="14388"/>
                    <a:pt x="3989" y="14017"/>
                    <a:pt x="4194" y="13712"/>
                  </a:cubicBezTo>
                  <a:cubicBezTo>
                    <a:pt x="4398" y="13410"/>
                    <a:pt x="4726" y="13195"/>
                    <a:pt x="5075" y="13096"/>
                  </a:cubicBezTo>
                  <a:cubicBezTo>
                    <a:pt x="5228" y="13052"/>
                    <a:pt x="5384" y="13032"/>
                    <a:pt x="5538" y="13032"/>
                  </a:cubicBezTo>
                  <a:cubicBezTo>
                    <a:pt x="6206" y="13032"/>
                    <a:pt x="6860" y="13410"/>
                    <a:pt x="7290" y="13910"/>
                  </a:cubicBezTo>
                  <a:cubicBezTo>
                    <a:pt x="7779" y="14477"/>
                    <a:pt x="8008" y="15241"/>
                    <a:pt x="7936" y="15977"/>
                  </a:cubicBezTo>
                  <a:cubicBezTo>
                    <a:pt x="7902" y="16327"/>
                    <a:pt x="7773" y="16685"/>
                    <a:pt x="7567" y="16988"/>
                  </a:cubicBezTo>
                  <a:cubicBezTo>
                    <a:pt x="7362" y="17291"/>
                    <a:pt x="7062" y="17548"/>
                    <a:pt x="6737" y="17735"/>
                  </a:cubicBezTo>
                  <a:cubicBezTo>
                    <a:pt x="6197" y="18044"/>
                    <a:pt x="5583" y="18181"/>
                    <a:pt x="4967" y="18181"/>
                  </a:cubicBezTo>
                  <a:cubicBezTo>
                    <a:pt x="4794" y="18181"/>
                    <a:pt x="4622" y="18170"/>
                    <a:pt x="4451" y="18150"/>
                  </a:cubicBezTo>
                  <a:cubicBezTo>
                    <a:pt x="2821" y="17955"/>
                    <a:pt x="1352" y="16813"/>
                    <a:pt x="805" y="15260"/>
                  </a:cubicBezTo>
                  <a:cubicBezTo>
                    <a:pt x="524" y="14462"/>
                    <a:pt x="461" y="13587"/>
                    <a:pt x="644" y="12760"/>
                  </a:cubicBezTo>
                  <a:cubicBezTo>
                    <a:pt x="732" y="12365"/>
                    <a:pt x="862" y="12019"/>
                    <a:pt x="1044" y="11673"/>
                  </a:cubicBezTo>
                  <a:cubicBezTo>
                    <a:pt x="1207" y="11360"/>
                    <a:pt x="1402" y="11062"/>
                    <a:pt x="1617" y="10783"/>
                  </a:cubicBezTo>
                  <a:cubicBezTo>
                    <a:pt x="1810" y="10533"/>
                    <a:pt x="2067" y="10244"/>
                    <a:pt x="2305" y="9996"/>
                  </a:cubicBezTo>
                  <a:cubicBezTo>
                    <a:pt x="2556" y="9733"/>
                    <a:pt x="2819" y="9480"/>
                    <a:pt x="3083" y="9230"/>
                  </a:cubicBezTo>
                  <a:cubicBezTo>
                    <a:pt x="3610" y="8730"/>
                    <a:pt x="4149" y="8241"/>
                    <a:pt x="4638" y="7705"/>
                  </a:cubicBezTo>
                  <a:cubicBezTo>
                    <a:pt x="5110" y="7187"/>
                    <a:pt x="5542" y="6619"/>
                    <a:pt x="5834" y="5977"/>
                  </a:cubicBezTo>
                  <a:cubicBezTo>
                    <a:pt x="6187" y="5202"/>
                    <a:pt x="6320" y="4359"/>
                    <a:pt x="6205" y="3513"/>
                  </a:cubicBezTo>
                  <a:cubicBezTo>
                    <a:pt x="6087" y="2645"/>
                    <a:pt x="5711" y="1802"/>
                    <a:pt x="5109" y="1160"/>
                  </a:cubicBezTo>
                  <a:cubicBezTo>
                    <a:pt x="4531" y="542"/>
                    <a:pt x="3743" y="114"/>
                    <a:pt x="2900" y="18"/>
                  </a:cubicBezTo>
                  <a:cubicBezTo>
                    <a:pt x="2800" y="6"/>
                    <a:pt x="2701" y="1"/>
                    <a:pt x="260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6"/>
            <p:cNvSpPr/>
            <p:nvPr/>
          </p:nvSpPr>
          <p:spPr>
            <a:xfrm>
              <a:off x="5450975" y="2078500"/>
              <a:ext cx="285125" cy="514925"/>
            </a:xfrm>
            <a:custGeom>
              <a:avLst/>
              <a:gdLst/>
              <a:ahLst/>
              <a:cxnLst/>
              <a:rect l="l" t="t" r="r" b="b"/>
              <a:pathLst>
                <a:path w="11405" h="20597" extrusionOk="0">
                  <a:moveTo>
                    <a:pt x="6449" y="1"/>
                  </a:moveTo>
                  <a:cubicBezTo>
                    <a:pt x="6428" y="1"/>
                    <a:pt x="6407" y="12"/>
                    <a:pt x="6399" y="39"/>
                  </a:cubicBezTo>
                  <a:lnTo>
                    <a:pt x="6399" y="40"/>
                  </a:lnTo>
                  <a:cubicBezTo>
                    <a:pt x="5959" y="1512"/>
                    <a:pt x="5170" y="2850"/>
                    <a:pt x="4301" y="4107"/>
                  </a:cubicBezTo>
                  <a:cubicBezTo>
                    <a:pt x="3420" y="5380"/>
                    <a:pt x="2453" y="6597"/>
                    <a:pt x="1671" y="7937"/>
                  </a:cubicBezTo>
                  <a:cubicBezTo>
                    <a:pt x="881" y="9291"/>
                    <a:pt x="341" y="10761"/>
                    <a:pt x="170" y="12324"/>
                  </a:cubicBezTo>
                  <a:cubicBezTo>
                    <a:pt x="1" y="13862"/>
                    <a:pt x="199" y="15452"/>
                    <a:pt x="865" y="16859"/>
                  </a:cubicBezTo>
                  <a:cubicBezTo>
                    <a:pt x="1461" y="18118"/>
                    <a:pt x="2429" y="19146"/>
                    <a:pt x="3656" y="19807"/>
                  </a:cubicBezTo>
                  <a:cubicBezTo>
                    <a:pt x="4590" y="20310"/>
                    <a:pt x="5641" y="20596"/>
                    <a:pt x="6698" y="20596"/>
                  </a:cubicBezTo>
                  <a:cubicBezTo>
                    <a:pt x="6966" y="20596"/>
                    <a:pt x="7235" y="20578"/>
                    <a:pt x="7502" y="20540"/>
                  </a:cubicBezTo>
                  <a:cubicBezTo>
                    <a:pt x="8879" y="20344"/>
                    <a:pt x="10159" y="19562"/>
                    <a:pt x="10853" y="18339"/>
                  </a:cubicBezTo>
                  <a:cubicBezTo>
                    <a:pt x="11200" y="17727"/>
                    <a:pt x="11405" y="17005"/>
                    <a:pt x="11330" y="16298"/>
                  </a:cubicBezTo>
                  <a:cubicBezTo>
                    <a:pt x="11251" y="15554"/>
                    <a:pt x="10885" y="14885"/>
                    <a:pt x="10332" y="14384"/>
                  </a:cubicBezTo>
                  <a:cubicBezTo>
                    <a:pt x="9778" y="13884"/>
                    <a:pt x="9037" y="13524"/>
                    <a:pt x="8291" y="13344"/>
                  </a:cubicBezTo>
                  <a:cubicBezTo>
                    <a:pt x="7941" y="13260"/>
                    <a:pt x="7576" y="13211"/>
                    <a:pt x="7213" y="13211"/>
                  </a:cubicBezTo>
                  <a:cubicBezTo>
                    <a:pt x="6698" y="13211"/>
                    <a:pt x="6185" y="13309"/>
                    <a:pt x="5721" y="13545"/>
                  </a:cubicBezTo>
                  <a:cubicBezTo>
                    <a:pt x="5070" y="13876"/>
                    <a:pt x="4523" y="14499"/>
                    <a:pt x="4378" y="15225"/>
                  </a:cubicBezTo>
                  <a:cubicBezTo>
                    <a:pt x="4229" y="15968"/>
                    <a:pt x="4529" y="16720"/>
                    <a:pt x="5149" y="17157"/>
                  </a:cubicBezTo>
                  <a:cubicBezTo>
                    <a:pt x="5286" y="17254"/>
                    <a:pt x="5443" y="17328"/>
                    <a:pt x="5605" y="17374"/>
                  </a:cubicBezTo>
                  <a:cubicBezTo>
                    <a:pt x="5712" y="17405"/>
                    <a:pt x="5818" y="17413"/>
                    <a:pt x="5926" y="17413"/>
                  </a:cubicBezTo>
                  <a:cubicBezTo>
                    <a:pt x="5989" y="17413"/>
                    <a:pt x="6053" y="17410"/>
                    <a:pt x="6119" y="17408"/>
                  </a:cubicBezTo>
                  <a:cubicBezTo>
                    <a:pt x="6292" y="17404"/>
                    <a:pt x="6296" y="17134"/>
                    <a:pt x="6123" y="17134"/>
                  </a:cubicBezTo>
                  <a:cubicBezTo>
                    <a:pt x="6122" y="17134"/>
                    <a:pt x="6120" y="17134"/>
                    <a:pt x="6119" y="17134"/>
                  </a:cubicBezTo>
                  <a:cubicBezTo>
                    <a:pt x="6114" y="17134"/>
                    <a:pt x="6110" y="17134"/>
                    <a:pt x="6106" y="17134"/>
                  </a:cubicBezTo>
                  <a:cubicBezTo>
                    <a:pt x="5964" y="17134"/>
                    <a:pt x="5808" y="17077"/>
                    <a:pt x="5681" y="17021"/>
                  </a:cubicBezTo>
                  <a:cubicBezTo>
                    <a:pt x="5540" y="16958"/>
                    <a:pt x="5408" y="16872"/>
                    <a:pt x="5294" y="16768"/>
                  </a:cubicBezTo>
                  <a:cubicBezTo>
                    <a:pt x="5061" y="16557"/>
                    <a:pt x="4892" y="16277"/>
                    <a:pt x="4812" y="15972"/>
                  </a:cubicBezTo>
                  <a:cubicBezTo>
                    <a:pt x="4646" y="15339"/>
                    <a:pt x="4963" y="14686"/>
                    <a:pt x="5438" y="14259"/>
                  </a:cubicBezTo>
                  <a:cubicBezTo>
                    <a:pt x="5929" y="13816"/>
                    <a:pt x="6580" y="13644"/>
                    <a:pt x="7229" y="13644"/>
                  </a:cubicBezTo>
                  <a:cubicBezTo>
                    <a:pt x="7328" y="13644"/>
                    <a:pt x="7427" y="13648"/>
                    <a:pt x="7526" y="13656"/>
                  </a:cubicBezTo>
                  <a:cubicBezTo>
                    <a:pt x="8267" y="13715"/>
                    <a:pt x="8999" y="13971"/>
                    <a:pt x="9615" y="14377"/>
                  </a:cubicBezTo>
                  <a:cubicBezTo>
                    <a:pt x="10167" y="14742"/>
                    <a:pt x="10630" y="15267"/>
                    <a:pt x="10815" y="15912"/>
                  </a:cubicBezTo>
                  <a:cubicBezTo>
                    <a:pt x="10990" y="16522"/>
                    <a:pt x="10908" y="17179"/>
                    <a:pt x="10653" y="17764"/>
                  </a:cubicBezTo>
                  <a:cubicBezTo>
                    <a:pt x="10388" y="18372"/>
                    <a:pt x="9957" y="18923"/>
                    <a:pt x="9427" y="19324"/>
                  </a:cubicBezTo>
                  <a:cubicBezTo>
                    <a:pt x="8935" y="19698"/>
                    <a:pt x="8363" y="19949"/>
                    <a:pt x="7763" y="20087"/>
                  </a:cubicBezTo>
                  <a:cubicBezTo>
                    <a:pt x="7391" y="20173"/>
                    <a:pt x="7010" y="20214"/>
                    <a:pt x="6627" y="20214"/>
                  </a:cubicBezTo>
                  <a:cubicBezTo>
                    <a:pt x="5787" y="20214"/>
                    <a:pt x="4941" y="20017"/>
                    <a:pt x="4179" y="19673"/>
                  </a:cubicBezTo>
                  <a:cubicBezTo>
                    <a:pt x="2999" y="19140"/>
                    <a:pt x="2002" y="18266"/>
                    <a:pt x="1358" y="17138"/>
                  </a:cubicBezTo>
                  <a:cubicBezTo>
                    <a:pt x="630" y="15864"/>
                    <a:pt x="353" y="14372"/>
                    <a:pt x="418" y="12916"/>
                  </a:cubicBezTo>
                  <a:cubicBezTo>
                    <a:pt x="485" y="11417"/>
                    <a:pt x="913" y="9956"/>
                    <a:pt x="1607" y="8630"/>
                  </a:cubicBezTo>
                  <a:cubicBezTo>
                    <a:pt x="2297" y="7314"/>
                    <a:pt x="3191" y="6119"/>
                    <a:pt x="4044" y="4905"/>
                  </a:cubicBezTo>
                  <a:cubicBezTo>
                    <a:pt x="4885" y="3708"/>
                    <a:pt x="5705" y="2478"/>
                    <a:pt x="6213" y="1096"/>
                  </a:cubicBezTo>
                  <a:cubicBezTo>
                    <a:pt x="6336" y="762"/>
                    <a:pt x="6429" y="416"/>
                    <a:pt x="6504" y="68"/>
                  </a:cubicBezTo>
                  <a:cubicBezTo>
                    <a:pt x="6513" y="28"/>
                    <a:pt x="6481" y="1"/>
                    <a:pt x="64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5575575" y="1758275"/>
              <a:ext cx="143550" cy="338400"/>
            </a:xfrm>
            <a:custGeom>
              <a:avLst/>
              <a:gdLst/>
              <a:ahLst/>
              <a:cxnLst/>
              <a:rect l="l" t="t" r="r" b="b"/>
              <a:pathLst>
                <a:path w="5742" h="13536" extrusionOk="0">
                  <a:moveTo>
                    <a:pt x="5187" y="1578"/>
                  </a:moveTo>
                  <a:cubicBezTo>
                    <a:pt x="5188" y="1579"/>
                    <a:pt x="5188" y="1580"/>
                    <a:pt x="5188" y="1580"/>
                  </a:cubicBezTo>
                  <a:cubicBezTo>
                    <a:pt x="5188" y="1580"/>
                    <a:pt x="5188" y="1579"/>
                    <a:pt x="5187" y="1578"/>
                  </a:cubicBezTo>
                  <a:close/>
                  <a:moveTo>
                    <a:pt x="4927" y="3648"/>
                  </a:moveTo>
                  <a:cubicBezTo>
                    <a:pt x="4927" y="3648"/>
                    <a:pt x="4926" y="3649"/>
                    <a:pt x="4925" y="3651"/>
                  </a:cubicBezTo>
                  <a:lnTo>
                    <a:pt x="4925" y="3651"/>
                  </a:lnTo>
                  <a:cubicBezTo>
                    <a:pt x="4926" y="3649"/>
                    <a:pt x="4927" y="3648"/>
                    <a:pt x="4927" y="3648"/>
                  </a:cubicBezTo>
                  <a:close/>
                  <a:moveTo>
                    <a:pt x="3533" y="0"/>
                  </a:moveTo>
                  <a:cubicBezTo>
                    <a:pt x="3169" y="0"/>
                    <a:pt x="2808" y="110"/>
                    <a:pt x="2485" y="274"/>
                  </a:cubicBezTo>
                  <a:cubicBezTo>
                    <a:pt x="1775" y="637"/>
                    <a:pt x="1216" y="1279"/>
                    <a:pt x="835" y="1970"/>
                  </a:cubicBezTo>
                  <a:cubicBezTo>
                    <a:pt x="451" y="2666"/>
                    <a:pt x="228" y="3439"/>
                    <a:pt x="123" y="4225"/>
                  </a:cubicBezTo>
                  <a:cubicBezTo>
                    <a:pt x="1" y="5159"/>
                    <a:pt x="53" y="6108"/>
                    <a:pt x="159" y="7040"/>
                  </a:cubicBezTo>
                  <a:cubicBezTo>
                    <a:pt x="268" y="7999"/>
                    <a:pt x="421" y="8955"/>
                    <a:pt x="562" y="9909"/>
                  </a:cubicBezTo>
                  <a:cubicBezTo>
                    <a:pt x="704" y="10866"/>
                    <a:pt x="847" y="11821"/>
                    <a:pt x="994" y="12776"/>
                  </a:cubicBezTo>
                  <a:cubicBezTo>
                    <a:pt x="1031" y="13011"/>
                    <a:pt x="1086" y="13239"/>
                    <a:pt x="1142" y="13469"/>
                  </a:cubicBezTo>
                  <a:cubicBezTo>
                    <a:pt x="1153" y="13514"/>
                    <a:pt x="1192" y="13535"/>
                    <a:pt x="1231" y="13535"/>
                  </a:cubicBezTo>
                  <a:cubicBezTo>
                    <a:pt x="1279" y="13535"/>
                    <a:pt x="1328" y="13503"/>
                    <a:pt x="1325" y="13444"/>
                  </a:cubicBezTo>
                  <a:lnTo>
                    <a:pt x="1325" y="13444"/>
                  </a:lnTo>
                  <a:lnTo>
                    <a:pt x="1325" y="13445"/>
                  </a:lnTo>
                  <a:cubicBezTo>
                    <a:pt x="1315" y="13217"/>
                    <a:pt x="1306" y="12992"/>
                    <a:pt x="1277" y="12766"/>
                  </a:cubicBezTo>
                  <a:cubicBezTo>
                    <a:pt x="1248" y="12535"/>
                    <a:pt x="1218" y="12304"/>
                    <a:pt x="1188" y="12073"/>
                  </a:cubicBezTo>
                  <a:cubicBezTo>
                    <a:pt x="1129" y="11609"/>
                    <a:pt x="1067" y="11146"/>
                    <a:pt x="1005" y="10684"/>
                  </a:cubicBezTo>
                  <a:cubicBezTo>
                    <a:pt x="881" y="9773"/>
                    <a:pt x="757" y="8863"/>
                    <a:pt x="634" y="7953"/>
                  </a:cubicBezTo>
                  <a:cubicBezTo>
                    <a:pt x="512" y="7061"/>
                    <a:pt x="408" y="6162"/>
                    <a:pt x="423" y="5260"/>
                  </a:cubicBezTo>
                  <a:cubicBezTo>
                    <a:pt x="429" y="4839"/>
                    <a:pt x="462" y="4420"/>
                    <a:pt x="531" y="4025"/>
                  </a:cubicBezTo>
                  <a:cubicBezTo>
                    <a:pt x="594" y="3660"/>
                    <a:pt x="687" y="3300"/>
                    <a:pt x="811" y="2951"/>
                  </a:cubicBezTo>
                  <a:cubicBezTo>
                    <a:pt x="1048" y="2291"/>
                    <a:pt x="1420" y="1655"/>
                    <a:pt x="1931" y="1162"/>
                  </a:cubicBezTo>
                  <a:cubicBezTo>
                    <a:pt x="2201" y="901"/>
                    <a:pt x="2496" y="679"/>
                    <a:pt x="2851" y="531"/>
                  </a:cubicBezTo>
                  <a:lnTo>
                    <a:pt x="2851" y="531"/>
                  </a:lnTo>
                  <a:cubicBezTo>
                    <a:pt x="2850" y="532"/>
                    <a:pt x="2849" y="532"/>
                    <a:pt x="2849" y="532"/>
                  </a:cubicBezTo>
                  <a:cubicBezTo>
                    <a:pt x="2850" y="532"/>
                    <a:pt x="2881" y="520"/>
                    <a:pt x="2887" y="518"/>
                  </a:cubicBezTo>
                  <a:cubicBezTo>
                    <a:pt x="2911" y="508"/>
                    <a:pt x="2935" y="500"/>
                    <a:pt x="2959" y="492"/>
                  </a:cubicBezTo>
                  <a:cubicBezTo>
                    <a:pt x="3004" y="476"/>
                    <a:pt x="3049" y="462"/>
                    <a:pt x="3094" y="449"/>
                  </a:cubicBezTo>
                  <a:cubicBezTo>
                    <a:pt x="3141" y="437"/>
                    <a:pt x="3186" y="425"/>
                    <a:pt x="3232" y="416"/>
                  </a:cubicBezTo>
                  <a:cubicBezTo>
                    <a:pt x="3254" y="412"/>
                    <a:pt x="3275" y="407"/>
                    <a:pt x="3296" y="404"/>
                  </a:cubicBezTo>
                  <a:cubicBezTo>
                    <a:pt x="3307" y="403"/>
                    <a:pt x="3318" y="400"/>
                    <a:pt x="3329" y="399"/>
                  </a:cubicBezTo>
                  <a:lnTo>
                    <a:pt x="3329" y="399"/>
                  </a:lnTo>
                  <a:cubicBezTo>
                    <a:pt x="3323" y="400"/>
                    <a:pt x="3322" y="400"/>
                    <a:pt x="3322" y="400"/>
                  </a:cubicBezTo>
                  <a:cubicBezTo>
                    <a:pt x="3323" y="400"/>
                    <a:pt x="3339" y="398"/>
                    <a:pt x="3343" y="398"/>
                  </a:cubicBezTo>
                  <a:cubicBezTo>
                    <a:pt x="3413" y="389"/>
                    <a:pt x="3483" y="385"/>
                    <a:pt x="3553" y="385"/>
                  </a:cubicBezTo>
                  <a:cubicBezTo>
                    <a:pt x="3581" y="385"/>
                    <a:pt x="3609" y="386"/>
                    <a:pt x="3637" y="387"/>
                  </a:cubicBezTo>
                  <a:cubicBezTo>
                    <a:pt x="3657" y="388"/>
                    <a:pt x="3676" y="389"/>
                    <a:pt x="3696" y="392"/>
                  </a:cubicBezTo>
                  <a:cubicBezTo>
                    <a:pt x="3706" y="393"/>
                    <a:pt x="3715" y="394"/>
                    <a:pt x="3725" y="394"/>
                  </a:cubicBezTo>
                  <a:cubicBezTo>
                    <a:pt x="3725" y="394"/>
                    <a:pt x="3732" y="395"/>
                    <a:pt x="3737" y="396"/>
                  </a:cubicBezTo>
                  <a:lnTo>
                    <a:pt x="3737" y="396"/>
                  </a:lnTo>
                  <a:cubicBezTo>
                    <a:pt x="3743" y="397"/>
                    <a:pt x="3780" y="403"/>
                    <a:pt x="3788" y="404"/>
                  </a:cubicBezTo>
                  <a:cubicBezTo>
                    <a:pt x="3810" y="407"/>
                    <a:pt x="3832" y="412"/>
                    <a:pt x="3854" y="417"/>
                  </a:cubicBezTo>
                  <a:cubicBezTo>
                    <a:pt x="3935" y="435"/>
                    <a:pt x="4015" y="459"/>
                    <a:pt x="4092" y="487"/>
                  </a:cubicBezTo>
                  <a:cubicBezTo>
                    <a:pt x="4110" y="493"/>
                    <a:pt x="4128" y="500"/>
                    <a:pt x="4146" y="507"/>
                  </a:cubicBezTo>
                  <a:cubicBezTo>
                    <a:pt x="4153" y="510"/>
                    <a:pt x="4156" y="511"/>
                    <a:pt x="4155" y="511"/>
                  </a:cubicBezTo>
                  <a:cubicBezTo>
                    <a:pt x="4155" y="511"/>
                    <a:pt x="4147" y="508"/>
                    <a:pt x="4145" y="507"/>
                  </a:cubicBezTo>
                  <a:lnTo>
                    <a:pt x="4145" y="507"/>
                  </a:lnTo>
                  <a:cubicBezTo>
                    <a:pt x="4155" y="512"/>
                    <a:pt x="4167" y="518"/>
                    <a:pt x="4179" y="523"/>
                  </a:cubicBezTo>
                  <a:cubicBezTo>
                    <a:pt x="4217" y="541"/>
                    <a:pt x="4254" y="558"/>
                    <a:pt x="4291" y="579"/>
                  </a:cubicBezTo>
                  <a:cubicBezTo>
                    <a:pt x="4364" y="619"/>
                    <a:pt x="4435" y="663"/>
                    <a:pt x="4503" y="712"/>
                  </a:cubicBezTo>
                  <a:cubicBezTo>
                    <a:pt x="4562" y="755"/>
                    <a:pt x="4614" y="796"/>
                    <a:pt x="4681" y="859"/>
                  </a:cubicBezTo>
                  <a:cubicBezTo>
                    <a:pt x="4743" y="918"/>
                    <a:pt x="4802" y="978"/>
                    <a:pt x="4856" y="1043"/>
                  </a:cubicBezTo>
                  <a:cubicBezTo>
                    <a:pt x="4912" y="1107"/>
                    <a:pt x="4940" y="1144"/>
                    <a:pt x="4992" y="1222"/>
                  </a:cubicBezTo>
                  <a:cubicBezTo>
                    <a:pt x="5039" y="1293"/>
                    <a:pt x="5082" y="1365"/>
                    <a:pt x="5122" y="1440"/>
                  </a:cubicBezTo>
                  <a:cubicBezTo>
                    <a:pt x="5141" y="1477"/>
                    <a:pt x="5160" y="1515"/>
                    <a:pt x="5176" y="1553"/>
                  </a:cubicBezTo>
                  <a:cubicBezTo>
                    <a:pt x="5180" y="1560"/>
                    <a:pt x="5183" y="1566"/>
                    <a:pt x="5185" y="1573"/>
                  </a:cubicBezTo>
                  <a:lnTo>
                    <a:pt x="5185" y="1573"/>
                  </a:lnTo>
                  <a:cubicBezTo>
                    <a:pt x="5184" y="1570"/>
                    <a:pt x="5183" y="1569"/>
                    <a:pt x="5183" y="1569"/>
                  </a:cubicBezTo>
                  <a:lnTo>
                    <a:pt x="5183" y="1569"/>
                  </a:lnTo>
                  <a:cubicBezTo>
                    <a:pt x="5183" y="1569"/>
                    <a:pt x="5186" y="1574"/>
                    <a:pt x="5187" y="1578"/>
                  </a:cubicBezTo>
                  <a:lnTo>
                    <a:pt x="5187" y="1578"/>
                  </a:lnTo>
                  <a:cubicBezTo>
                    <a:pt x="5187" y="1576"/>
                    <a:pt x="5186" y="1575"/>
                    <a:pt x="5185" y="1573"/>
                  </a:cubicBezTo>
                  <a:lnTo>
                    <a:pt x="5185" y="1573"/>
                  </a:lnTo>
                  <a:cubicBezTo>
                    <a:pt x="5186" y="1574"/>
                    <a:pt x="5186" y="1575"/>
                    <a:pt x="5187" y="1577"/>
                  </a:cubicBezTo>
                  <a:cubicBezTo>
                    <a:pt x="5194" y="1596"/>
                    <a:pt x="5202" y="1615"/>
                    <a:pt x="5208" y="1633"/>
                  </a:cubicBezTo>
                  <a:cubicBezTo>
                    <a:pt x="5263" y="1776"/>
                    <a:pt x="5298" y="1923"/>
                    <a:pt x="5322" y="2073"/>
                  </a:cubicBezTo>
                  <a:lnTo>
                    <a:pt x="5322" y="2073"/>
                  </a:lnTo>
                  <a:cubicBezTo>
                    <a:pt x="5322" y="2072"/>
                    <a:pt x="5322" y="2071"/>
                    <a:pt x="5321" y="2071"/>
                  </a:cubicBezTo>
                  <a:lnTo>
                    <a:pt x="5321" y="2071"/>
                  </a:lnTo>
                  <a:cubicBezTo>
                    <a:pt x="5323" y="2079"/>
                    <a:pt x="5324" y="2087"/>
                    <a:pt x="5325" y="2096"/>
                  </a:cubicBezTo>
                  <a:cubicBezTo>
                    <a:pt x="5327" y="2113"/>
                    <a:pt x="5329" y="2130"/>
                    <a:pt x="5331" y="2148"/>
                  </a:cubicBezTo>
                  <a:cubicBezTo>
                    <a:pt x="5335" y="2188"/>
                    <a:pt x="5337" y="2229"/>
                    <a:pt x="5339" y="2269"/>
                  </a:cubicBezTo>
                  <a:cubicBezTo>
                    <a:pt x="5342" y="2344"/>
                    <a:pt x="5342" y="2420"/>
                    <a:pt x="5338" y="2495"/>
                  </a:cubicBezTo>
                  <a:cubicBezTo>
                    <a:pt x="5336" y="2532"/>
                    <a:pt x="5333" y="2570"/>
                    <a:pt x="5330" y="2608"/>
                  </a:cubicBezTo>
                  <a:cubicBezTo>
                    <a:pt x="5327" y="2625"/>
                    <a:pt x="5326" y="2643"/>
                    <a:pt x="5324" y="2660"/>
                  </a:cubicBezTo>
                  <a:cubicBezTo>
                    <a:pt x="5324" y="2661"/>
                    <a:pt x="5322" y="2677"/>
                    <a:pt x="5322" y="2677"/>
                  </a:cubicBezTo>
                  <a:cubicBezTo>
                    <a:pt x="5322" y="2677"/>
                    <a:pt x="5322" y="2675"/>
                    <a:pt x="5323" y="2669"/>
                  </a:cubicBezTo>
                  <a:cubicBezTo>
                    <a:pt x="5323" y="2665"/>
                    <a:pt x="5323" y="2663"/>
                    <a:pt x="5323" y="2663"/>
                  </a:cubicBezTo>
                  <a:lnTo>
                    <a:pt x="5323" y="2663"/>
                  </a:lnTo>
                  <a:cubicBezTo>
                    <a:pt x="5323" y="2663"/>
                    <a:pt x="5320" y="2685"/>
                    <a:pt x="5320" y="2688"/>
                  </a:cubicBezTo>
                  <a:cubicBezTo>
                    <a:pt x="5308" y="2762"/>
                    <a:pt x="5293" y="2836"/>
                    <a:pt x="5275" y="2909"/>
                  </a:cubicBezTo>
                  <a:cubicBezTo>
                    <a:pt x="5257" y="2982"/>
                    <a:pt x="5233" y="3058"/>
                    <a:pt x="5207" y="3132"/>
                  </a:cubicBezTo>
                  <a:cubicBezTo>
                    <a:pt x="5195" y="3164"/>
                    <a:pt x="5183" y="3196"/>
                    <a:pt x="5170" y="3228"/>
                  </a:cubicBezTo>
                  <a:cubicBezTo>
                    <a:pt x="5173" y="3221"/>
                    <a:pt x="5174" y="3219"/>
                    <a:pt x="5174" y="3219"/>
                  </a:cubicBezTo>
                  <a:lnTo>
                    <a:pt x="5174" y="3219"/>
                  </a:lnTo>
                  <a:cubicBezTo>
                    <a:pt x="5174" y="3219"/>
                    <a:pt x="5165" y="3241"/>
                    <a:pt x="5162" y="3247"/>
                  </a:cubicBezTo>
                  <a:cubicBezTo>
                    <a:pt x="5153" y="3268"/>
                    <a:pt x="5143" y="3289"/>
                    <a:pt x="5133" y="3309"/>
                  </a:cubicBezTo>
                  <a:cubicBezTo>
                    <a:pt x="5101" y="3376"/>
                    <a:pt x="5066" y="3440"/>
                    <a:pt x="5026" y="3503"/>
                  </a:cubicBezTo>
                  <a:cubicBezTo>
                    <a:pt x="5006" y="3534"/>
                    <a:pt x="4986" y="3565"/>
                    <a:pt x="4966" y="3595"/>
                  </a:cubicBezTo>
                  <a:cubicBezTo>
                    <a:pt x="4956" y="3609"/>
                    <a:pt x="4946" y="3622"/>
                    <a:pt x="4936" y="3636"/>
                  </a:cubicBezTo>
                  <a:cubicBezTo>
                    <a:pt x="4932" y="3643"/>
                    <a:pt x="4926" y="3648"/>
                    <a:pt x="4922" y="3655"/>
                  </a:cubicBezTo>
                  <a:lnTo>
                    <a:pt x="4922" y="3655"/>
                  </a:lnTo>
                  <a:cubicBezTo>
                    <a:pt x="4921" y="3656"/>
                    <a:pt x="4920" y="3657"/>
                    <a:pt x="4918" y="3659"/>
                  </a:cubicBezTo>
                  <a:cubicBezTo>
                    <a:pt x="4872" y="3716"/>
                    <a:pt x="4824" y="3771"/>
                    <a:pt x="4772" y="3822"/>
                  </a:cubicBezTo>
                  <a:cubicBezTo>
                    <a:pt x="4747" y="3848"/>
                    <a:pt x="4719" y="3873"/>
                    <a:pt x="4692" y="3897"/>
                  </a:cubicBezTo>
                  <a:cubicBezTo>
                    <a:pt x="4680" y="3909"/>
                    <a:pt x="4667" y="3920"/>
                    <a:pt x="4654" y="3930"/>
                  </a:cubicBezTo>
                  <a:cubicBezTo>
                    <a:pt x="4647" y="3935"/>
                    <a:pt x="4641" y="3941"/>
                    <a:pt x="4635" y="3946"/>
                  </a:cubicBezTo>
                  <a:cubicBezTo>
                    <a:pt x="4626" y="3953"/>
                    <a:pt x="4624" y="3955"/>
                    <a:pt x="4624" y="3955"/>
                  </a:cubicBezTo>
                  <a:cubicBezTo>
                    <a:pt x="4624" y="3955"/>
                    <a:pt x="4626" y="3954"/>
                    <a:pt x="4627" y="3953"/>
                  </a:cubicBezTo>
                  <a:lnTo>
                    <a:pt x="4627" y="3953"/>
                  </a:lnTo>
                  <a:cubicBezTo>
                    <a:pt x="4627" y="3953"/>
                    <a:pt x="4626" y="3954"/>
                    <a:pt x="4625" y="3954"/>
                  </a:cubicBezTo>
                  <a:cubicBezTo>
                    <a:pt x="4566" y="3998"/>
                    <a:pt x="4505" y="4039"/>
                    <a:pt x="4441" y="4075"/>
                  </a:cubicBezTo>
                  <a:cubicBezTo>
                    <a:pt x="4411" y="4092"/>
                    <a:pt x="4382" y="4108"/>
                    <a:pt x="4351" y="4123"/>
                  </a:cubicBezTo>
                  <a:cubicBezTo>
                    <a:pt x="4333" y="4133"/>
                    <a:pt x="4315" y="4141"/>
                    <a:pt x="4296" y="4149"/>
                  </a:cubicBezTo>
                  <a:cubicBezTo>
                    <a:pt x="4296" y="4149"/>
                    <a:pt x="4289" y="4152"/>
                    <a:pt x="4284" y="4155"/>
                  </a:cubicBezTo>
                  <a:lnTo>
                    <a:pt x="4284" y="4155"/>
                  </a:lnTo>
                  <a:cubicBezTo>
                    <a:pt x="4278" y="4157"/>
                    <a:pt x="4264" y="4163"/>
                    <a:pt x="4261" y="4163"/>
                  </a:cubicBezTo>
                  <a:cubicBezTo>
                    <a:pt x="4184" y="4192"/>
                    <a:pt x="4103" y="4215"/>
                    <a:pt x="4022" y="4230"/>
                  </a:cubicBezTo>
                  <a:cubicBezTo>
                    <a:pt x="4015" y="4232"/>
                    <a:pt x="3995" y="4235"/>
                    <a:pt x="3985" y="4237"/>
                  </a:cubicBezTo>
                  <a:lnTo>
                    <a:pt x="3985" y="4237"/>
                  </a:lnTo>
                  <a:cubicBezTo>
                    <a:pt x="3985" y="4237"/>
                    <a:pt x="3985" y="4237"/>
                    <a:pt x="3985" y="4237"/>
                  </a:cubicBezTo>
                  <a:lnTo>
                    <a:pt x="3985" y="4237"/>
                  </a:lnTo>
                  <a:cubicBezTo>
                    <a:pt x="3983" y="4237"/>
                    <a:pt x="3966" y="4240"/>
                    <a:pt x="3966" y="4240"/>
                  </a:cubicBezTo>
                  <a:cubicBezTo>
                    <a:pt x="3953" y="4241"/>
                    <a:pt x="3941" y="4242"/>
                    <a:pt x="3928" y="4243"/>
                  </a:cubicBezTo>
                  <a:cubicBezTo>
                    <a:pt x="3897" y="4246"/>
                    <a:pt x="3866" y="4247"/>
                    <a:pt x="3836" y="4247"/>
                  </a:cubicBezTo>
                  <a:cubicBezTo>
                    <a:pt x="3825" y="4247"/>
                    <a:pt x="3815" y="4247"/>
                    <a:pt x="3805" y="4247"/>
                  </a:cubicBezTo>
                  <a:cubicBezTo>
                    <a:pt x="3783" y="4247"/>
                    <a:pt x="3760" y="4246"/>
                    <a:pt x="3739" y="4244"/>
                  </a:cubicBezTo>
                  <a:cubicBezTo>
                    <a:pt x="3733" y="4244"/>
                    <a:pt x="3706" y="4241"/>
                    <a:pt x="3704" y="4241"/>
                  </a:cubicBezTo>
                  <a:lnTo>
                    <a:pt x="3704" y="4241"/>
                  </a:lnTo>
                  <a:cubicBezTo>
                    <a:pt x="3703" y="4241"/>
                    <a:pt x="3705" y="4241"/>
                    <a:pt x="3713" y="4242"/>
                  </a:cubicBezTo>
                  <a:cubicBezTo>
                    <a:pt x="3674" y="4237"/>
                    <a:pt x="3634" y="4228"/>
                    <a:pt x="3596" y="4218"/>
                  </a:cubicBezTo>
                  <a:cubicBezTo>
                    <a:pt x="3575" y="4212"/>
                    <a:pt x="3555" y="4206"/>
                    <a:pt x="3534" y="4199"/>
                  </a:cubicBezTo>
                  <a:cubicBezTo>
                    <a:pt x="3529" y="4197"/>
                    <a:pt x="3504" y="4188"/>
                    <a:pt x="3503" y="4188"/>
                  </a:cubicBezTo>
                  <a:lnTo>
                    <a:pt x="3503" y="4188"/>
                  </a:lnTo>
                  <a:cubicBezTo>
                    <a:pt x="3502" y="4188"/>
                    <a:pt x="3504" y="4189"/>
                    <a:pt x="3511" y="4192"/>
                  </a:cubicBezTo>
                  <a:cubicBezTo>
                    <a:pt x="3471" y="4175"/>
                    <a:pt x="3433" y="4154"/>
                    <a:pt x="3399" y="4131"/>
                  </a:cubicBezTo>
                  <a:cubicBezTo>
                    <a:pt x="3394" y="4129"/>
                    <a:pt x="3372" y="4112"/>
                    <a:pt x="3371" y="4112"/>
                  </a:cubicBezTo>
                  <a:lnTo>
                    <a:pt x="3371" y="4112"/>
                  </a:lnTo>
                  <a:cubicBezTo>
                    <a:pt x="3370" y="4112"/>
                    <a:pt x="3372" y="4114"/>
                    <a:pt x="3376" y="4117"/>
                  </a:cubicBezTo>
                  <a:cubicBezTo>
                    <a:pt x="3361" y="4105"/>
                    <a:pt x="3348" y="4093"/>
                    <a:pt x="3333" y="4080"/>
                  </a:cubicBezTo>
                  <a:cubicBezTo>
                    <a:pt x="3320" y="4068"/>
                    <a:pt x="3306" y="4054"/>
                    <a:pt x="3293" y="4040"/>
                  </a:cubicBezTo>
                  <a:cubicBezTo>
                    <a:pt x="3271" y="4016"/>
                    <a:pt x="3270" y="4015"/>
                    <a:pt x="3257" y="3996"/>
                  </a:cubicBezTo>
                  <a:cubicBezTo>
                    <a:pt x="3206" y="3923"/>
                    <a:pt x="3177" y="3861"/>
                    <a:pt x="3154" y="3783"/>
                  </a:cubicBezTo>
                  <a:cubicBezTo>
                    <a:pt x="3050" y="3446"/>
                    <a:pt x="3106" y="3051"/>
                    <a:pt x="3235" y="2716"/>
                  </a:cubicBezTo>
                  <a:cubicBezTo>
                    <a:pt x="3298" y="2548"/>
                    <a:pt x="3389" y="2379"/>
                    <a:pt x="3499" y="2236"/>
                  </a:cubicBezTo>
                  <a:cubicBezTo>
                    <a:pt x="3549" y="2171"/>
                    <a:pt x="3509" y="2066"/>
                    <a:pt x="3444" y="2028"/>
                  </a:cubicBezTo>
                  <a:cubicBezTo>
                    <a:pt x="3419" y="2013"/>
                    <a:pt x="3394" y="2007"/>
                    <a:pt x="3370" y="2007"/>
                  </a:cubicBezTo>
                  <a:cubicBezTo>
                    <a:pt x="3318" y="2007"/>
                    <a:pt x="3270" y="2037"/>
                    <a:pt x="3236" y="2083"/>
                  </a:cubicBezTo>
                  <a:cubicBezTo>
                    <a:pt x="2974" y="2424"/>
                    <a:pt x="2817" y="2815"/>
                    <a:pt x="2772" y="3245"/>
                  </a:cubicBezTo>
                  <a:cubicBezTo>
                    <a:pt x="2731" y="3634"/>
                    <a:pt x="2797" y="4087"/>
                    <a:pt x="3106" y="4360"/>
                  </a:cubicBezTo>
                  <a:cubicBezTo>
                    <a:pt x="3314" y="4544"/>
                    <a:pt x="3562" y="4620"/>
                    <a:pt x="3816" y="4620"/>
                  </a:cubicBezTo>
                  <a:cubicBezTo>
                    <a:pt x="4272" y="4620"/>
                    <a:pt x="4749" y="4375"/>
                    <a:pt x="5056" y="4059"/>
                  </a:cubicBezTo>
                  <a:cubicBezTo>
                    <a:pt x="5533" y="3565"/>
                    <a:pt x="5741" y="2898"/>
                    <a:pt x="5709" y="2243"/>
                  </a:cubicBezTo>
                  <a:cubicBezTo>
                    <a:pt x="5672" y="1513"/>
                    <a:pt x="5310" y="844"/>
                    <a:pt x="4725" y="406"/>
                  </a:cubicBezTo>
                  <a:cubicBezTo>
                    <a:pt x="4426" y="181"/>
                    <a:pt x="4069" y="42"/>
                    <a:pt x="3696" y="8"/>
                  </a:cubicBezTo>
                  <a:cubicBezTo>
                    <a:pt x="3642" y="2"/>
                    <a:pt x="3588" y="0"/>
                    <a:pt x="35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6"/>
            <p:cNvSpPr/>
            <p:nvPr/>
          </p:nvSpPr>
          <p:spPr>
            <a:xfrm>
              <a:off x="5494450" y="2794100"/>
              <a:ext cx="216500" cy="464700"/>
            </a:xfrm>
            <a:custGeom>
              <a:avLst/>
              <a:gdLst/>
              <a:ahLst/>
              <a:cxnLst/>
              <a:rect l="l" t="t" r="r" b="b"/>
              <a:pathLst>
                <a:path w="8660" h="18588" extrusionOk="0">
                  <a:moveTo>
                    <a:pt x="5146" y="0"/>
                  </a:moveTo>
                  <a:cubicBezTo>
                    <a:pt x="3709" y="0"/>
                    <a:pt x="2279" y="678"/>
                    <a:pt x="1375" y="1801"/>
                  </a:cubicBezTo>
                  <a:cubicBezTo>
                    <a:pt x="262" y="3183"/>
                    <a:pt x="0" y="5139"/>
                    <a:pt x="695" y="6770"/>
                  </a:cubicBezTo>
                  <a:cubicBezTo>
                    <a:pt x="1267" y="8117"/>
                    <a:pt x="2392" y="9118"/>
                    <a:pt x="3434" y="10101"/>
                  </a:cubicBezTo>
                  <a:cubicBezTo>
                    <a:pt x="3956" y="10593"/>
                    <a:pt x="4477" y="11094"/>
                    <a:pt x="4926" y="11657"/>
                  </a:cubicBezTo>
                  <a:cubicBezTo>
                    <a:pt x="5117" y="11897"/>
                    <a:pt x="5328" y="12204"/>
                    <a:pt x="5489" y="12498"/>
                  </a:cubicBezTo>
                  <a:cubicBezTo>
                    <a:pt x="5660" y="12811"/>
                    <a:pt x="5778" y="13091"/>
                    <a:pt x="5874" y="13438"/>
                  </a:cubicBezTo>
                  <a:cubicBezTo>
                    <a:pt x="6318" y="15049"/>
                    <a:pt x="5659" y="16928"/>
                    <a:pt x="4182" y="17765"/>
                  </a:cubicBezTo>
                  <a:cubicBezTo>
                    <a:pt x="3755" y="18008"/>
                    <a:pt x="3262" y="18157"/>
                    <a:pt x="2772" y="18157"/>
                  </a:cubicBezTo>
                  <a:cubicBezTo>
                    <a:pt x="2500" y="18157"/>
                    <a:pt x="2228" y="18111"/>
                    <a:pt x="1969" y="18009"/>
                  </a:cubicBezTo>
                  <a:cubicBezTo>
                    <a:pt x="1845" y="17960"/>
                    <a:pt x="1676" y="17863"/>
                    <a:pt x="1549" y="17771"/>
                  </a:cubicBezTo>
                  <a:cubicBezTo>
                    <a:pt x="1427" y="17682"/>
                    <a:pt x="1287" y="17549"/>
                    <a:pt x="1178" y="17420"/>
                  </a:cubicBezTo>
                  <a:cubicBezTo>
                    <a:pt x="967" y="17174"/>
                    <a:pt x="808" y="16866"/>
                    <a:pt x="729" y="16546"/>
                  </a:cubicBezTo>
                  <a:cubicBezTo>
                    <a:pt x="651" y="16225"/>
                    <a:pt x="658" y="15921"/>
                    <a:pt x="766" y="15612"/>
                  </a:cubicBezTo>
                  <a:cubicBezTo>
                    <a:pt x="876" y="15304"/>
                    <a:pt x="1129" y="15017"/>
                    <a:pt x="1442" y="14859"/>
                  </a:cubicBezTo>
                  <a:cubicBezTo>
                    <a:pt x="1595" y="14782"/>
                    <a:pt x="1772" y="14736"/>
                    <a:pt x="1947" y="14736"/>
                  </a:cubicBezTo>
                  <a:cubicBezTo>
                    <a:pt x="2094" y="14736"/>
                    <a:pt x="2240" y="14768"/>
                    <a:pt x="2369" y="14841"/>
                  </a:cubicBezTo>
                  <a:cubicBezTo>
                    <a:pt x="2600" y="14972"/>
                    <a:pt x="2733" y="15256"/>
                    <a:pt x="2745" y="15520"/>
                  </a:cubicBezTo>
                  <a:cubicBezTo>
                    <a:pt x="2756" y="15791"/>
                    <a:pt x="2640" y="16054"/>
                    <a:pt x="2383" y="16169"/>
                  </a:cubicBezTo>
                  <a:cubicBezTo>
                    <a:pt x="2311" y="16201"/>
                    <a:pt x="2351" y="16316"/>
                    <a:pt x="2421" y="16316"/>
                  </a:cubicBezTo>
                  <a:cubicBezTo>
                    <a:pt x="2428" y="16316"/>
                    <a:pt x="2436" y="16314"/>
                    <a:pt x="2444" y="16311"/>
                  </a:cubicBezTo>
                  <a:cubicBezTo>
                    <a:pt x="3042" y="16097"/>
                    <a:pt x="3102" y="15275"/>
                    <a:pt x="2777" y="14807"/>
                  </a:cubicBezTo>
                  <a:cubicBezTo>
                    <a:pt x="2583" y="14528"/>
                    <a:pt x="2258" y="14371"/>
                    <a:pt x="1919" y="14371"/>
                  </a:cubicBezTo>
                  <a:cubicBezTo>
                    <a:pt x="1896" y="14371"/>
                    <a:pt x="1873" y="14372"/>
                    <a:pt x="1850" y="14373"/>
                  </a:cubicBezTo>
                  <a:cubicBezTo>
                    <a:pt x="1454" y="14397"/>
                    <a:pt x="1078" y="14586"/>
                    <a:pt x="798" y="14866"/>
                  </a:cubicBezTo>
                  <a:cubicBezTo>
                    <a:pt x="263" y="15401"/>
                    <a:pt x="170" y="16223"/>
                    <a:pt x="427" y="16915"/>
                  </a:cubicBezTo>
                  <a:cubicBezTo>
                    <a:pt x="685" y="17612"/>
                    <a:pt x="1239" y="18197"/>
                    <a:pt x="1945" y="18447"/>
                  </a:cubicBezTo>
                  <a:cubicBezTo>
                    <a:pt x="2217" y="18544"/>
                    <a:pt x="2500" y="18587"/>
                    <a:pt x="2784" y="18587"/>
                  </a:cubicBezTo>
                  <a:cubicBezTo>
                    <a:pt x="3330" y="18587"/>
                    <a:pt x="3878" y="18426"/>
                    <a:pt x="4353" y="18166"/>
                  </a:cubicBezTo>
                  <a:cubicBezTo>
                    <a:pt x="5105" y="17756"/>
                    <a:pt x="5698" y="17087"/>
                    <a:pt x="6047" y="16308"/>
                  </a:cubicBezTo>
                  <a:cubicBezTo>
                    <a:pt x="6412" y="15487"/>
                    <a:pt x="6531" y="14575"/>
                    <a:pt x="6375" y="13690"/>
                  </a:cubicBezTo>
                  <a:cubicBezTo>
                    <a:pt x="6248" y="12966"/>
                    <a:pt x="5918" y="12286"/>
                    <a:pt x="5492" y="11691"/>
                  </a:cubicBezTo>
                  <a:cubicBezTo>
                    <a:pt x="4643" y="10503"/>
                    <a:pt x="3468" y="9608"/>
                    <a:pt x="2466" y="8558"/>
                  </a:cubicBezTo>
                  <a:cubicBezTo>
                    <a:pt x="1974" y="8039"/>
                    <a:pt x="1546" y="7514"/>
                    <a:pt x="1217" y="6874"/>
                  </a:cubicBezTo>
                  <a:cubicBezTo>
                    <a:pt x="1041" y="6528"/>
                    <a:pt x="911" y="6168"/>
                    <a:pt x="828" y="5772"/>
                  </a:cubicBezTo>
                  <a:cubicBezTo>
                    <a:pt x="741" y="5358"/>
                    <a:pt x="719" y="4932"/>
                    <a:pt x="750" y="4510"/>
                  </a:cubicBezTo>
                  <a:cubicBezTo>
                    <a:pt x="811" y="3677"/>
                    <a:pt x="1109" y="2862"/>
                    <a:pt x="1607" y="2191"/>
                  </a:cubicBezTo>
                  <a:cubicBezTo>
                    <a:pt x="2086" y="1547"/>
                    <a:pt x="2767" y="1038"/>
                    <a:pt x="3509" y="739"/>
                  </a:cubicBezTo>
                  <a:cubicBezTo>
                    <a:pt x="4034" y="528"/>
                    <a:pt x="4607" y="403"/>
                    <a:pt x="5177" y="403"/>
                  </a:cubicBezTo>
                  <a:cubicBezTo>
                    <a:pt x="5414" y="403"/>
                    <a:pt x="5650" y="425"/>
                    <a:pt x="5882" y="471"/>
                  </a:cubicBezTo>
                  <a:cubicBezTo>
                    <a:pt x="6627" y="617"/>
                    <a:pt x="7370" y="993"/>
                    <a:pt x="7792" y="1645"/>
                  </a:cubicBezTo>
                  <a:cubicBezTo>
                    <a:pt x="8200" y="2275"/>
                    <a:pt x="8235" y="3061"/>
                    <a:pt x="8000" y="3765"/>
                  </a:cubicBezTo>
                  <a:cubicBezTo>
                    <a:pt x="7753" y="4507"/>
                    <a:pt x="7174" y="5155"/>
                    <a:pt x="6427" y="5426"/>
                  </a:cubicBezTo>
                  <a:cubicBezTo>
                    <a:pt x="6201" y="5508"/>
                    <a:pt x="5964" y="5554"/>
                    <a:pt x="5727" y="5554"/>
                  </a:cubicBezTo>
                  <a:cubicBezTo>
                    <a:pt x="5557" y="5554"/>
                    <a:pt x="5387" y="5530"/>
                    <a:pt x="5221" y="5478"/>
                  </a:cubicBezTo>
                  <a:cubicBezTo>
                    <a:pt x="4879" y="5370"/>
                    <a:pt x="4563" y="5148"/>
                    <a:pt x="4369" y="4844"/>
                  </a:cubicBezTo>
                  <a:cubicBezTo>
                    <a:pt x="4174" y="4538"/>
                    <a:pt x="4119" y="4170"/>
                    <a:pt x="4212" y="3820"/>
                  </a:cubicBezTo>
                  <a:cubicBezTo>
                    <a:pt x="4309" y="3449"/>
                    <a:pt x="4544" y="3129"/>
                    <a:pt x="4822" y="2870"/>
                  </a:cubicBezTo>
                  <a:cubicBezTo>
                    <a:pt x="5104" y="2609"/>
                    <a:pt x="5446" y="2372"/>
                    <a:pt x="5812" y="2246"/>
                  </a:cubicBezTo>
                  <a:cubicBezTo>
                    <a:pt x="5968" y="2192"/>
                    <a:pt x="5923" y="1962"/>
                    <a:pt x="5785" y="1962"/>
                  </a:cubicBezTo>
                  <a:cubicBezTo>
                    <a:pt x="5770" y="1962"/>
                    <a:pt x="5754" y="1965"/>
                    <a:pt x="5737" y="1971"/>
                  </a:cubicBezTo>
                  <a:cubicBezTo>
                    <a:pt x="5335" y="2109"/>
                    <a:pt x="4960" y="2291"/>
                    <a:pt x="4637" y="2569"/>
                  </a:cubicBezTo>
                  <a:cubicBezTo>
                    <a:pt x="4313" y="2848"/>
                    <a:pt x="4070" y="3171"/>
                    <a:pt x="3920" y="3556"/>
                  </a:cubicBezTo>
                  <a:cubicBezTo>
                    <a:pt x="3778" y="3924"/>
                    <a:pt x="3762" y="4350"/>
                    <a:pt x="3901" y="4724"/>
                  </a:cubicBezTo>
                  <a:cubicBezTo>
                    <a:pt x="4045" y="5108"/>
                    <a:pt x="4325" y="5425"/>
                    <a:pt x="4675" y="5638"/>
                  </a:cubicBezTo>
                  <a:cubicBezTo>
                    <a:pt x="5004" y="5837"/>
                    <a:pt x="5368" y="5927"/>
                    <a:pt x="5734" y="5927"/>
                  </a:cubicBezTo>
                  <a:cubicBezTo>
                    <a:pt x="6232" y="5927"/>
                    <a:pt x="6735" y="5761"/>
                    <a:pt x="7158" y="5482"/>
                  </a:cubicBezTo>
                  <a:cubicBezTo>
                    <a:pt x="7844" y="5030"/>
                    <a:pt x="8327" y="4305"/>
                    <a:pt x="8494" y="3501"/>
                  </a:cubicBezTo>
                  <a:cubicBezTo>
                    <a:pt x="8659" y="2700"/>
                    <a:pt x="8505" y="1871"/>
                    <a:pt x="7993" y="1224"/>
                  </a:cubicBezTo>
                  <a:cubicBezTo>
                    <a:pt x="7489" y="584"/>
                    <a:pt x="6702" y="205"/>
                    <a:pt x="5910" y="66"/>
                  </a:cubicBezTo>
                  <a:cubicBezTo>
                    <a:pt x="5657" y="22"/>
                    <a:pt x="5401" y="0"/>
                    <a:pt x="51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6"/>
            <p:cNvSpPr/>
            <p:nvPr/>
          </p:nvSpPr>
          <p:spPr>
            <a:xfrm>
              <a:off x="5453425" y="2550125"/>
              <a:ext cx="283100" cy="515000"/>
            </a:xfrm>
            <a:custGeom>
              <a:avLst/>
              <a:gdLst/>
              <a:ahLst/>
              <a:cxnLst/>
              <a:rect l="l" t="t" r="r" b="b"/>
              <a:pathLst>
                <a:path w="11324" h="20600" extrusionOk="0">
                  <a:moveTo>
                    <a:pt x="6603" y="0"/>
                  </a:moveTo>
                  <a:cubicBezTo>
                    <a:pt x="5868" y="0"/>
                    <a:pt x="5132" y="141"/>
                    <a:pt x="4447" y="394"/>
                  </a:cubicBezTo>
                  <a:cubicBezTo>
                    <a:pt x="3223" y="844"/>
                    <a:pt x="2066" y="1686"/>
                    <a:pt x="1308" y="2795"/>
                  </a:cubicBezTo>
                  <a:cubicBezTo>
                    <a:pt x="435" y="4070"/>
                    <a:pt x="29" y="5620"/>
                    <a:pt x="15" y="7156"/>
                  </a:cubicBezTo>
                  <a:cubicBezTo>
                    <a:pt x="0" y="8714"/>
                    <a:pt x="373" y="10269"/>
                    <a:pt x="1044" y="11670"/>
                  </a:cubicBezTo>
                  <a:cubicBezTo>
                    <a:pt x="1716" y="13073"/>
                    <a:pt x="2649" y="14325"/>
                    <a:pt x="3555" y="15581"/>
                  </a:cubicBezTo>
                  <a:cubicBezTo>
                    <a:pt x="4449" y="16820"/>
                    <a:pt x="5337" y="18090"/>
                    <a:pt x="5921" y="19510"/>
                  </a:cubicBezTo>
                  <a:cubicBezTo>
                    <a:pt x="6063" y="19855"/>
                    <a:pt x="6194" y="20204"/>
                    <a:pt x="6301" y="20560"/>
                  </a:cubicBezTo>
                  <a:cubicBezTo>
                    <a:pt x="6309" y="20588"/>
                    <a:pt x="6330" y="20599"/>
                    <a:pt x="6351" y="20599"/>
                  </a:cubicBezTo>
                  <a:cubicBezTo>
                    <a:pt x="6383" y="20599"/>
                    <a:pt x="6415" y="20573"/>
                    <a:pt x="6406" y="20532"/>
                  </a:cubicBezTo>
                  <a:cubicBezTo>
                    <a:pt x="6093" y="19086"/>
                    <a:pt x="5364" y="17795"/>
                    <a:pt x="4551" y="16576"/>
                  </a:cubicBezTo>
                  <a:cubicBezTo>
                    <a:pt x="3727" y="15340"/>
                    <a:pt x="2813" y="14163"/>
                    <a:pt x="2036" y="12895"/>
                  </a:cubicBezTo>
                  <a:cubicBezTo>
                    <a:pt x="1653" y="12269"/>
                    <a:pt x="1301" y="11618"/>
                    <a:pt x="1029" y="10934"/>
                  </a:cubicBezTo>
                  <a:cubicBezTo>
                    <a:pt x="752" y="10235"/>
                    <a:pt x="550" y="9506"/>
                    <a:pt x="430" y="8764"/>
                  </a:cubicBezTo>
                  <a:cubicBezTo>
                    <a:pt x="197" y="7312"/>
                    <a:pt x="292" y="5792"/>
                    <a:pt x="814" y="4410"/>
                  </a:cubicBezTo>
                  <a:cubicBezTo>
                    <a:pt x="1288" y="3155"/>
                    <a:pt x="2129" y="2088"/>
                    <a:pt x="3264" y="1368"/>
                  </a:cubicBezTo>
                  <a:cubicBezTo>
                    <a:pt x="4237" y="751"/>
                    <a:pt x="5380" y="388"/>
                    <a:pt x="6536" y="388"/>
                  </a:cubicBezTo>
                  <a:cubicBezTo>
                    <a:pt x="6629" y="388"/>
                    <a:pt x="6722" y="390"/>
                    <a:pt x="6815" y="395"/>
                  </a:cubicBezTo>
                  <a:cubicBezTo>
                    <a:pt x="8059" y="458"/>
                    <a:pt x="9287" y="998"/>
                    <a:pt x="10060" y="2003"/>
                  </a:cubicBezTo>
                  <a:cubicBezTo>
                    <a:pt x="10451" y="2513"/>
                    <a:pt x="10744" y="3136"/>
                    <a:pt x="10800" y="3769"/>
                  </a:cubicBezTo>
                  <a:cubicBezTo>
                    <a:pt x="10856" y="4420"/>
                    <a:pt x="10670" y="5061"/>
                    <a:pt x="10247" y="5573"/>
                  </a:cubicBezTo>
                  <a:cubicBezTo>
                    <a:pt x="9807" y="6103"/>
                    <a:pt x="9195" y="6476"/>
                    <a:pt x="8548" y="6699"/>
                  </a:cubicBezTo>
                  <a:cubicBezTo>
                    <a:pt x="8092" y="6857"/>
                    <a:pt x="7604" y="6957"/>
                    <a:pt x="7119" y="6957"/>
                  </a:cubicBezTo>
                  <a:cubicBezTo>
                    <a:pt x="6803" y="6957"/>
                    <a:pt x="6488" y="6915"/>
                    <a:pt x="6184" y="6818"/>
                  </a:cubicBezTo>
                  <a:cubicBezTo>
                    <a:pt x="5565" y="6622"/>
                    <a:pt x="4997" y="6152"/>
                    <a:pt x="4773" y="5531"/>
                  </a:cubicBezTo>
                  <a:cubicBezTo>
                    <a:pt x="4663" y="5226"/>
                    <a:pt x="4635" y="4908"/>
                    <a:pt x="4721" y="4601"/>
                  </a:cubicBezTo>
                  <a:cubicBezTo>
                    <a:pt x="4807" y="4298"/>
                    <a:pt x="4980" y="4021"/>
                    <a:pt x="5216" y="3814"/>
                  </a:cubicBezTo>
                  <a:cubicBezTo>
                    <a:pt x="5326" y="3719"/>
                    <a:pt x="5451" y="3639"/>
                    <a:pt x="5583" y="3580"/>
                  </a:cubicBezTo>
                  <a:cubicBezTo>
                    <a:pt x="5710" y="3523"/>
                    <a:pt x="5863" y="3467"/>
                    <a:pt x="6004" y="3467"/>
                  </a:cubicBezTo>
                  <a:cubicBezTo>
                    <a:pt x="6009" y="3467"/>
                    <a:pt x="6015" y="3467"/>
                    <a:pt x="6021" y="3467"/>
                  </a:cubicBezTo>
                  <a:cubicBezTo>
                    <a:pt x="6022" y="3467"/>
                    <a:pt x="6024" y="3467"/>
                    <a:pt x="6025" y="3467"/>
                  </a:cubicBezTo>
                  <a:cubicBezTo>
                    <a:pt x="6197" y="3467"/>
                    <a:pt x="6195" y="3197"/>
                    <a:pt x="6021" y="3192"/>
                  </a:cubicBezTo>
                  <a:cubicBezTo>
                    <a:pt x="5956" y="3190"/>
                    <a:pt x="5893" y="3188"/>
                    <a:pt x="5829" y="3188"/>
                  </a:cubicBezTo>
                  <a:cubicBezTo>
                    <a:pt x="5717" y="3188"/>
                    <a:pt x="5606" y="3195"/>
                    <a:pt x="5494" y="3229"/>
                  </a:cubicBezTo>
                  <a:cubicBezTo>
                    <a:pt x="5317" y="3282"/>
                    <a:pt x="5160" y="3362"/>
                    <a:pt x="5018" y="3467"/>
                  </a:cubicBezTo>
                  <a:cubicBezTo>
                    <a:pt x="4719" y="3683"/>
                    <a:pt x="4492" y="3986"/>
                    <a:pt x="4359" y="4328"/>
                  </a:cubicBezTo>
                  <a:cubicBezTo>
                    <a:pt x="4079" y="5043"/>
                    <a:pt x="4318" y="5831"/>
                    <a:pt x="4795" y="6400"/>
                  </a:cubicBezTo>
                  <a:cubicBezTo>
                    <a:pt x="5387" y="7106"/>
                    <a:pt x="6237" y="7388"/>
                    <a:pt x="7115" y="7388"/>
                  </a:cubicBezTo>
                  <a:cubicBezTo>
                    <a:pt x="7884" y="7388"/>
                    <a:pt x="8673" y="7172"/>
                    <a:pt x="9328" y="6836"/>
                  </a:cubicBezTo>
                  <a:cubicBezTo>
                    <a:pt x="9984" y="6502"/>
                    <a:pt x="10582" y="5994"/>
                    <a:pt x="10925" y="5334"/>
                  </a:cubicBezTo>
                  <a:cubicBezTo>
                    <a:pt x="11264" y="4680"/>
                    <a:pt x="11323" y="3932"/>
                    <a:pt x="11145" y="3223"/>
                  </a:cubicBezTo>
                  <a:cubicBezTo>
                    <a:pt x="10793" y="1817"/>
                    <a:pt x="9648" y="736"/>
                    <a:pt x="8303" y="275"/>
                  </a:cubicBezTo>
                  <a:cubicBezTo>
                    <a:pt x="7755" y="87"/>
                    <a:pt x="7180" y="0"/>
                    <a:pt x="66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6"/>
            <p:cNvSpPr/>
            <p:nvPr/>
          </p:nvSpPr>
          <p:spPr>
            <a:xfrm>
              <a:off x="5575950" y="3046950"/>
              <a:ext cx="144600" cy="338350"/>
            </a:xfrm>
            <a:custGeom>
              <a:avLst/>
              <a:gdLst/>
              <a:ahLst/>
              <a:cxnLst/>
              <a:rect l="l" t="t" r="r" b="b"/>
              <a:pathLst>
                <a:path w="5784" h="13534" extrusionOk="0">
                  <a:moveTo>
                    <a:pt x="4609" y="9581"/>
                  </a:moveTo>
                  <a:cubicBezTo>
                    <a:pt x="4609" y="9581"/>
                    <a:pt x="4610" y="9582"/>
                    <a:pt x="4612" y="9583"/>
                  </a:cubicBezTo>
                  <a:cubicBezTo>
                    <a:pt x="4613" y="9584"/>
                    <a:pt x="4614" y="9585"/>
                    <a:pt x="4614" y="9585"/>
                  </a:cubicBezTo>
                  <a:lnTo>
                    <a:pt x="4614" y="9585"/>
                  </a:lnTo>
                  <a:cubicBezTo>
                    <a:pt x="4611" y="9583"/>
                    <a:pt x="4610" y="9581"/>
                    <a:pt x="4609" y="9581"/>
                  </a:cubicBezTo>
                  <a:close/>
                  <a:moveTo>
                    <a:pt x="4906" y="9880"/>
                  </a:moveTo>
                  <a:cubicBezTo>
                    <a:pt x="4907" y="9881"/>
                    <a:pt x="4911" y="9887"/>
                    <a:pt x="4913" y="9889"/>
                  </a:cubicBezTo>
                  <a:lnTo>
                    <a:pt x="4913" y="9889"/>
                  </a:lnTo>
                  <a:cubicBezTo>
                    <a:pt x="4911" y="9886"/>
                    <a:pt x="4908" y="9883"/>
                    <a:pt x="4906" y="9880"/>
                  </a:cubicBezTo>
                  <a:close/>
                  <a:moveTo>
                    <a:pt x="1215" y="0"/>
                  </a:moveTo>
                  <a:cubicBezTo>
                    <a:pt x="1176" y="0"/>
                    <a:pt x="1138" y="21"/>
                    <a:pt x="1127" y="66"/>
                  </a:cubicBezTo>
                  <a:cubicBezTo>
                    <a:pt x="1070" y="302"/>
                    <a:pt x="1015" y="533"/>
                    <a:pt x="978" y="772"/>
                  </a:cubicBezTo>
                  <a:cubicBezTo>
                    <a:pt x="941" y="1011"/>
                    <a:pt x="904" y="1249"/>
                    <a:pt x="867" y="1488"/>
                  </a:cubicBezTo>
                  <a:cubicBezTo>
                    <a:pt x="794" y="1965"/>
                    <a:pt x="722" y="2444"/>
                    <a:pt x="652" y="2922"/>
                  </a:cubicBezTo>
                  <a:cubicBezTo>
                    <a:pt x="510" y="3876"/>
                    <a:pt x="363" y="4830"/>
                    <a:pt x="233" y="5786"/>
                  </a:cubicBezTo>
                  <a:cubicBezTo>
                    <a:pt x="105" y="6740"/>
                    <a:pt x="0" y="7702"/>
                    <a:pt x="50" y="8666"/>
                  </a:cubicBezTo>
                  <a:cubicBezTo>
                    <a:pt x="93" y="9481"/>
                    <a:pt x="250" y="10289"/>
                    <a:pt x="568" y="11043"/>
                  </a:cubicBezTo>
                  <a:cubicBezTo>
                    <a:pt x="871" y="11761"/>
                    <a:pt x="1325" y="12438"/>
                    <a:pt x="1944" y="12920"/>
                  </a:cubicBezTo>
                  <a:cubicBezTo>
                    <a:pt x="2277" y="13179"/>
                    <a:pt x="2657" y="13392"/>
                    <a:pt x="3072" y="13484"/>
                  </a:cubicBezTo>
                  <a:cubicBezTo>
                    <a:pt x="3221" y="13517"/>
                    <a:pt x="3372" y="13534"/>
                    <a:pt x="3523" y="13534"/>
                  </a:cubicBezTo>
                  <a:cubicBezTo>
                    <a:pt x="3765" y="13534"/>
                    <a:pt x="4006" y="13490"/>
                    <a:pt x="4232" y="13397"/>
                  </a:cubicBezTo>
                  <a:cubicBezTo>
                    <a:pt x="4915" y="13116"/>
                    <a:pt x="5446" y="12496"/>
                    <a:pt x="5624" y="11780"/>
                  </a:cubicBezTo>
                  <a:cubicBezTo>
                    <a:pt x="5784" y="11136"/>
                    <a:pt x="5680" y="10421"/>
                    <a:pt x="5333" y="9855"/>
                  </a:cubicBezTo>
                  <a:cubicBezTo>
                    <a:pt x="5009" y="9328"/>
                    <a:pt x="4440" y="8921"/>
                    <a:pt x="3814" y="8921"/>
                  </a:cubicBezTo>
                  <a:cubicBezTo>
                    <a:pt x="3738" y="8921"/>
                    <a:pt x="3660" y="8927"/>
                    <a:pt x="3582" y="8940"/>
                  </a:cubicBezTo>
                  <a:cubicBezTo>
                    <a:pt x="3183" y="9005"/>
                    <a:pt x="2886" y="9312"/>
                    <a:pt x="2790" y="9700"/>
                  </a:cubicBezTo>
                  <a:cubicBezTo>
                    <a:pt x="2693" y="10097"/>
                    <a:pt x="2757" y="10542"/>
                    <a:pt x="2909" y="10917"/>
                  </a:cubicBezTo>
                  <a:cubicBezTo>
                    <a:pt x="2990" y="11114"/>
                    <a:pt x="3092" y="11286"/>
                    <a:pt x="3221" y="11454"/>
                  </a:cubicBezTo>
                  <a:cubicBezTo>
                    <a:pt x="3255" y="11499"/>
                    <a:pt x="3304" y="11529"/>
                    <a:pt x="3356" y="11529"/>
                  </a:cubicBezTo>
                  <a:cubicBezTo>
                    <a:pt x="3380" y="11529"/>
                    <a:pt x="3405" y="11523"/>
                    <a:pt x="3429" y="11509"/>
                  </a:cubicBezTo>
                  <a:cubicBezTo>
                    <a:pt x="3494" y="11470"/>
                    <a:pt x="3535" y="11366"/>
                    <a:pt x="3484" y="11299"/>
                  </a:cubicBezTo>
                  <a:cubicBezTo>
                    <a:pt x="3259" y="11004"/>
                    <a:pt x="3116" y="10627"/>
                    <a:pt x="3092" y="10258"/>
                  </a:cubicBezTo>
                  <a:cubicBezTo>
                    <a:pt x="3080" y="10075"/>
                    <a:pt x="3089" y="9913"/>
                    <a:pt x="3142" y="9743"/>
                  </a:cubicBezTo>
                  <a:cubicBezTo>
                    <a:pt x="3166" y="9669"/>
                    <a:pt x="3197" y="9603"/>
                    <a:pt x="3249" y="9531"/>
                  </a:cubicBezTo>
                  <a:cubicBezTo>
                    <a:pt x="3286" y="9480"/>
                    <a:pt x="3349" y="9425"/>
                    <a:pt x="3399" y="9394"/>
                  </a:cubicBezTo>
                  <a:cubicBezTo>
                    <a:pt x="3522" y="9319"/>
                    <a:pt x="3660" y="9291"/>
                    <a:pt x="3799" y="9288"/>
                  </a:cubicBezTo>
                  <a:cubicBezTo>
                    <a:pt x="3837" y="9288"/>
                    <a:pt x="3875" y="9290"/>
                    <a:pt x="3913" y="9293"/>
                  </a:cubicBezTo>
                  <a:cubicBezTo>
                    <a:pt x="3921" y="9293"/>
                    <a:pt x="3952" y="9297"/>
                    <a:pt x="3963" y="9298"/>
                  </a:cubicBezTo>
                  <a:lnTo>
                    <a:pt x="3963" y="9298"/>
                  </a:lnTo>
                  <a:cubicBezTo>
                    <a:pt x="3968" y="9299"/>
                    <a:pt x="3979" y="9300"/>
                    <a:pt x="3979" y="9300"/>
                  </a:cubicBezTo>
                  <a:cubicBezTo>
                    <a:pt x="3992" y="9303"/>
                    <a:pt x="4004" y="9305"/>
                    <a:pt x="4017" y="9307"/>
                  </a:cubicBezTo>
                  <a:cubicBezTo>
                    <a:pt x="4099" y="9323"/>
                    <a:pt x="4177" y="9348"/>
                    <a:pt x="4256" y="9376"/>
                  </a:cubicBezTo>
                  <a:cubicBezTo>
                    <a:pt x="4256" y="9376"/>
                    <a:pt x="4262" y="9379"/>
                    <a:pt x="4267" y="9380"/>
                  </a:cubicBezTo>
                  <a:lnTo>
                    <a:pt x="4267" y="9380"/>
                  </a:lnTo>
                  <a:cubicBezTo>
                    <a:pt x="4273" y="9383"/>
                    <a:pt x="4287" y="9389"/>
                    <a:pt x="4289" y="9391"/>
                  </a:cubicBezTo>
                  <a:cubicBezTo>
                    <a:pt x="4305" y="9398"/>
                    <a:pt x="4320" y="9405"/>
                    <a:pt x="4336" y="9412"/>
                  </a:cubicBezTo>
                  <a:cubicBezTo>
                    <a:pt x="4369" y="9429"/>
                    <a:pt x="4402" y="9447"/>
                    <a:pt x="4434" y="9465"/>
                  </a:cubicBezTo>
                  <a:cubicBezTo>
                    <a:pt x="4466" y="9484"/>
                    <a:pt x="4497" y="9503"/>
                    <a:pt x="4528" y="9523"/>
                  </a:cubicBezTo>
                  <a:cubicBezTo>
                    <a:pt x="4543" y="9532"/>
                    <a:pt x="4556" y="9542"/>
                    <a:pt x="4570" y="9553"/>
                  </a:cubicBezTo>
                  <a:cubicBezTo>
                    <a:pt x="4577" y="9557"/>
                    <a:pt x="4583" y="9562"/>
                    <a:pt x="4590" y="9567"/>
                  </a:cubicBezTo>
                  <a:cubicBezTo>
                    <a:pt x="4593" y="9569"/>
                    <a:pt x="4617" y="9587"/>
                    <a:pt x="4617" y="9587"/>
                  </a:cubicBezTo>
                  <a:cubicBezTo>
                    <a:pt x="4617" y="9587"/>
                    <a:pt x="4616" y="9587"/>
                    <a:pt x="4614" y="9585"/>
                  </a:cubicBezTo>
                  <a:lnTo>
                    <a:pt x="4614" y="9585"/>
                  </a:lnTo>
                  <a:cubicBezTo>
                    <a:pt x="4622" y="9592"/>
                    <a:pt x="4635" y="9603"/>
                    <a:pt x="4639" y="9606"/>
                  </a:cubicBezTo>
                  <a:cubicBezTo>
                    <a:pt x="4652" y="9617"/>
                    <a:pt x="4665" y="9628"/>
                    <a:pt x="4678" y="9638"/>
                  </a:cubicBezTo>
                  <a:cubicBezTo>
                    <a:pt x="4707" y="9664"/>
                    <a:pt x="4735" y="9692"/>
                    <a:pt x="4764" y="9719"/>
                  </a:cubicBezTo>
                  <a:cubicBezTo>
                    <a:pt x="4815" y="9771"/>
                    <a:pt x="4864" y="9826"/>
                    <a:pt x="4909" y="9883"/>
                  </a:cubicBezTo>
                  <a:cubicBezTo>
                    <a:pt x="4913" y="9889"/>
                    <a:pt x="4915" y="9890"/>
                    <a:pt x="4915" y="9890"/>
                  </a:cubicBezTo>
                  <a:cubicBezTo>
                    <a:pt x="4915" y="9890"/>
                    <a:pt x="4914" y="9890"/>
                    <a:pt x="4913" y="9889"/>
                  </a:cubicBezTo>
                  <a:lnTo>
                    <a:pt x="4913" y="9889"/>
                  </a:lnTo>
                  <a:cubicBezTo>
                    <a:pt x="4916" y="9893"/>
                    <a:pt x="4919" y="9896"/>
                    <a:pt x="4921" y="9900"/>
                  </a:cubicBezTo>
                  <a:cubicBezTo>
                    <a:pt x="4933" y="9915"/>
                    <a:pt x="4945" y="9932"/>
                    <a:pt x="4955" y="9948"/>
                  </a:cubicBezTo>
                  <a:cubicBezTo>
                    <a:pt x="4977" y="9979"/>
                    <a:pt x="4997" y="10009"/>
                    <a:pt x="5016" y="10040"/>
                  </a:cubicBezTo>
                  <a:cubicBezTo>
                    <a:pt x="5054" y="10103"/>
                    <a:pt x="5090" y="10168"/>
                    <a:pt x="5122" y="10234"/>
                  </a:cubicBezTo>
                  <a:cubicBezTo>
                    <a:pt x="5130" y="10252"/>
                    <a:pt x="5140" y="10271"/>
                    <a:pt x="5147" y="10289"/>
                  </a:cubicBezTo>
                  <a:cubicBezTo>
                    <a:pt x="5151" y="10295"/>
                    <a:pt x="5160" y="10318"/>
                    <a:pt x="5160" y="10318"/>
                  </a:cubicBezTo>
                  <a:cubicBezTo>
                    <a:pt x="5160" y="10318"/>
                    <a:pt x="5158" y="10315"/>
                    <a:pt x="5155" y="10308"/>
                  </a:cubicBezTo>
                  <a:lnTo>
                    <a:pt x="5155" y="10308"/>
                  </a:lnTo>
                  <a:cubicBezTo>
                    <a:pt x="5171" y="10345"/>
                    <a:pt x="5185" y="10383"/>
                    <a:pt x="5198" y="10421"/>
                  </a:cubicBezTo>
                  <a:cubicBezTo>
                    <a:pt x="5223" y="10491"/>
                    <a:pt x="5245" y="10563"/>
                    <a:pt x="5262" y="10635"/>
                  </a:cubicBezTo>
                  <a:cubicBezTo>
                    <a:pt x="5280" y="10708"/>
                    <a:pt x="5295" y="10783"/>
                    <a:pt x="5306" y="10857"/>
                  </a:cubicBezTo>
                  <a:cubicBezTo>
                    <a:pt x="5307" y="10860"/>
                    <a:pt x="5307" y="10862"/>
                    <a:pt x="5308" y="10864"/>
                  </a:cubicBezTo>
                  <a:lnTo>
                    <a:pt x="5308" y="10864"/>
                  </a:lnTo>
                  <a:cubicBezTo>
                    <a:pt x="5308" y="10866"/>
                    <a:pt x="5308" y="10870"/>
                    <a:pt x="5309" y="10877"/>
                  </a:cubicBezTo>
                  <a:cubicBezTo>
                    <a:pt x="5311" y="10893"/>
                    <a:pt x="5314" y="10911"/>
                    <a:pt x="5315" y="10928"/>
                  </a:cubicBezTo>
                  <a:cubicBezTo>
                    <a:pt x="5318" y="10968"/>
                    <a:pt x="5322" y="11009"/>
                    <a:pt x="5324" y="11049"/>
                  </a:cubicBezTo>
                  <a:cubicBezTo>
                    <a:pt x="5328" y="11125"/>
                    <a:pt x="5328" y="11200"/>
                    <a:pt x="5324" y="11275"/>
                  </a:cubicBezTo>
                  <a:cubicBezTo>
                    <a:pt x="5322" y="11313"/>
                    <a:pt x="5320" y="11350"/>
                    <a:pt x="5316" y="11388"/>
                  </a:cubicBezTo>
                  <a:cubicBezTo>
                    <a:pt x="5315" y="11405"/>
                    <a:pt x="5312" y="11423"/>
                    <a:pt x="5310" y="11440"/>
                  </a:cubicBezTo>
                  <a:lnTo>
                    <a:pt x="5308" y="11459"/>
                  </a:lnTo>
                  <a:lnTo>
                    <a:pt x="5308" y="11459"/>
                  </a:lnTo>
                  <a:cubicBezTo>
                    <a:pt x="5308" y="11462"/>
                    <a:pt x="5307" y="11465"/>
                    <a:pt x="5306" y="11468"/>
                  </a:cubicBezTo>
                  <a:cubicBezTo>
                    <a:pt x="5281" y="11619"/>
                    <a:pt x="5246" y="11767"/>
                    <a:pt x="5191" y="11911"/>
                  </a:cubicBezTo>
                  <a:cubicBezTo>
                    <a:pt x="5185" y="11927"/>
                    <a:pt x="5179" y="11943"/>
                    <a:pt x="5172" y="11959"/>
                  </a:cubicBezTo>
                  <a:cubicBezTo>
                    <a:pt x="5170" y="11966"/>
                    <a:pt x="5169" y="11968"/>
                    <a:pt x="5169" y="11968"/>
                  </a:cubicBezTo>
                  <a:cubicBezTo>
                    <a:pt x="5169" y="11968"/>
                    <a:pt x="5172" y="11958"/>
                    <a:pt x="5173" y="11956"/>
                  </a:cubicBezTo>
                  <a:lnTo>
                    <a:pt x="5173" y="11956"/>
                  </a:lnTo>
                  <a:cubicBezTo>
                    <a:pt x="5170" y="11965"/>
                    <a:pt x="5166" y="11974"/>
                    <a:pt x="5161" y="11983"/>
                  </a:cubicBezTo>
                  <a:cubicBezTo>
                    <a:pt x="5143" y="12024"/>
                    <a:pt x="5123" y="12065"/>
                    <a:pt x="5102" y="12105"/>
                  </a:cubicBezTo>
                  <a:cubicBezTo>
                    <a:pt x="5063" y="12180"/>
                    <a:pt x="5020" y="12252"/>
                    <a:pt x="4972" y="12322"/>
                  </a:cubicBezTo>
                  <a:cubicBezTo>
                    <a:pt x="4886" y="12450"/>
                    <a:pt x="4782" y="12571"/>
                    <a:pt x="4653" y="12690"/>
                  </a:cubicBezTo>
                  <a:cubicBezTo>
                    <a:pt x="4624" y="12716"/>
                    <a:pt x="4595" y="12741"/>
                    <a:pt x="4565" y="12766"/>
                  </a:cubicBezTo>
                  <a:cubicBezTo>
                    <a:pt x="4535" y="12790"/>
                    <a:pt x="4525" y="12798"/>
                    <a:pt x="4481" y="12830"/>
                  </a:cubicBezTo>
                  <a:cubicBezTo>
                    <a:pt x="4412" y="12878"/>
                    <a:pt x="4342" y="12922"/>
                    <a:pt x="4268" y="12962"/>
                  </a:cubicBezTo>
                  <a:cubicBezTo>
                    <a:pt x="4234" y="12980"/>
                    <a:pt x="4200" y="12997"/>
                    <a:pt x="4164" y="13014"/>
                  </a:cubicBezTo>
                  <a:cubicBezTo>
                    <a:pt x="4155" y="13018"/>
                    <a:pt x="4145" y="13023"/>
                    <a:pt x="4135" y="13027"/>
                  </a:cubicBezTo>
                  <a:lnTo>
                    <a:pt x="4135" y="13027"/>
                  </a:lnTo>
                  <a:cubicBezTo>
                    <a:pt x="4138" y="13026"/>
                    <a:pt x="4141" y="13024"/>
                    <a:pt x="4140" y="13024"/>
                  </a:cubicBezTo>
                  <a:lnTo>
                    <a:pt x="4140" y="13024"/>
                  </a:lnTo>
                  <a:cubicBezTo>
                    <a:pt x="4140" y="13024"/>
                    <a:pt x="4138" y="13025"/>
                    <a:pt x="4131" y="13028"/>
                  </a:cubicBezTo>
                  <a:cubicBezTo>
                    <a:pt x="4111" y="13036"/>
                    <a:pt x="4089" y="13045"/>
                    <a:pt x="4069" y="13053"/>
                  </a:cubicBezTo>
                  <a:cubicBezTo>
                    <a:pt x="3991" y="13081"/>
                    <a:pt x="3911" y="13104"/>
                    <a:pt x="3830" y="13121"/>
                  </a:cubicBezTo>
                  <a:cubicBezTo>
                    <a:pt x="3809" y="13125"/>
                    <a:pt x="3786" y="13130"/>
                    <a:pt x="3765" y="13134"/>
                  </a:cubicBezTo>
                  <a:cubicBezTo>
                    <a:pt x="3755" y="13135"/>
                    <a:pt x="3745" y="13137"/>
                    <a:pt x="3736" y="13139"/>
                  </a:cubicBezTo>
                  <a:cubicBezTo>
                    <a:pt x="3735" y="13139"/>
                    <a:pt x="3718" y="13141"/>
                    <a:pt x="3717" y="13141"/>
                  </a:cubicBezTo>
                  <a:cubicBezTo>
                    <a:pt x="3716" y="13141"/>
                    <a:pt x="3718" y="13141"/>
                    <a:pt x="3723" y="13140"/>
                  </a:cubicBezTo>
                  <a:cubicBezTo>
                    <a:pt x="3728" y="13139"/>
                    <a:pt x="3730" y="13139"/>
                    <a:pt x="3730" y="13139"/>
                  </a:cubicBezTo>
                  <a:lnTo>
                    <a:pt x="3730" y="13139"/>
                  </a:lnTo>
                  <a:cubicBezTo>
                    <a:pt x="3729" y="13139"/>
                    <a:pt x="3711" y="13141"/>
                    <a:pt x="3711" y="13141"/>
                  </a:cubicBezTo>
                  <a:cubicBezTo>
                    <a:pt x="3700" y="13142"/>
                    <a:pt x="3691" y="13143"/>
                    <a:pt x="3681" y="13145"/>
                  </a:cubicBezTo>
                  <a:cubicBezTo>
                    <a:pt x="3659" y="13147"/>
                    <a:pt x="3635" y="13148"/>
                    <a:pt x="3611" y="13149"/>
                  </a:cubicBezTo>
                  <a:cubicBezTo>
                    <a:pt x="3587" y="13150"/>
                    <a:pt x="3563" y="13151"/>
                    <a:pt x="3539" y="13151"/>
                  </a:cubicBezTo>
                  <a:cubicBezTo>
                    <a:pt x="3465" y="13151"/>
                    <a:pt x="3391" y="13146"/>
                    <a:pt x="3317" y="13137"/>
                  </a:cubicBezTo>
                  <a:cubicBezTo>
                    <a:pt x="3308" y="13136"/>
                    <a:pt x="3305" y="13135"/>
                    <a:pt x="3305" y="13135"/>
                  </a:cubicBezTo>
                  <a:lnTo>
                    <a:pt x="3305" y="13135"/>
                  </a:lnTo>
                  <a:cubicBezTo>
                    <a:pt x="3305" y="13135"/>
                    <a:pt x="3312" y="13137"/>
                    <a:pt x="3315" y="13137"/>
                  </a:cubicBezTo>
                  <a:cubicBezTo>
                    <a:pt x="3304" y="13135"/>
                    <a:pt x="3292" y="13134"/>
                    <a:pt x="3281" y="13131"/>
                  </a:cubicBezTo>
                  <a:cubicBezTo>
                    <a:pt x="3260" y="13128"/>
                    <a:pt x="3239" y="13124"/>
                    <a:pt x="3217" y="13120"/>
                  </a:cubicBezTo>
                  <a:cubicBezTo>
                    <a:pt x="3168" y="13110"/>
                    <a:pt x="3118" y="13098"/>
                    <a:pt x="3070" y="13084"/>
                  </a:cubicBezTo>
                  <a:cubicBezTo>
                    <a:pt x="3027" y="13072"/>
                    <a:pt x="2985" y="13059"/>
                    <a:pt x="2945" y="13045"/>
                  </a:cubicBezTo>
                  <a:cubicBezTo>
                    <a:pt x="2920" y="13036"/>
                    <a:pt x="2896" y="13027"/>
                    <a:pt x="2872" y="13018"/>
                  </a:cubicBezTo>
                  <a:cubicBezTo>
                    <a:pt x="2850" y="13009"/>
                    <a:pt x="2835" y="13004"/>
                    <a:pt x="2827" y="13001"/>
                  </a:cubicBezTo>
                  <a:cubicBezTo>
                    <a:pt x="2650" y="12926"/>
                    <a:pt x="2482" y="12827"/>
                    <a:pt x="2326" y="12716"/>
                  </a:cubicBezTo>
                  <a:cubicBezTo>
                    <a:pt x="2044" y="12519"/>
                    <a:pt x="1770" y="12247"/>
                    <a:pt x="1546" y="11965"/>
                  </a:cubicBezTo>
                  <a:cubicBezTo>
                    <a:pt x="1519" y="11932"/>
                    <a:pt x="1512" y="11923"/>
                    <a:pt x="1481" y="11880"/>
                  </a:cubicBezTo>
                  <a:cubicBezTo>
                    <a:pt x="1454" y="11844"/>
                    <a:pt x="1428" y="11807"/>
                    <a:pt x="1402" y="11770"/>
                  </a:cubicBezTo>
                  <a:cubicBezTo>
                    <a:pt x="1350" y="11697"/>
                    <a:pt x="1300" y="11620"/>
                    <a:pt x="1254" y="11543"/>
                  </a:cubicBezTo>
                  <a:cubicBezTo>
                    <a:pt x="1158" y="11385"/>
                    <a:pt x="1070" y="11222"/>
                    <a:pt x="991" y="11055"/>
                  </a:cubicBezTo>
                  <a:cubicBezTo>
                    <a:pt x="911" y="10887"/>
                    <a:pt x="857" y="10753"/>
                    <a:pt x="794" y="10575"/>
                  </a:cubicBezTo>
                  <a:cubicBezTo>
                    <a:pt x="731" y="10398"/>
                    <a:pt x="677" y="10219"/>
                    <a:pt x="629" y="10038"/>
                  </a:cubicBezTo>
                  <a:cubicBezTo>
                    <a:pt x="584" y="9861"/>
                    <a:pt x="546" y="9681"/>
                    <a:pt x="515" y="9500"/>
                  </a:cubicBezTo>
                  <a:cubicBezTo>
                    <a:pt x="481" y="9304"/>
                    <a:pt x="462" y="9153"/>
                    <a:pt x="444" y="8951"/>
                  </a:cubicBezTo>
                  <a:cubicBezTo>
                    <a:pt x="362" y="8042"/>
                    <a:pt x="428" y="7127"/>
                    <a:pt x="537" y="6222"/>
                  </a:cubicBezTo>
                  <a:cubicBezTo>
                    <a:pt x="645" y="5320"/>
                    <a:pt x="778" y="4421"/>
                    <a:pt x="900" y="3520"/>
                  </a:cubicBezTo>
                  <a:cubicBezTo>
                    <a:pt x="1024" y="2599"/>
                    <a:pt x="1146" y="1679"/>
                    <a:pt x="1265" y="758"/>
                  </a:cubicBezTo>
                  <a:cubicBezTo>
                    <a:pt x="1293" y="536"/>
                    <a:pt x="1302" y="315"/>
                    <a:pt x="1310" y="91"/>
                  </a:cubicBezTo>
                  <a:cubicBezTo>
                    <a:pt x="1313" y="33"/>
                    <a:pt x="1263" y="0"/>
                    <a:pt x="12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26"/>
          <p:cNvGrpSpPr/>
          <p:nvPr/>
        </p:nvGrpSpPr>
        <p:grpSpPr>
          <a:xfrm rot="-5400000" flipH="1">
            <a:off x="858552" y="-29620"/>
            <a:ext cx="510647" cy="1504365"/>
            <a:chOff x="492979" y="1111455"/>
            <a:chExt cx="510647" cy="1504365"/>
          </a:xfrm>
        </p:grpSpPr>
        <p:sp>
          <p:nvSpPr>
            <p:cNvPr id="1489" name="Google Shape;1489;p26"/>
            <p:cNvSpPr/>
            <p:nvPr/>
          </p:nvSpPr>
          <p:spPr>
            <a:xfrm flipH="1">
              <a:off x="521286" y="1111455"/>
              <a:ext cx="482340" cy="1504365"/>
            </a:xfrm>
            <a:custGeom>
              <a:avLst/>
              <a:gdLst/>
              <a:ahLst/>
              <a:cxnLst/>
              <a:rect l="l" t="t" r="r" b="b"/>
              <a:pathLst>
                <a:path w="9883" h="30824" extrusionOk="0">
                  <a:moveTo>
                    <a:pt x="4288" y="0"/>
                  </a:moveTo>
                  <a:cubicBezTo>
                    <a:pt x="2987" y="0"/>
                    <a:pt x="1755" y="771"/>
                    <a:pt x="1016" y="1819"/>
                  </a:cubicBezTo>
                  <a:cubicBezTo>
                    <a:pt x="68" y="3165"/>
                    <a:pt x="1" y="4962"/>
                    <a:pt x="379" y="6513"/>
                  </a:cubicBezTo>
                  <a:cubicBezTo>
                    <a:pt x="797" y="8229"/>
                    <a:pt x="1786" y="9756"/>
                    <a:pt x="2851" y="11140"/>
                  </a:cubicBezTo>
                  <a:cubicBezTo>
                    <a:pt x="3109" y="11476"/>
                    <a:pt x="3370" y="11808"/>
                    <a:pt x="3632" y="12140"/>
                  </a:cubicBezTo>
                  <a:cubicBezTo>
                    <a:pt x="3645" y="12156"/>
                    <a:pt x="3661" y="12162"/>
                    <a:pt x="3678" y="12162"/>
                  </a:cubicBezTo>
                  <a:cubicBezTo>
                    <a:pt x="3729" y="12162"/>
                    <a:pt x="3785" y="12101"/>
                    <a:pt x="3746" y="12052"/>
                  </a:cubicBezTo>
                  <a:cubicBezTo>
                    <a:pt x="2658" y="10639"/>
                    <a:pt x="1532" y="9190"/>
                    <a:pt x="879" y="7514"/>
                  </a:cubicBezTo>
                  <a:cubicBezTo>
                    <a:pt x="260" y="5927"/>
                    <a:pt x="70" y="4013"/>
                    <a:pt x="885" y="2456"/>
                  </a:cubicBezTo>
                  <a:cubicBezTo>
                    <a:pt x="1533" y="1218"/>
                    <a:pt x="2872" y="252"/>
                    <a:pt x="4298" y="252"/>
                  </a:cubicBezTo>
                  <a:cubicBezTo>
                    <a:pt x="4322" y="252"/>
                    <a:pt x="4346" y="252"/>
                    <a:pt x="4370" y="252"/>
                  </a:cubicBezTo>
                  <a:cubicBezTo>
                    <a:pt x="5908" y="287"/>
                    <a:pt x="7081" y="1522"/>
                    <a:pt x="7607" y="2881"/>
                  </a:cubicBezTo>
                  <a:cubicBezTo>
                    <a:pt x="8284" y="4626"/>
                    <a:pt x="8013" y="6574"/>
                    <a:pt x="7832" y="8385"/>
                  </a:cubicBezTo>
                  <a:cubicBezTo>
                    <a:pt x="7635" y="10360"/>
                    <a:pt x="7434" y="12334"/>
                    <a:pt x="7240" y="14307"/>
                  </a:cubicBezTo>
                  <a:cubicBezTo>
                    <a:pt x="7044" y="16299"/>
                    <a:pt x="6848" y="18291"/>
                    <a:pt x="6655" y="20283"/>
                  </a:cubicBezTo>
                  <a:cubicBezTo>
                    <a:pt x="6467" y="22235"/>
                    <a:pt x="6294" y="24197"/>
                    <a:pt x="6369" y="26160"/>
                  </a:cubicBezTo>
                  <a:cubicBezTo>
                    <a:pt x="6403" y="27074"/>
                    <a:pt x="6469" y="28014"/>
                    <a:pt x="6666" y="28908"/>
                  </a:cubicBezTo>
                  <a:cubicBezTo>
                    <a:pt x="6801" y="29518"/>
                    <a:pt x="7054" y="30187"/>
                    <a:pt x="7572" y="30573"/>
                  </a:cubicBezTo>
                  <a:cubicBezTo>
                    <a:pt x="7800" y="30744"/>
                    <a:pt x="8060" y="30824"/>
                    <a:pt x="8319" y="30824"/>
                  </a:cubicBezTo>
                  <a:cubicBezTo>
                    <a:pt x="8694" y="30824"/>
                    <a:pt x="9066" y="30655"/>
                    <a:pt x="9335" y="30349"/>
                  </a:cubicBezTo>
                  <a:cubicBezTo>
                    <a:pt x="9857" y="29756"/>
                    <a:pt x="9882" y="28949"/>
                    <a:pt x="9592" y="28241"/>
                  </a:cubicBezTo>
                  <a:cubicBezTo>
                    <a:pt x="9438" y="27867"/>
                    <a:pt x="9213" y="27533"/>
                    <a:pt x="8967" y="27217"/>
                  </a:cubicBezTo>
                  <a:cubicBezTo>
                    <a:pt x="8951" y="27196"/>
                    <a:pt x="8930" y="27187"/>
                    <a:pt x="8909" y="27187"/>
                  </a:cubicBezTo>
                  <a:cubicBezTo>
                    <a:pt x="8847" y="27187"/>
                    <a:pt x="8782" y="27262"/>
                    <a:pt x="8824" y="27326"/>
                  </a:cubicBezTo>
                  <a:lnTo>
                    <a:pt x="8824" y="27327"/>
                  </a:lnTo>
                  <a:cubicBezTo>
                    <a:pt x="9268" y="27994"/>
                    <a:pt x="9723" y="28887"/>
                    <a:pt x="9407" y="29697"/>
                  </a:cubicBezTo>
                  <a:cubicBezTo>
                    <a:pt x="9224" y="30166"/>
                    <a:pt x="8789" y="30537"/>
                    <a:pt x="8317" y="30537"/>
                  </a:cubicBezTo>
                  <a:cubicBezTo>
                    <a:pt x="8148" y="30537"/>
                    <a:pt x="7975" y="30490"/>
                    <a:pt x="7807" y="30383"/>
                  </a:cubicBezTo>
                  <a:cubicBezTo>
                    <a:pt x="7266" y="30039"/>
                    <a:pt x="7041" y="29307"/>
                    <a:pt x="6927" y="28712"/>
                  </a:cubicBezTo>
                  <a:cubicBezTo>
                    <a:pt x="6745" y="27758"/>
                    <a:pt x="6680" y="26774"/>
                    <a:pt x="6658" y="25804"/>
                  </a:cubicBezTo>
                  <a:cubicBezTo>
                    <a:pt x="6613" y="23860"/>
                    <a:pt x="6796" y="21920"/>
                    <a:pt x="6984" y="19986"/>
                  </a:cubicBezTo>
                  <a:cubicBezTo>
                    <a:pt x="7178" y="17993"/>
                    <a:pt x="7372" y="15999"/>
                    <a:pt x="7564" y="14005"/>
                  </a:cubicBezTo>
                  <a:cubicBezTo>
                    <a:pt x="7757" y="12011"/>
                    <a:pt x="7943" y="10017"/>
                    <a:pt x="8132" y="8022"/>
                  </a:cubicBezTo>
                  <a:cubicBezTo>
                    <a:pt x="8299" y="6256"/>
                    <a:pt x="8503" y="4371"/>
                    <a:pt x="7804" y="2688"/>
                  </a:cubicBezTo>
                  <a:cubicBezTo>
                    <a:pt x="7254" y="1367"/>
                    <a:pt x="6149" y="197"/>
                    <a:pt x="4670" y="23"/>
                  </a:cubicBezTo>
                  <a:cubicBezTo>
                    <a:pt x="4542" y="8"/>
                    <a:pt x="4415" y="0"/>
                    <a:pt x="4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flipH="1">
              <a:off x="798743" y="1495794"/>
              <a:ext cx="188583" cy="351982"/>
            </a:xfrm>
            <a:custGeom>
              <a:avLst/>
              <a:gdLst/>
              <a:ahLst/>
              <a:cxnLst/>
              <a:rect l="l" t="t" r="r" b="b"/>
              <a:pathLst>
                <a:path w="3864" h="7212" extrusionOk="0">
                  <a:moveTo>
                    <a:pt x="3528" y="4573"/>
                  </a:moveTo>
                  <a:lnTo>
                    <a:pt x="3528" y="4573"/>
                  </a:lnTo>
                  <a:cubicBezTo>
                    <a:pt x="3531" y="4574"/>
                    <a:pt x="3534" y="4574"/>
                    <a:pt x="3536" y="4574"/>
                  </a:cubicBezTo>
                  <a:cubicBezTo>
                    <a:pt x="3535" y="4574"/>
                    <a:pt x="3531" y="4573"/>
                    <a:pt x="3528" y="4573"/>
                  </a:cubicBezTo>
                  <a:close/>
                  <a:moveTo>
                    <a:pt x="397" y="680"/>
                  </a:moveTo>
                  <a:cubicBezTo>
                    <a:pt x="418" y="932"/>
                    <a:pt x="451" y="1183"/>
                    <a:pt x="499" y="1433"/>
                  </a:cubicBezTo>
                  <a:cubicBezTo>
                    <a:pt x="581" y="1870"/>
                    <a:pt x="709" y="2298"/>
                    <a:pt x="895" y="2702"/>
                  </a:cubicBezTo>
                  <a:cubicBezTo>
                    <a:pt x="1066" y="3077"/>
                    <a:pt x="1291" y="3427"/>
                    <a:pt x="1567" y="3733"/>
                  </a:cubicBezTo>
                  <a:cubicBezTo>
                    <a:pt x="1589" y="3757"/>
                    <a:pt x="1611" y="3781"/>
                    <a:pt x="1634" y="3805"/>
                  </a:cubicBezTo>
                  <a:lnTo>
                    <a:pt x="1634" y="3805"/>
                  </a:lnTo>
                  <a:cubicBezTo>
                    <a:pt x="1635" y="3809"/>
                    <a:pt x="1637" y="3813"/>
                    <a:pt x="1638" y="3817"/>
                  </a:cubicBezTo>
                  <a:cubicBezTo>
                    <a:pt x="1659" y="3872"/>
                    <a:pt x="1682" y="3924"/>
                    <a:pt x="1705" y="3978"/>
                  </a:cubicBezTo>
                  <a:cubicBezTo>
                    <a:pt x="1750" y="4086"/>
                    <a:pt x="1794" y="4197"/>
                    <a:pt x="1836" y="4307"/>
                  </a:cubicBezTo>
                  <a:cubicBezTo>
                    <a:pt x="1919" y="4526"/>
                    <a:pt x="1993" y="4748"/>
                    <a:pt x="2061" y="4973"/>
                  </a:cubicBezTo>
                  <a:cubicBezTo>
                    <a:pt x="2196" y="5419"/>
                    <a:pt x="2301" y="5874"/>
                    <a:pt x="2371" y="6336"/>
                  </a:cubicBezTo>
                  <a:cubicBezTo>
                    <a:pt x="2400" y="6520"/>
                    <a:pt x="2422" y="6706"/>
                    <a:pt x="2440" y="6893"/>
                  </a:cubicBezTo>
                  <a:lnTo>
                    <a:pt x="2440" y="6893"/>
                  </a:lnTo>
                  <a:cubicBezTo>
                    <a:pt x="2402" y="6862"/>
                    <a:pt x="2363" y="6829"/>
                    <a:pt x="2324" y="6795"/>
                  </a:cubicBezTo>
                  <a:cubicBezTo>
                    <a:pt x="2226" y="6712"/>
                    <a:pt x="2135" y="6628"/>
                    <a:pt x="2044" y="6538"/>
                  </a:cubicBezTo>
                  <a:cubicBezTo>
                    <a:pt x="1865" y="6361"/>
                    <a:pt x="1696" y="6172"/>
                    <a:pt x="1541" y="5973"/>
                  </a:cubicBezTo>
                  <a:cubicBezTo>
                    <a:pt x="1477" y="5892"/>
                    <a:pt x="1393" y="5778"/>
                    <a:pt x="1326" y="5679"/>
                  </a:cubicBezTo>
                  <a:cubicBezTo>
                    <a:pt x="1254" y="5576"/>
                    <a:pt x="1186" y="5469"/>
                    <a:pt x="1121" y="5360"/>
                  </a:cubicBezTo>
                  <a:cubicBezTo>
                    <a:pt x="992" y="5144"/>
                    <a:pt x="876" y="4920"/>
                    <a:pt x="773" y="4691"/>
                  </a:cubicBezTo>
                  <a:cubicBezTo>
                    <a:pt x="762" y="4663"/>
                    <a:pt x="750" y="4636"/>
                    <a:pt x="738" y="4608"/>
                  </a:cubicBezTo>
                  <a:cubicBezTo>
                    <a:pt x="734" y="4601"/>
                    <a:pt x="731" y="4593"/>
                    <a:pt x="728" y="4586"/>
                  </a:cubicBezTo>
                  <a:cubicBezTo>
                    <a:pt x="728" y="4585"/>
                    <a:pt x="726" y="4581"/>
                    <a:pt x="725" y="4578"/>
                  </a:cubicBezTo>
                  <a:lnTo>
                    <a:pt x="725" y="4578"/>
                  </a:lnTo>
                  <a:cubicBezTo>
                    <a:pt x="718" y="4563"/>
                    <a:pt x="711" y="4547"/>
                    <a:pt x="704" y="4531"/>
                  </a:cubicBezTo>
                  <a:cubicBezTo>
                    <a:pt x="681" y="4472"/>
                    <a:pt x="658" y="4413"/>
                    <a:pt x="635" y="4354"/>
                  </a:cubicBezTo>
                  <a:cubicBezTo>
                    <a:pt x="591" y="4237"/>
                    <a:pt x="551" y="4118"/>
                    <a:pt x="513" y="3999"/>
                  </a:cubicBezTo>
                  <a:cubicBezTo>
                    <a:pt x="438" y="3757"/>
                    <a:pt x="376" y="3510"/>
                    <a:pt x="330" y="3262"/>
                  </a:cubicBezTo>
                  <a:cubicBezTo>
                    <a:pt x="318" y="3199"/>
                    <a:pt x="307" y="3137"/>
                    <a:pt x="296" y="3074"/>
                  </a:cubicBezTo>
                  <a:cubicBezTo>
                    <a:pt x="292" y="3044"/>
                    <a:pt x="288" y="3014"/>
                    <a:pt x="283" y="2986"/>
                  </a:cubicBezTo>
                  <a:cubicBezTo>
                    <a:pt x="281" y="2969"/>
                    <a:pt x="279" y="2952"/>
                    <a:pt x="276" y="2936"/>
                  </a:cubicBezTo>
                  <a:lnTo>
                    <a:pt x="276" y="2936"/>
                  </a:lnTo>
                  <a:cubicBezTo>
                    <a:pt x="277" y="2938"/>
                    <a:pt x="278" y="2943"/>
                    <a:pt x="278" y="2943"/>
                  </a:cubicBezTo>
                  <a:cubicBezTo>
                    <a:pt x="278" y="2943"/>
                    <a:pt x="277" y="2941"/>
                    <a:pt x="276" y="2932"/>
                  </a:cubicBezTo>
                  <a:cubicBezTo>
                    <a:pt x="275" y="2923"/>
                    <a:pt x="274" y="2913"/>
                    <a:pt x="273" y="2902"/>
                  </a:cubicBezTo>
                  <a:cubicBezTo>
                    <a:pt x="256" y="2777"/>
                    <a:pt x="244" y="2651"/>
                    <a:pt x="236" y="2525"/>
                  </a:cubicBezTo>
                  <a:cubicBezTo>
                    <a:pt x="219" y="2273"/>
                    <a:pt x="218" y="2019"/>
                    <a:pt x="231" y="1766"/>
                  </a:cubicBezTo>
                  <a:cubicBezTo>
                    <a:pt x="238" y="1642"/>
                    <a:pt x="249" y="1517"/>
                    <a:pt x="264" y="1394"/>
                  </a:cubicBezTo>
                  <a:cubicBezTo>
                    <a:pt x="265" y="1379"/>
                    <a:pt x="268" y="1364"/>
                    <a:pt x="269" y="1350"/>
                  </a:cubicBezTo>
                  <a:cubicBezTo>
                    <a:pt x="270" y="1341"/>
                    <a:pt x="271" y="1333"/>
                    <a:pt x="273" y="1325"/>
                  </a:cubicBezTo>
                  <a:cubicBezTo>
                    <a:pt x="273" y="1322"/>
                    <a:pt x="274" y="1311"/>
                    <a:pt x="275" y="1311"/>
                  </a:cubicBezTo>
                  <a:lnTo>
                    <a:pt x="275" y="1311"/>
                  </a:lnTo>
                  <a:cubicBezTo>
                    <a:pt x="274" y="1313"/>
                    <a:pt x="274" y="1315"/>
                    <a:pt x="274" y="1318"/>
                  </a:cubicBezTo>
                  <a:cubicBezTo>
                    <a:pt x="274" y="1312"/>
                    <a:pt x="275" y="1310"/>
                    <a:pt x="275" y="1310"/>
                  </a:cubicBezTo>
                  <a:lnTo>
                    <a:pt x="275" y="1310"/>
                  </a:lnTo>
                  <a:cubicBezTo>
                    <a:pt x="275" y="1310"/>
                    <a:pt x="275" y="1310"/>
                    <a:pt x="275" y="1311"/>
                  </a:cubicBezTo>
                  <a:lnTo>
                    <a:pt x="275" y="1311"/>
                  </a:lnTo>
                  <a:cubicBezTo>
                    <a:pt x="278" y="1281"/>
                    <a:pt x="282" y="1252"/>
                    <a:pt x="287" y="1224"/>
                  </a:cubicBezTo>
                  <a:cubicBezTo>
                    <a:pt x="296" y="1160"/>
                    <a:pt x="307" y="1099"/>
                    <a:pt x="319" y="1037"/>
                  </a:cubicBezTo>
                  <a:cubicBezTo>
                    <a:pt x="341" y="917"/>
                    <a:pt x="367" y="798"/>
                    <a:pt x="397" y="680"/>
                  </a:cubicBezTo>
                  <a:close/>
                  <a:moveTo>
                    <a:pt x="472" y="1"/>
                  </a:moveTo>
                  <a:cubicBezTo>
                    <a:pt x="431" y="1"/>
                    <a:pt x="390" y="24"/>
                    <a:pt x="373" y="73"/>
                  </a:cubicBezTo>
                  <a:cubicBezTo>
                    <a:pt x="200" y="563"/>
                    <a:pt x="88" y="1069"/>
                    <a:pt x="44" y="1588"/>
                  </a:cubicBezTo>
                  <a:cubicBezTo>
                    <a:pt x="0" y="2103"/>
                    <a:pt x="25" y="2622"/>
                    <a:pt x="106" y="3132"/>
                  </a:cubicBezTo>
                  <a:cubicBezTo>
                    <a:pt x="187" y="3638"/>
                    <a:pt x="327" y="4134"/>
                    <a:pt x="524" y="4606"/>
                  </a:cubicBezTo>
                  <a:cubicBezTo>
                    <a:pt x="722" y="5083"/>
                    <a:pt x="973" y="5538"/>
                    <a:pt x="1279" y="5954"/>
                  </a:cubicBezTo>
                  <a:cubicBezTo>
                    <a:pt x="1586" y="6371"/>
                    <a:pt x="1941" y="6748"/>
                    <a:pt x="2344" y="7070"/>
                  </a:cubicBezTo>
                  <a:cubicBezTo>
                    <a:pt x="2398" y="7113"/>
                    <a:pt x="2452" y="7155"/>
                    <a:pt x="2507" y="7196"/>
                  </a:cubicBezTo>
                  <a:cubicBezTo>
                    <a:pt x="2521" y="7207"/>
                    <a:pt x="2537" y="7211"/>
                    <a:pt x="2554" y="7211"/>
                  </a:cubicBezTo>
                  <a:cubicBezTo>
                    <a:pt x="2606" y="7211"/>
                    <a:pt x="2661" y="7164"/>
                    <a:pt x="2657" y="7109"/>
                  </a:cubicBezTo>
                  <a:cubicBezTo>
                    <a:pt x="2624" y="6631"/>
                    <a:pt x="2556" y="6155"/>
                    <a:pt x="2455" y="5686"/>
                  </a:cubicBezTo>
                  <a:cubicBezTo>
                    <a:pt x="2354" y="5224"/>
                    <a:pt x="2220" y="4770"/>
                    <a:pt x="2051" y="4328"/>
                  </a:cubicBezTo>
                  <a:cubicBezTo>
                    <a:pt x="2024" y="4256"/>
                    <a:pt x="1996" y="4185"/>
                    <a:pt x="1968" y="4114"/>
                  </a:cubicBezTo>
                  <a:lnTo>
                    <a:pt x="1968" y="4114"/>
                  </a:lnTo>
                  <a:cubicBezTo>
                    <a:pt x="2127" y="4245"/>
                    <a:pt x="2297" y="4361"/>
                    <a:pt x="2476" y="4461"/>
                  </a:cubicBezTo>
                  <a:cubicBezTo>
                    <a:pt x="2816" y="4649"/>
                    <a:pt x="3201" y="4777"/>
                    <a:pt x="3593" y="4818"/>
                  </a:cubicBezTo>
                  <a:cubicBezTo>
                    <a:pt x="3641" y="4824"/>
                    <a:pt x="3688" y="4826"/>
                    <a:pt x="3736" y="4829"/>
                  </a:cubicBezTo>
                  <a:cubicBezTo>
                    <a:pt x="3738" y="4829"/>
                    <a:pt x="3741" y="4829"/>
                    <a:pt x="3743" y="4829"/>
                  </a:cubicBezTo>
                  <a:cubicBezTo>
                    <a:pt x="3823" y="4829"/>
                    <a:pt x="3863" y="4748"/>
                    <a:pt x="3851" y="4679"/>
                  </a:cubicBezTo>
                  <a:cubicBezTo>
                    <a:pt x="3781" y="4259"/>
                    <a:pt x="3710" y="3837"/>
                    <a:pt x="3615" y="3421"/>
                  </a:cubicBezTo>
                  <a:cubicBezTo>
                    <a:pt x="3519" y="3001"/>
                    <a:pt x="3397" y="2588"/>
                    <a:pt x="3228" y="2192"/>
                  </a:cubicBezTo>
                  <a:cubicBezTo>
                    <a:pt x="3077" y="1837"/>
                    <a:pt x="2888" y="1505"/>
                    <a:pt x="2651" y="1201"/>
                  </a:cubicBezTo>
                  <a:cubicBezTo>
                    <a:pt x="2430" y="917"/>
                    <a:pt x="2166" y="654"/>
                    <a:pt x="1865" y="454"/>
                  </a:cubicBezTo>
                  <a:cubicBezTo>
                    <a:pt x="1562" y="255"/>
                    <a:pt x="1233" y="113"/>
                    <a:pt x="881" y="55"/>
                  </a:cubicBezTo>
                  <a:cubicBezTo>
                    <a:pt x="833" y="47"/>
                    <a:pt x="785" y="41"/>
                    <a:pt x="738" y="35"/>
                  </a:cubicBezTo>
                  <a:cubicBezTo>
                    <a:pt x="736" y="35"/>
                    <a:pt x="733" y="35"/>
                    <a:pt x="731" y="35"/>
                  </a:cubicBezTo>
                  <a:cubicBezTo>
                    <a:pt x="692" y="35"/>
                    <a:pt x="658" y="74"/>
                    <a:pt x="653" y="110"/>
                  </a:cubicBezTo>
                  <a:cubicBezTo>
                    <a:pt x="650" y="148"/>
                    <a:pt x="672" y="196"/>
                    <a:pt x="715" y="204"/>
                  </a:cubicBezTo>
                  <a:cubicBezTo>
                    <a:pt x="801" y="219"/>
                    <a:pt x="885" y="241"/>
                    <a:pt x="970" y="266"/>
                  </a:cubicBezTo>
                  <a:cubicBezTo>
                    <a:pt x="1063" y="294"/>
                    <a:pt x="1132" y="320"/>
                    <a:pt x="1214" y="354"/>
                  </a:cubicBezTo>
                  <a:cubicBezTo>
                    <a:pt x="1215" y="354"/>
                    <a:pt x="1233" y="362"/>
                    <a:pt x="1234" y="362"/>
                  </a:cubicBezTo>
                  <a:cubicBezTo>
                    <a:pt x="1234" y="362"/>
                    <a:pt x="1232" y="362"/>
                    <a:pt x="1228" y="360"/>
                  </a:cubicBezTo>
                  <a:lnTo>
                    <a:pt x="1228" y="360"/>
                  </a:lnTo>
                  <a:cubicBezTo>
                    <a:pt x="1237" y="363"/>
                    <a:pt x="1247" y="368"/>
                    <a:pt x="1257" y="372"/>
                  </a:cubicBezTo>
                  <a:cubicBezTo>
                    <a:pt x="1276" y="380"/>
                    <a:pt x="1295" y="389"/>
                    <a:pt x="1312" y="398"/>
                  </a:cubicBezTo>
                  <a:cubicBezTo>
                    <a:pt x="1353" y="417"/>
                    <a:pt x="1393" y="437"/>
                    <a:pt x="1434" y="458"/>
                  </a:cubicBezTo>
                  <a:cubicBezTo>
                    <a:pt x="1510" y="500"/>
                    <a:pt x="1585" y="544"/>
                    <a:pt x="1656" y="593"/>
                  </a:cubicBezTo>
                  <a:cubicBezTo>
                    <a:pt x="1936" y="777"/>
                    <a:pt x="2189" y="1006"/>
                    <a:pt x="2415" y="1279"/>
                  </a:cubicBezTo>
                  <a:cubicBezTo>
                    <a:pt x="2426" y="1294"/>
                    <a:pt x="2437" y="1307"/>
                    <a:pt x="2449" y="1321"/>
                  </a:cubicBezTo>
                  <a:cubicBezTo>
                    <a:pt x="2455" y="1329"/>
                    <a:pt x="2462" y="1338"/>
                    <a:pt x="2468" y="1346"/>
                  </a:cubicBezTo>
                  <a:cubicBezTo>
                    <a:pt x="2469" y="1348"/>
                    <a:pt x="2482" y="1363"/>
                    <a:pt x="2482" y="1363"/>
                  </a:cubicBezTo>
                  <a:cubicBezTo>
                    <a:pt x="2482" y="1363"/>
                    <a:pt x="2480" y="1362"/>
                    <a:pt x="2476" y="1357"/>
                  </a:cubicBezTo>
                  <a:lnTo>
                    <a:pt x="2476" y="1357"/>
                  </a:lnTo>
                  <a:cubicBezTo>
                    <a:pt x="2505" y="1392"/>
                    <a:pt x="2532" y="1431"/>
                    <a:pt x="2558" y="1467"/>
                  </a:cubicBezTo>
                  <a:cubicBezTo>
                    <a:pt x="2609" y="1540"/>
                    <a:pt x="2659" y="1614"/>
                    <a:pt x="2706" y="1690"/>
                  </a:cubicBezTo>
                  <a:cubicBezTo>
                    <a:pt x="2806" y="1853"/>
                    <a:pt x="2894" y="2023"/>
                    <a:pt x="2972" y="2197"/>
                  </a:cubicBezTo>
                  <a:cubicBezTo>
                    <a:pt x="3014" y="2290"/>
                    <a:pt x="3042" y="2359"/>
                    <a:pt x="3080" y="2459"/>
                  </a:cubicBezTo>
                  <a:cubicBezTo>
                    <a:pt x="3119" y="2560"/>
                    <a:pt x="3152" y="2656"/>
                    <a:pt x="3185" y="2755"/>
                  </a:cubicBezTo>
                  <a:cubicBezTo>
                    <a:pt x="3249" y="2955"/>
                    <a:pt x="3305" y="3158"/>
                    <a:pt x="3355" y="3362"/>
                  </a:cubicBezTo>
                  <a:cubicBezTo>
                    <a:pt x="3453" y="3764"/>
                    <a:pt x="3526" y="4173"/>
                    <a:pt x="3596" y="4581"/>
                  </a:cubicBezTo>
                  <a:lnTo>
                    <a:pt x="3596" y="4581"/>
                  </a:lnTo>
                  <a:cubicBezTo>
                    <a:pt x="3574" y="4578"/>
                    <a:pt x="3553" y="4576"/>
                    <a:pt x="3530" y="4574"/>
                  </a:cubicBezTo>
                  <a:cubicBezTo>
                    <a:pt x="3526" y="4573"/>
                    <a:pt x="3525" y="4573"/>
                    <a:pt x="3525" y="4573"/>
                  </a:cubicBezTo>
                  <a:lnTo>
                    <a:pt x="3525" y="4573"/>
                  </a:lnTo>
                  <a:cubicBezTo>
                    <a:pt x="3526" y="4573"/>
                    <a:pt x="3527" y="4573"/>
                    <a:pt x="3528" y="4573"/>
                  </a:cubicBezTo>
                  <a:lnTo>
                    <a:pt x="3528" y="4573"/>
                  </a:lnTo>
                  <a:cubicBezTo>
                    <a:pt x="3525" y="4573"/>
                    <a:pt x="3523" y="4572"/>
                    <a:pt x="3521" y="4572"/>
                  </a:cubicBezTo>
                  <a:cubicBezTo>
                    <a:pt x="3506" y="4570"/>
                    <a:pt x="3492" y="4568"/>
                    <a:pt x="3479" y="4566"/>
                  </a:cubicBezTo>
                  <a:cubicBezTo>
                    <a:pt x="3386" y="4551"/>
                    <a:pt x="3296" y="4531"/>
                    <a:pt x="3205" y="4506"/>
                  </a:cubicBezTo>
                  <a:cubicBezTo>
                    <a:pt x="3116" y="4482"/>
                    <a:pt x="3030" y="4454"/>
                    <a:pt x="2946" y="4422"/>
                  </a:cubicBezTo>
                  <a:cubicBezTo>
                    <a:pt x="2925" y="4413"/>
                    <a:pt x="2903" y="4405"/>
                    <a:pt x="2882" y="4395"/>
                  </a:cubicBezTo>
                  <a:cubicBezTo>
                    <a:pt x="2877" y="4394"/>
                    <a:pt x="2872" y="4392"/>
                    <a:pt x="2867" y="4390"/>
                  </a:cubicBezTo>
                  <a:lnTo>
                    <a:pt x="2867" y="4390"/>
                  </a:lnTo>
                  <a:cubicBezTo>
                    <a:pt x="2868" y="4390"/>
                    <a:pt x="2876" y="4394"/>
                    <a:pt x="2876" y="4394"/>
                  </a:cubicBezTo>
                  <a:cubicBezTo>
                    <a:pt x="2876" y="4394"/>
                    <a:pt x="2874" y="4393"/>
                    <a:pt x="2871" y="4392"/>
                  </a:cubicBezTo>
                  <a:cubicBezTo>
                    <a:pt x="2858" y="4386"/>
                    <a:pt x="2845" y="4380"/>
                    <a:pt x="2832" y="4375"/>
                  </a:cubicBezTo>
                  <a:cubicBezTo>
                    <a:pt x="2790" y="4356"/>
                    <a:pt x="2749" y="4337"/>
                    <a:pt x="2708" y="4316"/>
                  </a:cubicBezTo>
                  <a:cubicBezTo>
                    <a:pt x="2540" y="4232"/>
                    <a:pt x="2380" y="4133"/>
                    <a:pt x="2229" y="4021"/>
                  </a:cubicBezTo>
                  <a:cubicBezTo>
                    <a:pt x="2220" y="4015"/>
                    <a:pt x="2212" y="4008"/>
                    <a:pt x="2202" y="4002"/>
                  </a:cubicBezTo>
                  <a:cubicBezTo>
                    <a:pt x="2200" y="3999"/>
                    <a:pt x="2190" y="3992"/>
                    <a:pt x="2185" y="3989"/>
                  </a:cubicBezTo>
                  <a:lnTo>
                    <a:pt x="2185" y="3989"/>
                  </a:lnTo>
                  <a:cubicBezTo>
                    <a:pt x="2182" y="3986"/>
                    <a:pt x="2177" y="3982"/>
                    <a:pt x="2176" y="3981"/>
                  </a:cubicBezTo>
                  <a:cubicBezTo>
                    <a:pt x="2171" y="3978"/>
                    <a:pt x="2168" y="3974"/>
                    <a:pt x="2163" y="3971"/>
                  </a:cubicBezTo>
                  <a:cubicBezTo>
                    <a:pt x="2154" y="3964"/>
                    <a:pt x="2144" y="3955"/>
                    <a:pt x="2133" y="3947"/>
                  </a:cubicBezTo>
                  <a:cubicBezTo>
                    <a:pt x="2097" y="3917"/>
                    <a:pt x="2060" y="3886"/>
                    <a:pt x="2024" y="3854"/>
                  </a:cubicBezTo>
                  <a:cubicBezTo>
                    <a:pt x="1954" y="3792"/>
                    <a:pt x="1886" y="3728"/>
                    <a:pt x="1822" y="3661"/>
                  </a:cubicBezTo>
                  <a:cubicBezTo>
                    <a:pt x="1756" y="3595"/>
                    <a:pt x="1692" y="3523"/>
                    <a:pt x="1631" y="3450"/>
                  </a:cubicBezTo>
                  <a:cubicBezTo>
                    <a:pt x="1616" y="3432"/>
                    <a:pt x="1602" y="3414"/>
                    <a:pt x="1586" y="3396"/>
                  </a:cubicBezTo>
                  <a:cubicBezTo>
                    <a:pt x="1580" y="3388"/>
                    <a:pt x="1573" y="3379"/>
                    <a:pt x="1566" y="3371"/>
                  </a:cubicBezTo>
                  <a:cubicBezTo>
                    <a:pt x="1564" y="3367"/>
                    <a:pt x="1561" y="3363"/>
                    <a:pt x="1558" y="3359"/>
                  </a:cubicBezTo>
                  <a:lnTo>
                    <a:pt x="1558" y="3359"/>
                  </a:lnTo>
                  <a:cubicBezTo>
                    <a:pt x="1557" y="3359"/>
                    <a:pt x="1556" y="3357"/>
                    <a:pt x="1555" y="3356"/>
                  </a:cubicBezTo>
                  <a:cubicBezTo>
                    <a:pt x="1525" y="3318"/>
                    <a:pt x="1497" y="3278"/>
                    <a:pt x="1469" y="3239"/>
                  </a:cubicBezTo>
                  <a:cubicBezTo>
                    <a:pt x="1353" y="3075"/>
                    <a:pt x="1251" y="2901"/>
                    <a:pt x="1160" y="2721"/>
                  </a:cubicBezTo>
                  <a:cubicBezTo>
                    <a:pt x="1063" y="2526"/>
                    <a:pt x="991" y="2354"/>
                    <a:pt x="920" y="2144"/>
                  </a:cubicBezTo>
                  <a:cubicBezTo>
                    <a:pt x="850" y="1941"/>
                    <a:pt x="793" y="1733"/>
                    <a:pt x="746" y="1523"/>
                  </a:cubicBezTo>
                  <a:cubicBezTo>
                    <a:pt x="724" y="1420"/>
                    <a:pt x="703" y="1315"/>
                    <a:pt x="685" y="1210"/>
                  </a:cubicBezTo>
                  <a:cubicBezTo>
                    <a:pt x="676" y="1156"/>
                    <a:pt x="668" y="1102"/>
                    <a:pt x="659" y="1047"/>
                  </a:cubicBezTo>
                  <a:cubicBezTo>
                    <a:pt x="651" y="989"/>
                    <a:pt x="647" y="961"/>
                    <a:pt x="640" y="907"/>
                  </a:cubicBezTo>
                  <a:cubicBezTo>
                    <a:pt x="614" y="692"/>
                    <a:pt x="594" y="475"/>
                    <a:pt x="582" y="259"/>
                  </a:cubicBezTo>
                  <a:cubicBezTo>
                    <a:pt x="578" y="206"/>
                    <a:pt x="576" y="153"/>
                    <a:pt x="574" y="100"/>
                  </a:cubicBezTo>
                  <a:cubicBezTo>
                    <a:pt x="571" y="35"/>
                    <a:pt x="522" y="1"/>
                    <a:pt x="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flipH="1">
              <a:off x="866533" y="1569099"/>
              <a:ext cx="110397" cy="275455"/>
            </a:xfrm>
            <a:custGeom>
              <a:avLst/>
              <a:gdLst/>
              <a:ahLst/>
              <a:cxnLst/>
              <a:rect l="l" t="t" r="r" b="b"/>
              <a:pathLst>
                <a:path w="2262" h="5644" extrusionOk="0">
                  <a:moveTo>
                    <a:pt x="87" y="1"/>
                  </a:moveTo>
                  <a:cubicBezTo>
                    <a:pt x="79" y="1"/>
                    <a:pt x="72" y="2"/>
                    <a:pt x="66" y="3"/>
                  </a:cubicBezTo>
                  <a:cubicBezTo>
                    <a:pt x="18" y="17"/>
                    <a:pt x="0" y="62"/>
                    <a:pt x="7" y="107"/>
                  </a:cubicBezTo>
                  <a:cubicBezTo>
                    <a:pt x="36" y="300"/>
                    <a:pt x="79" y="490"/>
                    <a:pt x="120" y="679"/>
                  </a:cubicBezTo>
                  <a:cubicBezTo>
                    <a:pt x="163" y="870"/>
                    <a:pt x="208" y="1059"/>
                    <a:pt x="257" y="1247"/>
                  </a:cubicBezTo>
                  <a:cubicBezTo>
                    <a:pt x="356" y="1623"/>
                    <a:pt x="468" y="1996"/>
                    <a:pt x="594" y="2364"/>
                  </a:cubicBezTo>
                  <a:cubicBezTo>
                    <a:pt x="719" y="2732"/>
                    <a:pt x="861" y="3102"/>
                    <a:pt x="1016" y="3463"/>
                  </a:cubicBezTo>
                  <a:cubicBezTo>
                    <a:pt x="1168" y="3820"/>
                    <a:pt x="1335" y="4173"/>
                    <a:pt x="1519" y="4515"/>
                  </a:cubicBezTo>
                  <a:cubicBezTo>
                    <a:pt x="1612" y="4688"/>
                    <a:pt x="1709" y="4858"/>
                    <a:pt x="1807" y="5027"/>
                  </a:cubicBezTo>
                  <a:cubicBezTo>
                    <a:pt x="1857" y="5111"/>
                    <a:pt x="1907" y="5195"/>
                    <a:pt x="1961" y="5275"/>
                  </a:cubicBezTo>
                  <a:cubicBezTo>
                    <a:pt x="1987" y="5316"/>
                    <a:pt x="2013" y="5355"/>
                    <a:pt x="2041" y="5396"/>
                  </a:cubicBezTo>
                  <a:cubicBezTo>
                    <a:pt x="2068" y="5435"/>
                    <a:pt x="2094" y="5479"/>
                    <a:pt x="2127" y="5515"/>
                  </a:cubicBezTo>
                  <a:cubicBezTo>
                    <a:pt x="2161" y="5550"/>
                    <a:pt x="2185" y="5593"/>
                    <a:pt x="2212" y="5634"/>
                  </a:cubicBezTo>
                  <a:cubicBezTo>
                    <a:pt x="2217" y="5641"/>
                    <a:pt x="2223" y="5644"/>
                    <a:pt x="2230" y="5644"/>
                  </a:cubicBezTo>
                  <a:cubicBezTo>
                    <a:pt x="2246" y="5644"/>
                    <a:pt x="2261" y="5628"/>
                    <a:pt x="2251" y="5610"/>
                  </a:cubicBezTo>
                  <a:cubicBezTo>
                    <a:pt x="2226" y="5567"/>
                    <a:pt x="2198" y="5525"/>
                    <a:pt x="2180" y="5478"/>
                  </a:cubicBezTo>
                  <a:cubicBezTo>
                    <a:pt x="2164" y="5434"/>
                    <a:pt x="2139" y="5392"/>
                    <a:pt x="2117" y="5350"/>
                  </a:cubicBezTo>
                  <a:cubicBezTo>
                    <a:pt x="2071" y="5265"/>
                    <a:pt x="2027" y="5178"/>
                    <a:pt x="1980" y="5092"/>
                  </a:cubicBezTo>
                  <a:cubicBezTo>
                    <a:pt x="1886" y="4922"/>
                    <a:pt x="1795" y="4751"/>
                    <a:pt x="1707" y="4576"/>
                  </a:cubicBezTo>
                  <a:cubicBezTo>
                    <a:pt x="1533" y="4231"/>
                    <a:pt x="1367" y="3880"/>
                    <a:pt x="1214" y="3524"/>
                  </a:cubicBezTo>
                  <a:cubicBezTo>
                    <a:pt x="1059" y="3168"/>
                    <a:pt x="922" y="2814"/>
                    <a:pt x="795" y="2452"/>
                  </a:cubicBezTo>
                  <a:cubicBezTo>
                    <a:pt x="669" y="2089"/>
                    <a:pt x="553" y="1712"/>
                    <a:pt x="453" y="1336"/>
                  </a:cubicBezTo>
                  <a:cubicBezTo>
                    <a:pt x="353" y="960"/>
                    <a:pt x="268" y="584"/>
                    <a:pt x="196" y="203"/>
                  </a:cubicBezTo>
                  <a:cubicBezTo>
                    <a:pt x="188" y="156"/>
                    <a:pt x="179" y="109"/>
                    <a:pt x="169" y="63"/>
                  </a:cubicBezTo>
                  <a:cubicBezTo>
                    <a:pt x="161" y="23"/>
                    <a:pt x="123"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6"/>
            <p:cNvSpPr/>
            <p:nvPr/>
          </p:nvSpPr>
          <p:spPr>
            <a:xfrm flipH="1">
              <a:off x="521677" y="1806438"/>
              <a:ext cx="114253" cy="344710"/>
            </a:xfrm>
            <a:custGeom>
              <a:avLst/>
              <a:gdLst/>
              <a:ahLst/>
              <a:cxnLst/>
              <a:rect l="l" t="t" r="r" b="b"/>
              <a:pathLst>
                <a:path w="2341" h="7063" extrusionOk="0">
                  <a:moveTo>
                    <a:pt x="202" y="1076"/>
                  </a:moveTo>
                  <a:lnTo>
                    <a:pt x="202" y="1076"/>
                  </a:lnTo>
                  <a:cubicBezTo>
                    <a:pt x="403" y="1695"/>
                    <a:pt x="598" y="2316"/>
                    <a:pt x="797" y="2936"/>
                  </a:cubicBezTo>
                  <a:cubicBezTo>
                    <a:pt x="1048" y="3724"/>
                    <a:pt x="1300" y="4511"/>
                    <a:pt x="1551" y="5299"/>
                  </a:cubicBezTo>
                  <a:cubicBezTo>
                    <a:pt x="1670" y="5672"/>
                    <a:pt x="1791" y="6045"/>
                    <a:pt x="1911" y="6417"/>
                  </a:cubicBezTo>
                  <a:lnTo>
                    <a:pt x="1911" y="6417"/>
                  </a:lnTo>
                  <a:cubicBezTo>
                    <a:pt x="1770" y="6221"/>
                    <a:pt x="1636" y="6018"/>
                    <a:pt x="1511" y="5809"/>
                  </a:cubicBezTo>
                  <a:cubicBezTo>
                    <a:pt x="1395" y="5618"/>
                    <a:pt x="1287" y="5421"/>
                    <a:pt x="1187" y="5223"/>
                  </a:cubicBezTo>
                  <a:cubicBezTo>
                    <a:pt x="1137" y="5124"/>
                    <a:pt x="1088" y="5024"/>
                    <a:pt x="1042" y="4923"/>
                  </a:cubicBezTo>
                  <a:cubicBezTo>
                    <a:pt x="995" y="4822"/>
                    <a:pt x="949" y="4718"/>
                    <a:pt x="911" y="4627"/>
                  </a:cubicBezTo>
                  <a:cubicBezTo>
                    <a:pt x="740" y="4214"/>
                    <a:pt x="597" y="3788"/>
                    <a:pt x="486" y="3355"/>
                  </a:cubicBezTo>
                  <a:cubicBezTo>
                    <a:pt x="431" y="3139"/>
                    <a:pt x="384" y="2923"/>
                    <a:pt x="345" y="2704"/>
                  </a:cubicBezTo>
                  <a:cubicBezTo>
                    <a:pt x="305" y="2486"/>
                    <a:pt x="274" y="2276"/>
                    <a:pt x="252" y="2056"/>
                  </a:cubicBezTo>
                  <a:cubicBezTo>
                    <a:pt x="218" y="1729"/>
                    <a:pt x="202" y="1403"/>
                    <a:pt x="202" y="1076"/>
                  </a:cubicBezTo>
                  <a:close/>
                  <a:moveTo>
                    <a:pt x="2123" y="6647"/>
                  </a:moveTo>
                  <a:cubicBezTo>
                    <a:pt x="2123" y="6664"/>
                    <a:pt x="2122" y="6680"/>
                    <a:pt x="2121" y="6697"/>
                  </a:cubicBezTo>
                  <a:lnTo>
                    <a:pt x="2121" y="6697"/>
                  </a:lnTo>
                  <a:cubicBezTo>
                    <a:pt x="2114" y="6688"/>
                    <a:pt x="2107" y="6679"/>
                    <a:pt x="2100" y="6670"/>
                  </a:cubicBezTo>
                  <a:lnTo>
                    <a:pt x="2100" y="6670"/>
                  </a:lnTo>
                  <a:cubicBezTo>
                    <a:pt x="2109" y="6664"/>
                    <a:pt x="2117" y="6656"/>
                    <a:pt x="2123" y="6647"/>
                  </a:cubicBezTo>
                  <a:close/>
                  <a:moveTo>
                    <a:pt x="88" y="1"/>
                  </a:moveTo>
                  <a:cubicBezTo>
                    <a:pt x="45" y="1"/>
                    <a:pt x="2" y="49"/>
                    <a:pt x="32" y="92"/>
                  </a:cubicBezTo>
                  <a:cubicBezTo>
                    <a:pt x="99" y="189"/>
                    <a:pt x="166" y="288"/>
                    <a:pt x="228" y="389"/>
                  </a:cubicBezTo>
                  <a:cubicBezTo>
                    <a:pt x="291" y="490"/>
                    <a:pt x="361" y="587"/>
                    <a:pt x="425" y="687"/>
                  </a:cubicBezTo>
                  <a:cubicBezTo>
                    <a:pt x="556" y="888"/>
                    <a:pt x="684" y="1093"/>
                    <a:pt x="803" y="1302"/>
                  </a:cubicBezTo>
                  <a:cubicBezTo>
                    <a:pt x="1037" y="1716"/>
                    <a:pt x="1248" y="2151"/>
                    <a:pt x="1419" y="2585"/>
                  </a:cubicBezTo>
                  <a:cubicBezTo>
                    <a:pt x="1595" y="3029"/>
                    <a:pt x="1740" y="3486"/>
                    <a:pt x="1852" y="3950"/>
                  </a:cubicBezTo>
                  <a:cubicBezTo>
                    <a:pt x="1964" y="4415"/>
                    <a:pt x="2042" y="4879"/>
                    <a:pt x="2086" y="5346"/>
                  </a:cubicBezTo>
                  <a:cubicBezTo>
                    <a:pt x="2123" y="5741"/>
                    <a:pt x="2138" y="6151"/>
                    <a:pt x="2126" y="6558"/>
                  </a:cubicBezTo>
                  <a:lnTo>
                    <a:pt x="2126" y="6558"/>
                  </a:lnTo>
                  <a:cubicBezTo>
                    <a:pt x="1877" y="5778"/>
                    <a:pt x="1632" y="4997"/>
                    <a:pt x="1383" y="4217"/>
                  </a:cubicBezTo>
                  <a:cubicBezTo>
                    <a:pt x="1132" y="3429"/>
                    <a:pt x="882" y="2641"/>
                    <a:pt x="631" y="1853"/>
                  </a:cubicBezTo>
                  <a:cubicBezTo>
                    <a:pt x="491" y="1411"/>
                    <a:pt x="348" y="969"/>
                    <a:pt x="212" y="525"/>
                  </a:cubicBezTo>
                  <a:cubicBezTo>
                    <a:pt x="199" y="481"/>
                    <a:pt x="164" y="460"/>
                    <a:pt x="129" y="460"/>
                  </a:cubicBezTo>
                  <a:cubicBezTo>
                    <a:pt x="84" y="460"/>
                    <a:pt x="39" y="493"/>
                    <a:pt x="35" y="549"/>
                  </a:cubicBezTo>
                  <a:cubicBezTo>
                    <a:pt x="1" y="999"/>
                    <a:pt x="4" y="1451"/>
                    <a:pt x="44" y="1901"/>
                  </a:cubicBezTo>
                  <a:cubicBezTo>
                    <a:pt x="82" y="2351"/>
                    <a:pt x="154" y="2806"/>
                    <a:pt x="259" y="3250"/>
                  </a:cubicBezTo>
                  <a:cubicBezTo>
                    <a:pt x="362" y="3689"/>
                    <a:pt x="498" y="4121"/>
                    <a:pt x="665" y="4541"/>
                  </a:cubicBezTo>
                  <a:cubicBezTo>
                    <a:pt x="832" y="4965"/>
                    <a:pt x="1030" y="5376"/>
                    <a:pt x="1257" y="5771"/>
                  </a:cubicBezTo>
                  <a:cubicBezTo>
                    <a:pt x="1487" y="6167"/>
                    <a:pt x="1745" y="6547"/>
                    <a:pt x="2030" y="6904"/>
                  </a:cubicBezTo>
                  <a:cubicBezTo>
                    <a:pt x="2065" y="6948"/>
                    <a:pt x="2101" y="6991"/>
                    <a:pt x="2136" y="7034"/>
                  </a:cubicBezTo>
                  <a:cubicBezTo>
                    <a:pt x="2152" y="7053"/>
                    <a:pt x="2180" y="7062"/>
                    <a:pt x="2206" y="7062"/>
                  </a:cubicBezTo>
                  <a:cubicBezTo>
                    <a:pt x="2220" y="7062"/>
                    <a:pt x="2234" y="7059"/>
                    <a:pt x="2246" y="7054"/>
                  </a:cubicBezTo>
                  <a:cubicBezTo>
                    <a:pt x="2284" y="7037"/>
                    <a:pt x="2304" y="7004"/>
                    <a:pt x="2308" y="6962"/>
                  </a:cubicBezTo>
                  <a:cubicBezTo>
                    <a:pt x="2341" y="6480"/>
                    <a:pt x="2340" y="5996"/>
                    <a:pt x="2302" y="5513"/>
                  </a:cubicBezTo>
                  <a:cubicBezTo>
                    <a:pt x="2265" y="5029"/>
                    <a:pt x="2192" y="4546"/>
                    <a:pt x="2086" y="4071"/>
                  </a:cubicBezTo>
                  <a:cubicBezTo>
                    <a:pt x="1982" y="3599"/>
                    <a:pt x="1842" y="3135"/>
                    <a:pt x="1672" y="2683"/>
                  </a:cubicBezTo>
                  <a:cubicBezTo>
                    <a:pt x="1500" y="2228"/>
                    <a:pt x="1298" y="1783"/>
                    <a:pt x="1062" y="1358"/>
                  </a:cubicBezTo>
                  <a:cubicBezTo>
                    <a:pt x="943" y="1147"/>
                    <a:pt x="818" y="940"/>
                    <a:pt x="685" y="736"/>
                  </a:cubicBezTo>
                  <a:cubicBezTo>
                    <a:pt x="619" y="636"/>
                    <a:pt x="549" y="539"/>
                    <a:pt x="479" y="442"/>
                  </a:cubicBezTo>
                  <a:cubicBezTo>
                    <a:pt x="440" y="390"/>
                    <a:pt x="402" y="337"/>
                    <a:pt x="359" y="288"/>
                  </a:cubicBezTo>
                  <a:cubicBezTo>
                    <a:pt x="321" y="243"/>
                    <a:pt x="281" y="198"/>
                    <a:pt x="243" y="153"/>
                  </a:cubicBezTo>
                  <a:cubicBezTo>
                    <a:pt x="204" y="109"/>
                    <a:pt x="166" y="64"/>
                    <a:pt x="127" y="19"/>
                  </a:cubicBezTo>
                  <a:cubicBezTo>
                    <a:pt x="116" y="6"/>
                    <a:pt x="102" y="1"/>
                    <a:pt x="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6"/>
            <p:cNvSpPr/>
            <p:nvPr/>
          </p:nvSpPr>
          <p:spPr>
            <a:xfrm flipH="1">
              <a:off x="574386" y="2054026"/>
              <a:ext cx="87507" cy="192585"/>
            </a:xfrm>
            <a:custGeom>
              <a:avLst/>
              <a:gdLst/>
              <a:ahLst/>
              <a:cxnLst/>
              <a:rect l="l" t="t" r="r" b="b"/>
              <a:pathLst>
                <a:path w="1793" h="3946" extrusionOk="0">
                  <a:moveTo>
                    <a:pt x="1547" y="2836"/>
                  </a:moveTo>
                  <a:lnTo>
                    <a:pt x="1547" y="2836"/>
                  </a:lnTo>
                  <a:cubicBezTo>
                    <a:pt x="1547" y="2838"/>
                    <a:pt x="1547" y="2840"/>
                    <a:pt x="1547" y="2840"/>
                  </a:cubicBezTo>
                  <a:cubicBezTo>
                    <a:pt x="1547" y="2840"/>
                    <a:pt x="1547" y="2839"/>
                    <a:pt x="1547" y="2836"/>
                  </a:cubicBezTo>
                  <a:close/>
                  <a:moveTo>
                    <a:pt x="74" y="0"/>
                  </a:moveTo>
                  <a:cubicBezTo>
                    <a:pt x="68" y="0"/>
                    <a:pt x="61" y="1"/>
                    <a:pt x="56" y="3"/>
                  </a:cubicBezTo>
                  <a:cubicBezTo>
                    <a:pt x="16" y="15"/>
                    <a:pt x="1" y="50"/>
                    <a:pt x="7" y="88"/>
                  </a:cubicBezTo>
                  <a:cubicBezTo>
                    <a:pt x="6" y="85"/>
                    <a:pt x="6" y="84"/>
                    <a:pt x="6" y="84"/>
                  </a:cubicBezTo>
                  <a:lnTo>
                    <a:pt x="6" y="84"/>
                  </a:lnTo>
                  <a:cubicBezTo>
                    <a:pt x="6" y="84"/>
                    <a:pt x="9" y="105"/>
                    <a:pt x="9" y="106"/>
                  </a:cubicBezTo>
                  <a:cubicBezTo>
                    <a:pt x="10" y="116"/>
                    <a:pt x="13" y="126"/>
                    <a:pt x="14" y="135"/>
                  </a:cubicBezTo>
                  <a:cubicBezTo>
                    <a:pt x="16" y="152"/>
                    <a:pt x="19" y="170"/>
                    <a:pt x="21" y="187"/>
                  </a:cubicBezTo>
                  <a:cubicBezTo>
                    <a:pt x="25" y="220"/>
                    <a:pt x="31" y="252"/>
                    <a:pt x="35" y="285"/>
                  </a:cubicBezTo>
                  <a:cubicBezTo>
                    <a:pt x="47" y="351"/>
                    <a:pt x="59" y="415"/>
                    <a:pt x="71" y="481"/>
                  </a:cubicBezTo>
                  <a:cubicBezTo>
                    <a:pt x="96" y="609"/>
                    <a:pt x="123" y="738"/>
                    <a:pt x="152" y="866"/>
                  </a:cubicBezTo>
                  <a:cubicBezTo>
                    <a:pt x="210" y="1123"/>
                    <a:pt x="278" y="1378"/>
                    <a:pt x="354" y="1630"/>
                  </a:cubicBezTo>
                  <a:cubicBezTo>
                    <a:pt x="430" y="1882"/>
                    <a:pt x="520" y="2131"/>
                    <a:pt x="616" y="2376"/>
                  </a:cubicBezTo>
                  <a:cubicBezTo>
                    <a:pt x="711" y="2621"/>
                    <a:pt x="819" y="2873"/>
                    <a:pt x="935" y="3116"/>
                  </a:cubicBezTo>
                  <a:cubicBezTo>
                    <a:pt x="1050" y="3359"/>
                    <a:pt x="1169" y="3588"/>
                    <a:pt x="1298" y="3818"/>
                  </a:cubicBezTo>
                  <a:cubicBezTo>
                    <a:pt x="1314" y="3846"/>
                    <a:pt x="1331" y="3875"/>
                    <a:pt x="1348" y="3904"/>
                  </a:cubicBezTo>
                  <a:cubicBezTo>
                    <a:pt x="1364" y="3932"/>
                    <a:pt x="1392" y="3946"/>
                    <a:pt x="1421" y="3946"/>
                  </a:cubicBezTo>
                  <a:cubicBezTo>
                    <a:pt x="1458" y="3946"/>
                    <a:pt x="1495" y="3923"/>
                    <a:pt x="1506" y="3883"/>
                  </a:cubicBezTo>
                  <a:cubicBezTo>
                    <a:pt x="1637" y="3425"/>
                    <a:pt x="1721" y="2955"/>
                    <a:pt x="1757" y="2481"/>
                  </a:cubicBezTo>
                  <a:cubicBezTo>
                    <a:pt x="1793" y="2014"/>
                    <a:pt x="1782" y="1544"/>
                    <a:pt x="1725" y="1079"/>
                  </a:cubicBezTo>
                  <a:cubicBezTo>
                    <a:pt x="1708" y="943"/>
                    <a:pt x="1687" y="808"/>
                    <a:pt x="1661" y="673"/>
                  </a:cubicBezTo>
                  <a:cubicBezTo>
                    <a:pt x="1648" y="609"/>
                    <a:pt x="1634" y="544"/>
                    <a:pt x="1619" y="479"/>
                  </a:cubicBezTo>
                  <a:cubicBezTo>
                    <a:pt x="1605" y="415"/>
                    <a:pt x="1583" y="352"/>
                    <a:pt x="1563" y="289"/>
                  </a:cubicBezTo>
                  <a:cubicBezTo>
                    <a:pt x="1555" y="265"/>
                    <a:pt x="1532" y="248"/>
                    <a:pt x="1506" y="248"/>
                  </a:cubicBezTo>
                  <a:cubicBezTo>
                    <a:pt x="1502" y="248"/>
                    <a:pt x="1497" y="248"/>
                    <a:pt x="1492" y="250"/>
                  </a:cubicBezTo>
                  <a:cubicBezTo>
                    <a:pt x="1460" y="258"/>
                    <a:pt x="1448" y="289"/>
                    <a:pt x="1452" y="320"/>
                  </a:cubicBezTo>
                  <a:cubicBezTo>
                    <a:pt x="1455" y="334"/>
                    <a:pt x="1456" y="348"/>
                    <a:pt x="1458" y="362"/>
                  </a:cubicBezTo>
                  <a:cubicBezTo>
                    <a:pt x="1460" y="369"/>
                    <a:pt x="1460" y="376"/>
                    <a:pt x="1461" y="383"/>
                  </a:cubicBezTo>
                  <a:cubicBezTo>
                    <a:pt x="1460" y="381"/>
                    <a:pt x="1460" y="380"/>
                    <a:pt x="1460" y="380"/>
                  </a:cubicBezTo>
                  <a:lnTo>
                    <a:pt x="1460" y="380"/>
                  </a:lnTo>
                  <a:cubicBezTo>
                    <a:pt x="1461" y="380"/>
                    <a:pt x="1463" y="395"/>
                    <a:pt x="1463" y="395"/>
                  </a:cubicBezTo>
                  <a:cubicBezTo>
                    <a:pt x="1467" y="428"/>
                    <a:pt x="1471" y="463"/>
                    <a:pt x="1477" y="496"/>
                  </a:cubicBezTo>
                  <a:cubicBezTo>
                    <a:pt x="1488" y="554"/>
                    <a:pt x="1498" y="613"/>
                    <a:pt x="1507" y="672"/>
                  </a:cubicBezTo>
                  <a:cubicBezTo>
                    <a:pt x="1512" y="699"/>
                    <a:pt x="1517" y="728"/>
                    <a:pt x="1520" y="755"/>
                  </a:cubicBezTo>
                  <a:cubicBezTo>
                    <a:pt x="1521" y="767"/>
                    <a:pt x="1524" y="779"/>
                    <a:pt x="1525" y="791"/>
                  </a:cubicBezTo>
                  <a:cubicBezTo>
                    <a:pt x="1526" y="798"/>
                    <a:pt x="1527" y="805"/>
                    <a:pt x="1529" y="812"/>
                  </a:cubicBezTo>
                  <a:cubicBezTo>
                    <a:pt x="1529" y="814"/>
                    <a:pt x="1531" y="831"/>
                    <a:pt x="1531" y="832"/>
                  </a:cubicBezTo>
                  <a:lnTo>
                    <a:pt x="1531" y="832"/>
                  </a:lnTo>
                  <a:cubicBezTo>
                    <a:pt x="1530" y="830"/>
                    <a:pt x="1530" y="829"/>
                    <a:pt x="1530" y="827"/>
                  </a:cubicBezTo>
                  <a:lnTo>
                    <a:pt x="1530" y="827"/>
                  </a:lnTo>
                  <a:cubicBezTo>
                    <a:pt x="1530" y="831"/>
                    <a:pt x="1530" y="832"/>
                    <a:pt x="1531" y="832"/>
                  </a:cubicBezTo>
                  <a:cubicBezTo>
                    <a:pt x="1531" y="832"/>
                    <a:pt x="1531" y="832"/>
                    <a:pt x="1531" y="832"/>
                  </a:cubicBezTo>
                  <a:lnTo>
                    <a:pt x="1531" y="832"/>
                  </a:lnTo>
                  <a:cubicBezTo>
                    <a:pt x="1535" y="863"/>
                    <a:pt x="1538" y="894"/>
                    <a:pt x="1543" y="925"/>
                  </a:cubicBezTo>
                  <a:cubicBezTo>
                    <a:pt x="1545" y="938"/>
                    <a:pt x="1546" y="952"/>
                    <a:pt x="1549" y="967"/>
                  </a:cubicBezTo>
                  <a:lnTo>
                    <a:pt x="1549" y="967"/>
                  </a:lnTo>
                  <a:cubicBezTo>
                    <a:pt x="1549" y="970"/>
                    <a:pt x="1550" y="972"/>
                    <a:pt x="1550" y="973"/>
                  </a:cubicBezTo>
                  <a:lnTo>
                    <a:pt x="1554" y="1002"/>
                  </a:lnTo>
                  <a:cubicBezTo>
                    <a:pt x="1582" y="1231"/>
                    <a:pt x="1600" y="1462"/>
                    <a:pt x="1607" y="1694"/>
                  </a:cubicBezTo>
                  <a:cubicBezTo>
                    <a:pt x="1613" y="1925"/>
                    <a:pt x="1608" y="2162"/>
                    <a:pt x="1592" y="2396"/>
                  </a:cubicBezTo>
                  <a:cubicBezTo>
                    <a:pt x="1583" y="2511"/>
                    <a:pt x="1573" y="2627"/>
                    <a:pt x="1559" y="2741"/>
                  </a:cubicBezTo>
                  <a:cubicBezTo>
                    <a:pt x="1556" y="2770"/>
                    <a:pt x="1552" y="2798"/>
                    <a:pt x="1549" y="2826"/>
                  </a:cubicBezTo>
                  <a:cubicBezTo>
                    <a:pt x="1548" y="2827"/>
                    <a:pt x="1548" y="2829"/>
                    <a:pt x="1548" y="2832"/>
                  </a:cubicBezTo>
                  <a:lnTo>
                    <a:pt x="1548" y="2832"/>
                  </a:lnTo>
                  <a:cubicBezTo>
                    <a:pt x="1548" y="2832"/>
                    <a:pt x="1548" y="2832"/>
                    <a:pt x="1548" y="2832"/>
                  </a:cubicBezTo>
                  <a:lnTo>
                    <a:pt x="1548" y="2832"/>
                  </a:lnTo>
                  <a:cubicBezTo>
                    <a:pt x="1547" y="2833"/>
                    <a:pt x="1547" y="2834"/>
                    <a:pt x="1547" y="2836"/>
                  </a:cubicBezTo>
                  <a:lnTo>
                    <a:pt x="1547" y="2836"/>
                  </a:lnTo>
                  <a:cubicBezTo>
                    <a:pt x="1547" y="2835"/>
                    <a:pt x="1547" y="2833"/>
                    <a:pt x="1548" y="2832"/>
                  </a:cubicBezTo>
                  <a:lnTo>
                    <a:pt x="1548" y="2832"/>
                  </a:lnTo>
                  <a:cubicBezTo>
                    <a:pt x="1547" y="2838"/>
                    <a:pt x="1546" y="2845"/>
                    <a:pt x="1545" y="2852"/>
                  </a:cubicBezTo>
                  <a:cubicBezTo>
                    <a:pt x="1543" y="2868"/>
                    <a:pt x="1540" y="2885"/>
                    <a:pt x="1538" y="2902"/>
                  </a:cubicBezTo>
                  <a:cubicBezTo>
                    <a:pt x="1530" y="2958"/>
                    <a:pt x="1521" y="3014"/>
                    <a:pt x="1512" y="3069"/>
                  </a:cubicBezTo>
                  <a:cubicBezTo>
                    <a:pt x="1481" y="3258"/>
                    <a:pt x="1441" y="3446"/>
                    <a:pt x="1394" y="3631"/>
                  </a:cubicBezTo>
                  <a:lnTo>
                    <a:pt x="1394" y="3631"/>
                  </a:lnTo>
                  <a:cubicBezTo>
                    <a:pt x="1301" y="3463"/>
                    <a:pt x="1213" y="3293"/>
                    <a:pt x="1130" y="3121"/>
                  </a:cubicBezTo>
                  <a:cubicBezTo>
                    <a:pt x="1072" y="3002"/>
                    <a:pt x="1016" y="2882"/>
                    <a:pt x="962" y="2760"/>
                  </a:cubicBezTo>
                  <a:cubicBezTo>
                    <a:pt x="949" y="2732"/>
                    <a:pt x="937" y="2702"/>
                    <a:pt x="924" y="2672"/>
                  </a:cubicBezTo>
                  <a:cubicBezTo>
                    <a:pt x="918" y="2658"/>
                    <a:pt x="911" y="2644"/>
                    <a:pt x="905" y="2628"/>
                  </a:cubicBezTo>
                  <a:cubicBezTo>
                    <a:pt x="902" y="2621"/>
                    <a:pt x="899" y="2614"/>
                    <a:pt x="896" y="2607"/>
                  </a:cubicBezTo>
                  <a:cubicBezTo>
                    <a:pt x="894" y="2603"/>
                    <a:pt x="893" y="2601"/>
                    <a:pt x="892" y="2597"/>
                  </a:cubicBezTo>
                  <a:cubicBezTo>
                    <a:pt x="890" y="2592"/>
                    <a:pt x="889" y="2590"/>
                    <a:pt x="889" y="2590"/>
                  </a:cubicBezTo>
                  <a:lnTo>
                    <a:pt x="889" y="2590"/>
                  </a:lnTo>
                  <a:cubicBezTo>
                    <a:pt x="889" y="2590"/>
                    <a:pt x="892" y="2599"/>
                    <a:pt x="892" y="2599"/>
                  </a:cubicBezTo>
                  <a:cubicBezTo>
                    <a:pt x="892" y="2599"/>
                    <a:pt x="892" y="2598"/>
                    <a:pt x="891" y="2596"/>
                  </a:cubicBezTo>
                  <a:cubicBezTo>
                    <a:pt x="866" y="2535"/>
                    <a:pt x="841" y="2473"/>
                    <a:pt x="816" y="2413"/>
                  </a:cubicBezTo>
                  <a:cubicBezTo>
                    <a:pt x="718" y="2169"/>
                    <a:pt x="629" y="1921"/>
                    <a:pt x="549" y="1671"/>
                  </a:cubicBezTo>
                  <a:cubicBezTo>
                    <a:pt x="468" y="1422"/>
                    <a:pt x="393" y="1171"/>
                    <a:pt x="328" y="917"/>
                  </a:cubicBezTo>
                  <a:cubicBezTo>
                    <a:pt x="263" y="663"/>
                    <a:pt x="213" y="406"/>
                    <a:pt x="160" y="149"/>
                  </a:cubicBezTo>
                  <a:cubicBezTo>
                    <a:pt x="153" y="116"/>
                    <a:pt x="146" y="84"/>
                    <a:pt x="140" y="51"/>
                  </a:cubicBezTo>
                  <a:cubicBezTo>
                    <a:pt x="135" y="22"/>
                    <a:pt x="104" y="0"/>
                    <a:pt x="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flipH="1">
              <a:off x="593420" y="1914541"/>
              <a:ext cx="54857" cy="324992"/>
            </a:xfrm>
            <a:custGeom>
              <a:avLst/>
              <a:gdLst/>
              <a:ahLst/>
              <a:cxnLst/>
              <a:rect l="l" t="t" r="r" b="b"/>
              <a:pathLst>
                <a:path w="1124" h="6659" extrusionOk="0">
                  <a:moveTo>
                    <a:pt x="84" y="1"/>
                  </a:moveTo>
                  <a:cubicBezTo>
                    <a:pt x="42" y="1"/>
                    <a:pt x="0" y="28"/>
                    <a:pt x="1" y="82"/>
                  </a:cubicBezTo>
                  <a:cubicBezTo>
                    <a:pt x="7" y="518"/>
                    <a:pt x="30" y="954"/>
                    <a:pt x="69" y="1388"/>
                  </a:cubicBezTo>
                  <a:cubicBezTo>
                    <a:pt x="109" y="1826"/>
                    <a:pt x="163" y="2262"/>
                    <a:pt x="235" y="2696"/>
                  </a:cubicBezTo>
                  <a:cubicBezTo>
                    <a:pt x="305" y="3129"/>
                    <a:pt x="394" y="3557"/>
                    <a:pt x="498" y="3983"/>
                  </a:cubicBezTo>
                  <a:cubicBezTo>
                    <a:pt x="550" y="4194"/>
                    <a:pt x="605" y="4403"/>
                    <a:pt x="664" y="4613"/>
                  </a:cubicBezTo>
                  <a:cubicBezTo>
                    <a:pt x="724" y="4820"/>
                    <a:pt x="788" y="5026"/>
                    <a:pt x="845" y="5234"/>
                  </a:cubicBezTo>
                  <a:cubicBezTo>
                    <a:pt x="901" y="5442"/>
                    <a:pt x="950" y="5646"/>
                    <a:pt x="977" y="5856"/>
                  </a:cubicBezTo>
                  <a:cubicBezTo>
                    <a:pt x="989" y="5958"/>
                    <a:pt x="997" y="6062"/>
                    <a:pt x="998" y="6165"/>
                  </a:cubicBezTo>
                  <a:cubicBezTo>
                    <a:pt x="998" y="6269"/>
                    <a:pt x="990" y="6374"/>
                    <a:pt x="988" y="6478"/>
                  </a:cubicBezTo>
                  <a:cubicBezTo>
                    <a:pt x="987" y="6505"/>
                    <a:pt x="988" y="6527"/>
                    <a:pt x="993" y="6553"/>
                  </a:cubicBezTo>
                  <a:cubicBezTo>
                    <a:pt x="998" y="6583"/>
                    <a:pt x="994" y="6612"/>
                    <a:pt x="989" y="6641"/>
                  </a:cubicBezTo>
                  <a:cubicBezTo>
                    <a:pt x="988" y="6652"/>
                    <a:pt x="995" y="6658"/>
                    <a:pt x="1002" y="6658"/>
                  </a:cubicBezTo>
                  <a:cubicBezTo>
                    <a:pt x="1008" y="6658"/>
                    <a:pt x="1013" y="6655"/>
                    <a:pt x="1015" y="6649"/>
                  </a:cubicBezTo>
                  <a:lnTo>
                    <a:pt x="1015" y="6650"/>
                  </a:lnTo>
                  <a:cubicBezTo>
                    <a:pt x="1025" y="6622"/>
                    <a:pt x="1032" y="6595"/>
                    <a:pt x="1047" y="6571"/>
                  </a:cubicBezTo>
                  <a:cubicBezTo>
                    <a:pt x="1062" y="6549"/>
                    <a:pt x="1072" y="6528"/>
                    <a:pt x="1079" y="6502"/>
                  </a:cubicBezTo>
                  <a:cubicBezTo>
                    <a:pt x="1094" y="6451"/>
                    <a:pt x="1102" y="6399"/>
                    <a:pt x="1108" y="6346"/>
                  </a:cubicBezTo>
                  <a:cubicBezTo>
                    <a:pt x="1122" y="6242"/>
                    <a:pt x="1123" y="6137"/>
                    <a:pt x="1120" y="6032"/>
                  </a:cubicBezTo>
                  <a:cubicBezTo>
                    <a:pt x="1112" y="5818"/>
                    <a:pt x="1078" y="5604"/>
                    <a:pt x="1033" y="5394"/>
                  </a:cubicBezTo>
                  <a:cubicBezTo>
                    <a:pt x="941" y="4971"/>
                    <a:pt x="807" y="4557"/>
                    <a:pt x="702" y="4137"/>
                  </a:cubicBezTo>
                  <a:cubicBezTo>
                    <a:pt x="595" y="3711"/>
                    <a:pt x="506" y="3283"/>
                    <a:pt x="431" y="2851"/>
                  </a:cubicBezTo>
                  <a:cubicBezTo>
                    <a:pt x="356" y="2422"/>
                    <a:pt x="297" y="1992"/>
                    <a:pt x="254" y="1559"/>
                  </a:cubicBezTo>
                  <a:cubicBezTo>
                    <a:pt x="210" y="1122"/>
                    <a:pt x="183" y="684"/>
                    <a:pt x="173" y="246"/>
                  </a:cubicBezTo>
                  <a:cubicBezTo>
                    <a:pt x="172" y="192"/>
                    <a:pt x="170" y="137"/>
                    <a:pt x="169" y="82"/>
                  </a:cubicBezTo>
                  <a:cubicBezTo>
                    <a:pt x="169" y="28"/>
                    <a:pt x="126" y="1"/>
                    <a:pt x="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6"/>
            <p:cNvSpPr/>
            <p:nvPr/>
          </p:nvSpPr>
          <p:spPr>
            <a:xfrm flipH="1">
              <a:off x="600448" y="1370756"/>
              <a:ext cx="144170" cy="260472"/>
            </a:xfrm>
            <a:custGeom>
              <a:avLst/>
              <a:gdLst/>
              <a:ahLst/>
              <a:cxnLst/>
              <a:rect l="l" t="t" r="r" b="b"/>
              <a:pathLst>
                <a:path w="2954" h="5337" extrusionOk="0">
                  <a:moveTo>
                    <a:pt x="2709" y="65"/>
                  </a:moveTo>
                  <a:lnTo>
                    <a:pt x="2709" y="65"/>
                  </a:lnTo>
                  <a:cubicBezTo>
                    <a:pt x="2707" y="66"/>
                    <a:pt x="2705" y="67"/>
                    <a:pt x="2705" y="67"/>
                  </a:cubicBezTo>
                  <a:cubicBezTo>
                    <a:pt x="2705" y="67"/>
                    <a:pt x="2706" y="67"/>
                    <a:pt x="2707" y="66"/>
                  </a:cubicBezTo>
                  <a:cubicBezTo>
                    <a:pt x="2708" y="66"/>
                    <a:pt x="2709" y="66"/>
                    <a:pt x="2709" y="65"/>
                  </a:cubicBezTo>
                  <a:close/>
                  <a:moveTo>
                    <a:pt x="2077" y="2637"/>
                  </a:moveTo>
                  <a:cubicBezTo>
                    <a:pt x="2074" y="2643"/>
                    <a:pt x="2073" y="2646"/>
                    <a:pt x="2073" y="2646"/>
                  </a:cubicBezTo>
                  <a:lnTo>
                    <a:pt x="2073" y="2646"/>
                  </a:lnTo>
                  <a:cubicBezTo>
                    <a:pt x="2074" y="2643"/>
                    <a:pt x="2076" y="2640"/>
                    <a:pt x="2077" y="2637"/>
                  </a:cubicBezTo>
                  <a:close/>
                  <a:moveTo>
                    <a:pt x="2381" y="445"/>
                  </a:moveTo>
                  <a:cubicBezTo>
                    <a:pt x="2127" y="958"/>
                    <a:pt x="1874" y="1472"/>
                    <a:pt x="1620" y="1985"/>
                  </a:cubicBezTo>
                  <a:cubicBezTo>
                    <a:pt x="1469" y="2291"/>
                    <a:pt x="1317" y="2597"/>
                    <a:pt x="1166" y="2902"/>
                  </a:cubicBezTo>
                  <a:cubicBezTo>
                    <a:pt x="1013" y="3211"/>
                    <a:pt x="864" y="3521"/>
                    <a:pt x="712" y="3831"/>
                  </a:cubicBezTo>
                  <a:cubicBezTo>
                    <a:pt x="568" y="4121"/>
                    <a:pt x="426" y="4411"/>
                    <a:pt x="283" y="4702"/>
                  </a:cubicBezTo>
                  <a:lnTo>
                    <a:pt x="283" y="4702"/>
                  </a:lnTo>
                  <a:cubicBezTo>
                    <a:pt x="326" y="4457"/>
                    <a:pt x="371" y="4213"/>
                    <a:pt x="423" y="3970"/>
                  </a:cubicBezTo>
                  <a:cubicBezTo>
                    <a:pt x="516" y="3540"/>
                    <a:pt x="625" y="3120"/>
                    <a:pt x="773" y="2710"/>
                  </a:cubicBezTo>
                  <a:cubicBezTo>
                    <a:pt x="902" y="2348"/>
                    <a:pt x="1062" y="2002"/>
                    <a:pt x="1265" y="1670"/>
                  </a:cubicBezTo>
                  <a:cubicBezTo>
                    <a:pt x="1312" y="1592"/>
                    <a:pt x="1362" y="1515"/>
                    <a:pt x="1414" y="1440"/>
                  </a:cubicBezTo>
                  <a:cubicBezTo>
                    <a:pt x="1439" y="1404"/>
                    <a:pt x="1465" y="1365"/>
                    <a:pt x="1492" y="1330"/>
                  </a:cubicBezTo>
                  <a:cubicBezTo>
                    <a:pt x="1505" y="1311"/>
                    <a:pt x="1520" y="1293"/>
                    <a:pt x="1533" y="1275"/>
                  </a:cubicBezTo>
                  <a:cubicBezTo>
                    <a:pt x="1540" y="1266"/>
                    <a:pt x="1546" y="1257"/>
                    <a:pt x="1553" y="1249"/>
                  </a:cubicBezTo>
                  <a:cubicBezTo>
                    <a:pt x="1554" y="1248"/>
                    <a:pt x="1560" y="1240"/>
                    <a:pt x="1560" y="1240"/>
                  </a:cubicBezTo>
                  <a:lnTo>
                    <a:pt x="1560" y="1240"/>
                  </a:lnTo>
                  <a:cubicBezTo>
                    <a:pt x="1560" y="1240"/>
                    <a:pt x="1560" y="1240"/>
                    <a:pt x="1560" y="1240"/>
                  </a:cubicBezTo>
                  <a:lnTo>
                    <a:pt x="1560" y="1240"/>
                  </a:lnTo>
                  <a:cubicBezTo>
                    <a:pt x="1562" y="1236"/>
                    <a:pt x="1566" y="1232"/>
                    <a:pt x="1566" y="1231"/>
                  </a:cubicBezTo>
                  <a:cubicBezTo>
                    <a:pt x="1679" y="1087"/>
                    <a:pt x="1799" y="950"/>
                    <a:pt x="1929" y="823"/>
                  </a:cubicBezTo>
                  <a:cubicBezTo>
                    <a:pt x="1994" y="759"/>
                    <a:pt x="2061" y="697"/>
                    <a:pt x="2131" y="639"/>
                  </a:cubicBezTo>
                  <a:cubicBezTo>
                    <a:pt x="2166" y="609"/>
                    <a:pt x="2200" y="580"/>
                    <a:pt x="2235" y="553"/>
                  </a:cubicBezTo>
                  <a:cubicBezTo>
                    <a:pt x="2243" y="546"/>
                    <a:pt x="2251" y="540"/>
                    <a:pt x="2260" y="534"/>
                  </a:cubicBezTo>
                  <a:lnTo>
                    <a:pt x="2260" y="534"/>
                  </a:lnTo>
                  <a:cubicBezTo>
                    <a:pt x="2258" y="535"/>
                    <a:pt x="2257" y="536"/>
                    <a:pt x="2257" y="536"/>
                  </a:cubicBezTo>
                  <a:cubicBezTo>
                    <a:pt x="2256" y="536"/>
                    <a:pt x="2273" y="523"/>
                    <a:pt x="2275" y="522"/>
                  </a:cubicBezTo>
                  <a:cubicBezTo>
                    <a:pt x="2294" y="508"/>
                    <a:pt x="2313" y="493"/>
                    <a:pt x="2332" y="479"/>
                  </a:cubicBezTo>
                  <a:cubicBezTo>
                    <a:pt x="2348" y="467"/>
                    <a:pt x="2365" y="456"/>
                    <a:pt x="2381" y="445"/>
                  </a:cubicBezTo>
                  <a:close/>
                  <a:moveTo>
                    <a:pt x="2528" y="554"/>
                  </a:moveTo>
                  <a:cubicBezTo>
                    <a:pt x="2527" y="620"/>
                    <a:pt x="2524" y="686"/>
                    <a:pt x="2520" y="752"/>
                  </a:cubicBezTo>
                  <a:cubicBezTo>
                    <a:pt x="2514" y="847"/>
                    <a:pt x="2506" y="943"/>
                    <a:pt x="2495" y="1038"/>
                  </a:cubicBezTo>
                  <a:cubicBezTo>
                    <a:pt x="2493" y="1061"/>
                    <a:pt x="2491" y="1084"/>
                    <a:pt x="2488" y="1105"/>
                  </a:cubicBezTo>
                  <a:cubicBezTo>
                    <a:pt x="2487" y="1117"/>
                    <a:pt x="2485" y="1129"/>
                    <a:pt x="2483" y="1141"/>
                  </a:cubicBezTo>
                  <a:cubicBezTo>
                    <a:pt x="2483" y="1145"/>
                    <a:pt x="2482" y="1151"/>
                    <a:pt x="2481" y="1156"/>
                  </a:cubicBezTo>
                  <a:cubicBezTo>
                    <a:pt x="2481" y="1158"/>
                    <a:pt x="2479" y="1172"/>
                    <a:pt x="2480" y="1172"/>
                  </a:cubicBezTo>
                  <a:cubicBezTo>
                    <a:pt x="2480" y="1172"/>
                    <a:pt x="2480" y="1170"/>
                    <a:pt x="2481" y="1163"/>
                  </a:cubicBezTo>
                  <a:lnTo>
                    <a:pt x="2481" y="1163"/>
                  </a:lnTo>
                  <a:cubicBezTo>
                    <a:pt x="2474" y="1210"/>
                    <a:pt x="2467" y="1257"/>
                    <a:pt x="2460" y="1304"/>
                  </a:cubicBezTo>
                  <a:cubicBezTo>
                    <a:pt x="2399" y="1681"/>
                    <a:pt x="2300" y="2052"/>
                    <a:pt x="2167" y="2410"/>
                  </a:cubicBezTo>
                  <a:cubicBezTo>
                    <a:pt x="2150" y="2455"/>
                    <a:pt x="2134" y="2499"/>
                    <a:pt x="2116" y="2543"/>
                  </a:cubicBezTo>
                  <a:cubicBezTo>
                    <a:pt x="2108" y="2565"/>
                    <a:pt x="2099" y="2585"/>
                    <a:pt x="2091" y="2605"/>
                  </a:cubicBezTo>
                  <a:cubicBezTo>
                    <a:pt x="2086" y="2617"/>
                    <a:pt x="2081" y="2628"/>
                    <a:pt x="2077" y="2639"/>
                  </a:cubicBezTo>
                  <a:cubicBezTo>
                    <a:pt x="2076" y="2641"/>
                    <a:pt x="2073" y="2647"/>
                    <a:pt x="2073" y="2647"/>
                  </a:cubicBezTo>
                  <a:cubicBezTo>
                    <a:pt x="2073" y="2647"/>
                    <a:pt x="2073" y="2647"/>
                    <a:pt x="2073" y="2646"/>
                  </a:cubicBezTo>
                  <a:lnTo>
                    <a:pt x="2073" y="2646"/>
                  </a:lnTo>
                  <a:cubicBezTo>
                    <a:pt x="2071" y="2651"/>
                    <a:pt x="2070" y="2655"/>
                    <a:pt x="2068" y="2660"/>
                  </a:cubicBezTo>
                  <a:cubicBezTo>
                    <a:pt x="2030" y="2747"/>
                    <a:pt x="1991" y="2834"/>
                    <a:pt x="1949" y="2918"/>
                  </a:cubicBezTo>
                  <a:cubicBezTo>
                    <a:pt x="1866" y="3091"/>
                    <a:pt x="1774" y="3260"/>
                    <a:pt x="1676" y="3423"/>
                  </a:cubicBezTo>
                  <a:cubicBezTo>
                    <a:pt x="1576" y="3586"/>
                    <a:pt x="1470" y="3745"/>
                    <a:pt x="1356" y="3899"/>
                  </a:cubicBezTo>
                  <a:cubicBezTo>
                    <a:pt x="1341" y="3918"/>
                    <a:pt x="1327" y="3937"/>
                    <a:pt x="1313" y="3956"/>
                  </a:cubicBezTo>
                  <a:cubicBezTo>
                    <a:pt x="1309" y="3961"/>
                    <a:pt x="1304" y="3967"/>
                    <a:pt x="1300" y="3973"/>
                  </a:cubicBezTo>
                  <a:lnTo>
                    <a:pt x="1300" y="3973"/>
                  </a:lnTo>
                  <a:cubicBezTo>
                    <a:pt x="1300" y="3973"/>
                    <a:pt x="1300" y="3973"/>
                    <a:pt x="1300" y="3973"/>
                  </a:cubicBezTo>
                  <a:lnTo>
                    <a:pt x="1300" y="3973"/>
                  </a:lnTo>
                  <a:cubicBezTo>
                    <a:pt x="1300" y="3973"/>
                    <a:pt x="1298" y="3975"/>
                    <a:pt x="1294" y="3981"/>
                  </a:cubicBezTo>
                  <a:cubicBezTo>
                    <a:pt x="1296" y="3978"/>
                    <a:pt x="1298" y="3976"/>
                    <a:pt x="1300" y="3973"/>
                  </a:cubicBezTo>
                  <a:lnTo>
                    <a:pt x="1300" y="3973"/>
                  </a:lnTo>
                  <a:cubicBezTo>
                    <a:pt x="1299" y="3974"/>
                    <a:pt x="1296" y="3979"/>
                    <a:pt x="1295" y="3981"/>
                  </a:cubicBezTo>
                  <a:cubicBezTo>
                    <a:pt x="1290" y="3987"/>
                    <a:pt x="1285" y="3993"/>
                    <a:pt x="1279" y="3998"/>
                  </a:cubicBezTo>
                  <a:cubicBezTo>
                    <a:pt x="1251" y="4037"/>
                    <a:pt x="1221" y="4073"/>
                    <a:pt x="1191" y="4110"/>
                  </a:cubicBezTo>
                  <a:cubicBezTo>
                    <a:pt x="1131" y="4183"/>
                    <a:pt x="1069" y="4255"/>
                    <a:pt x="1005" y="4326"/>
                  </a:cubicBezTo>
                  <a:cubicBezTo>
                    <a:pt x="876" y="4467"/>
                    <a:pt x="739" y="4604"/>
                    <a:pt x="596" y="4733"/>
                  </a:cubicBezTo>
                  <a:cubicBezTo>
                    <a:pt x="525" y="4796"/>
                    <a:pt x="454" y="4858"/>
                    <a:pt x="380" y="4917"/>
                  </a:cubicBezTo>
                  <a:cubicBezTo>
                    <a:pt x="362" y="4931"/>
                    <a:pt x="344" y="4946"/>
                    <a:pt x="328" y="4959"/>
                  </a:cubicBezTo>
                  <a:cubicBezTo>
                    <a:pt x="318" y="4966"/>
                    <a:pt x="309" y="4974"/>
                    <a:pt x="299" y="4981"/>
                  </a:cubicBezTo>
                  <a:cubicBezTo>
                    <a:pt x="296" y="4985"/>
                    <a:pt x="291" y="4987"/>
                    <a:pt x="287" y="4991"/>
                  </a:cubicBezTo>
                  <a:lnTo>
                    <a:pt x="287" y="4991"/>
                  </a:lnTo>
                  <a:cubicBezTo>
                    <a:pt x="285" y="4993"/>
                    <a:pt x="282" y="4995"/>
                    <a:pt x="281" y="4996"/>
                  </a:cubicBezTo>
                  <a:cubicBezTo>
                    <a:pt x="263" y="5009"/>
                    <a:pt x="244" y="5023"/>
                    <a:pt x="226" y="5037"/>
                  </a:cubicBezTo>
                  <a:lnTo>
                    <a:pt x="226" y="5037"/>
                  </a:lnTo>
                  <a:cubicBezTo>
                    <a:pt x="229" y="5017"/>
                    <a:pt x="232" y="4998"/>
                    <a:pt x="236" y="4978"/>
                  </a:cubicBezTo>
                  <a:lnTo>
                    <a:pt x="236" y="4978"/>
                  </a:lnTo>
                  <a:cubicBezTo>
                    <a:pt x="245" y="4982"/>
                    <a:pt x="255" y="4984"/>
                    <a:pt x="266" y="4984"/>
                  </a:cubicBezTo>
                  <a:cubicBezTo>
                    <a:pt x="293" y="4984"/>
                    <a:pt x="320" y="4971"/>
                    <a:pt x="332" y="4947"/>
                  </a:cubicBezTo>
                  <a:cubicBezTo>
                    <a:pt x="639" y="4329"/>
                    <a:pt x="952" y="3717"/>
                    <a:pt x="1259" y="3100"/>
                  </a:cubicBezTo>
                  <a:cubicBezTo>
                    <a:pt x="1565" y="2486"/>
                    <a:pt x="1871" y="1872"/>
                    <a:pt x="2177" y="1260"/>
                  </a:cubicBezTo>
                  <a:cubicBezTo>
                    <a:pt x="2293" y="1025"/>
                    <a:pt x="2411" y="789"/>
                    <a:pt x="2528" y="554"/>
                  </a:cubicBezTo>
                  <a:close/>
                  <a:moveTo>
                    <a:pt x="2875" y="1"/>
                  </a:moveTo>
                  <a:cubicBezTo>
                    <a:pt x="2868" y="1"/>
                    <a:pt x="2861" y="2"/>
                    <a:pt x="2855" y="4"/>
                  </a:cubicBezTo>
                  <a:cubicBezTo>
                    <a:pt x="2808" y="23"/>
                    <a:pt x="2762" y="42"/>
                    <a:pt x="2717" y="63"/>
                  </a:cubicBezTo>
                  <a:cubicBezTo>
                    <a:pt x="2716" y="63"/>
                    <a:pt x="2712" y="64"/>
                    <a:pt x="2710" y="65"/>
                  </a:cubicBezTo>
                  <a:lnTo>
                    <a:pt x="2710" y="65"/>
                  </a:lnTo>
                  <a:cubicBezTo>
                    <a:pt x="2707" y="66"/>
                    <a:pt x="2690" y="73"/>
                    <a:pt x="2687" y="75"/>
                  </a:cubicBezTo>
                  <a:cubicBezTo>
                    <a:pt x="2676" y="81"/>
                    <a:pt x="2666" y="86"/>
                    <a:pt x="2655" y="91"/>
                  </a:cubicBezTo>
                  <a:cubicBezTo>
                    <a:pt x="2653" y="92"/>
                    <a:pt x="2652" y="93"/>
                    <a:pt x="2650" y="94"/>
                  </a:cubicBezTo>
                  <a:lnTo>
                    <a:pt x="2650" y="94"/>
                  </a:lnTo>
                  <a:cubicBezTo>
                    <a:pt x="2646" y="92"/>
                    <a:pt x="2642" y="91"/>
                    <a:pt x="2638" y="90"/>
                  </a:cubicBezTo>
                  <a:cubicBezTo>
                    <a:pt x="2631" y="88"/>
                    <a:pt x="2623" y="88"/>
                    <a:pt x="2616" y="88"/>
                  </a:cubicBezTo>
                  <a:cubicBezTo>
                    <a:pt x="2583" y="88"/>
                    <a:pt x="2550" y="102"/>
                    <a:pt x="2536" y="132"/>
                  </a:cubicBezTo>
                  <a:cubicBezTo>
                    <a:pt x="2530" y="143"/>
                    <a:pt x="2524" y="155"/>
                    <a:pt x="2518" y="167"/>
                  </a:cubicBezTo>
                  <a:lnTo>
                    <a:pt x="2518" y="167"/>
                  </a:lnTo>
                  <a:cubicBezTo>
                    <a:pt x="2465" y="198"/>
                    <a:pt x="2412" y="230"/>
                    <a:pt x="2361" y="264"/>
                  </a:cubicBezTo>
                  <a:cubicBezTo>
                    <a:pt x="2206" y="367"/>
                    <a:pt x="2059" y="483"/>
                    <a:pt x="1921" y="606"/>
                  </a:cubicBezTo>
                  <a:cubicBezTo>
                    <a:pt x="1645" y="856"/>
                    <a:pt x="1406" y="1145"/>
                    <a:pt x="1201" y="1456"/>
                  </a:cubicBezTo>
                  <a:cubicBezTo>
                    <a:pt x="996" y="1766"/>
                    <a:pt x="814" y="2128"/>
                    <a:pt x="671" y="2489"/>
                  </a:cubicBezTo>
                  <a:cubicBezTo>
                    <a:pt x="508" y="2899"/>
                    <a:pt x="386" y="3324"/>
                    <a:pt x="287" y="3753"/>
                  </a:cubicBezTo>
                  <a:cubicBezTo>
                    <a:pt x="187" y="4185"/>
                    <a:pt x="109" y="4621"/>
                    <a:pt x="35" y="5057"/>
                  </a:cubicBezTo>
                  <a:cubicBezTo>
                    <a:pt x="25" y="5111"/>
                    <a:pt x="16" y="5166"/>
                    <a:pt x="6" y="5219"/>
                  </a:cubicBezTo>
                  <a:cubicBezTo>
                    <a:pt x="0" y="5257"/>
                    <a:pt x="9" y="5292"/>
                    <a:pt x="41" y="5317"/>
                  </a:cubicBezTo>
                  <a:cubicBezTo>
                    <a:pt x="57" y="5329"/>
                    <a:pt x="79" y="5337"/>
                    <a:pt x="100" y="5337"/>
                  </a:cubicBezTo>
                  <a:cubicBezTo>
                    <a:pt x="116" y="5337"/>
                    <a:pt x="131" y="5333"/>
                    <a:pt x="144" y="5324"/>
                  </a:cubicBezTo>
                  <a:cubicBezTo>
                    <a:pt x="467" y="5104"/>
                    <a:pt x="768" y="4849"/>
                    <a:pt x="1039" y="4567"/>
                  </a:cubicBezTo>
                  <a:cubicBezTo>
                    <a:pt x="1312" y="4285"/>
                    <a:pt x="1554" y="3976"/>
                    <a:pt x="1766" y="3646"/>
                  </a:cubicBezTo>
                  <a:cubicBezTo>
                    <a:pt x="1978" y="3317"/>
                    <a:pt x="2153" y="2966"/>
                    <a:pt x="2297" y="2602"/>
                  </a:cubicBezTo>
                  <a:cubicBezTo>
                    <a:pt x="2441" y="2239"/>
                    <a:pt x="2547" y="1870"/>
                    <a:pt x="2616" y="1489"/>
                  </a:cubicBezTo>
                  <a:cubicBezTo>
                    <a:pt x="2687" y="1105"/>
                    <a:pt x="2720" y="712"/>
                    <a:pt x="2711" y="321"/>
                  </a:cubicBezTo>
                  <a:cubicBezTo>
                    <a:pt x="2710" y="295"/>
                    <a:pt x="2709" y="270"/>
                    <a:pt x="2708" y="244"/>
                  </a:cubicBezTo>
                  <a:lnTo>
                    <a:pt x="2708" y="244"/>
                  </a:lnTo>
                  <a:cubicBezTo>
                    <a:pt x="2735" y="229"/>
                    <a:pt x="2763" y="214"/>
                    <a:pt x="2790" y="198"/>
                  </a:cubicBezTo>
                  <a:cubicBezTo>
                    <a:pt x="2830" y="177"/>
                    <a:pt x="2870" y="155"/>
                    <a:pt x="2911" y="135"/>
                  </a:cubicBezTo>
                  <a:cubicBezTo>
                    <a:pt x="2942" y="120"/>
                    <a:pt x="2953" y="77"/>
                    <a:pt x="2939" y="46"/>
                  </a:cubicBezTo>
                  <a:cubicBezTo>
                    <a:pt x="2929" y="21"/>
                    <a:pt x="2903" y="1"/>
                    <a:pt x="28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6"/>
            <p:cNvSpPr/>
            <p:nvPr/>
          </p:nvSpPr>
          <p:spPr>
            <a:xfrm flipH="1">
              <a:off x="617188" y="1571832"/>
              <a:ext cx="83993" cy="172184"/>
            </a:xfrm>
            <a:custGeom>
              <a:avLst/>
              <a:gdLst/>
              <a:ahLst/>
              <a:cxnLst/>
              <a:rect l="l" t="t" r="r" b="b"/>
              <a:pathLst>
                <a:path w="1721" h="3528" extrusionOk="0">
                  <a:moveTo>
                    <a:pt x="1235" y="1680"/>
                  </a:moveTo>
                  <a:lnTo>
                    <a:pt x="1235" y="1680"/>
                  </a:lnTo>
                  <a:cubicBezTo>
                    <a:pt x="1235" y="1681"/>
                    <a:pt x="1235" y="1681"/>
                    <a:pt x="1235" y="1682"/>
                  </a:cubicBezTo>
                  <a:lnTo>
                    <a:pt x="1235" y="1682"/>
                  </a:lnTo>
                  <a:cubicBezTo>
                    <a:pt x="1235" y="1681"/>
                    <a:pt x="1235" y="1680"/>
                    <a:pt x="1235" y="1680"/>
                  </a:cubicBezTo>
                  <a:close/>
                  <a:moveTo>
                    <a:pt x="1235" y="1682"/>
                  </a:moveTo>
                  <a:cubicBezTo>
                    <a:pt x="1234" y="1685"/>
                    <a:pt x="1233" y="1688"/>
                    <a:pt x="1233" y="1689"/>
                  </a:cubicBezTo>
                  <a:lnTo>
                    <a:pt x="1233" y="1689"/>
                  </a:lnTo>
                  <a:cubicBezTo>
                    <a:pt x="1233" y="1687"/>
                    <a:pt x="1234" y="1685"/>
                    <a:pt x="1235" y="1682"/>
                  </a:cubicBezTo>
                  <a:close/>
                  <a:moveTo>
                    <a:pt x="314" y="0"/>
                  </a:moveTo>
                  <a:cubicBezTo>
                    <a:pt x="278" y="0"/>
                    <a:pt x="245" y="22"/>
                    <a:pt x="235" y="58"/>
                  </a:cubicBezTo>
                  <a:cubicBezTo>
                    <a:pt x="205" y="165"/>
                    <a:pt x="187" y="274"/>
                    <a:pt x="167" y="382"/>
                  </a:cubicBezTo>
                  <a:cubicBezTo>
                    <a:pt x="148" y="490"/>
                    <a:pt x="131" y="598"/>
                    <a:pt x="115" y="708"/>
                  </a:cubicBezTo>
                  <a:cubicBezTo>
                    <a:pt x="84" y="931"/>
                    <a:pt x="57" y="1155"/>
                    <a:pt x="41" y="1380"/>
                  </a:cubicBezTo>
                  <a:cubicBezTo>
                    <a:pt x="6" y="1819"/>
                    <a:pt x="0" y="2260"/>
                    <a:pt x="24" y="2701"/>
                  </a:cubicBezTo>
                  <a:cubicBezTo>
                    <a:pt x="38" y="2949"/>
                    <a:pt x="61" y="3197"/>
                    <a:pt x="93" y="3444"/>
                  </a:cubicBezTo>
                  <a:cubicBezTo>
                    <a:pt x="98" y="3479"/>
                    <a:pt x="111" y="3506"/>
                    <a:pt x="146" y="3522"/>
                  </a:cubicBezTo>
                  <a:cubicBezTo>
                    <a:pt x="155" y="3526"/>
                    <a:pt x="166" y="3528"/>
                    <a:pt x="177" y="3528"/>
                  </a:cubicBezTo>
                  <a:cubicBezTo>
                    <a:pt x="199" y="3528"/>
                    <a:pt x="221" y="3520"/>
                    <a:pt x="237" y="3504"/>
                  </a:cubicBezTo>
                  <a:cubicBezTo>
                    <a:pt x="401" y="3335"/>
                    <a:pt x="552" y="3155"/>
                    <a:pt x="693" y="2967"/>
                  </a:cubicBezTo>
                  <a:cubicBezTo>
                    <a:pt x="834" y="2778"/>
                    <a:pt x="957" y="2590"/>
                    <a:pt x="1070" y="2390"/>
                  </a:cubicBezTo>
                  <a:cubicBezTo>
                    <a:pt x="1183" y="2189"/>
                    <a:pt x="1290" y="1971"/>
                    <a:pt x="1378" y="1754"/>
                  </a:cubicBezTo>
                  <a:cubicBezTo>
                    <a:pt x="1466" y="1535"/>
                    <a:pt x="1536" y="1322"/>
                    <a:pt x="1596" y="1099"/>
                  </a:cubicBezTo>
                  <a:cubicBezTo>
                    <a:pt x="1654" y="878"/>
                    <a:pt x="1695" y="644"/>
                    <a:pt x="1712" y="412"/>
                  </a:cubicBezTo>
                  <a:cubicBezTo>
                    <a:pt x="1715" y="383"/>
                    <a:pt x="1717" y="354"/>
                    <a:pt x="1720" y="326"/>
                  </a:cubicBezTo>
                  <a:cubicBezTo>
                    <a:pt x="1721" y="298"/>
                    <a:pt x="1695" y="281"/>
                    <a:pt x="1671" y="281"/>
                  </a:cubicBezTo>
                  <a:cubicBezTo>
                    <a:pt x="1652" y="281"/>
                    <a:pt x="1633" y="291"/>
                    <a:pt x="1629" y="314"/>
                  </a:cubicBezTo>
                  <a:lnTo>
                    <a:pt x="1630" y="314"/>
                  </a:lnTo>
                  <a:cubicBezTo>
                    <a:pt x="1609" y="426"/>
                    <a:pt x="1583" y="538"/>
                    <a:pt x="1559" y="648"/>
                  </a:cubicBezTo>
                  <a:cubicBezTo>
                    <a:pt x="1534" y="760"/>
                    <a:pt x="1507" y="868"/>
                    <a:pt x="1476" y="978"/>
                  </a:cubicBezTo>
                  <a:cubicBezTo>
                    <a:pt x="1414" y="1198"/>
                    <a:pt x="1345" y="1415"/>
                    <a:pt x="1259" y="1626"/>
                  </a:cubicBezTo>
                  <a:cubicBezTo>
                    <a:pt x="1253" y="1639"/>
                    <a:pt x="1247" y="1652"/>
                    <a:pt x="1242" y="1666"/>
                  </a:cubicBezTo>
                  <a:cubicBezTo>
                    <a:pt x="1239" y="1672"/>
                    <a:pt x="1237" y="1679"/>
                    <a:pt x="1234" y="1686"/>
                  </a:cubicBezTo>
                  <a:cubicBezTo>
                    <a:pt x="1233" y="1688"/>
                    <a:pt x="1233" y="1689"/>
                    <a:pt x="1233" y="1689"/>
                  </a:cubicBezTo>
                  <a:cubicBezTo>
                    <a:pt x="1233" y="1689"/>
                    <a:pt x="1233" y="1689"/>
                    <a:pt x="1233" y="1689"/>
                  </a:cubicBezTo>
                  <a:lnTo>
                    <a:pt x="1233" y="1689"/>
                  </a:lnTo>
                  <a:cubicBezTo>
                    <a:pt x="1232" y="1690"/>
                    <a:pt x="1232" y="1691"/>
                    <a:pt x="1232" y="1692"/>
                  </a:cubicBezTo>
                  <a:cubicBezTo>
                    <a:pt x="1220" y="1718"/>
                    <a:pt x="1208" y="1744"/>
                    <a:pt x="1197" y="1770"/>
                  </a:cubicBezTo>
                  <a:cubicBezTo>
                    <a:pt x="1175" y="1823"/>
                    <a:pt x="1151" y="1875"/>
                    <a:pt x="1126" y="1926"/>
                  </a:cubicBezTo>
                  <a:cubicBezTo>
                    <a:pt x="1077" y="2030"/>
                    <a:pt x="1025" y="2132"/>
                    <a:pt x="970" y="2232"/>
                  </a:cubicBezTo>
                  <a:cubicBezTo>
                    <a:pt x="861" y="2432"/>
                    <a:pt x="738" y="2625"/>
                    <a:pt x="604" y="2809"/>
                  </a:cubicBezTo>
                  <a:cubicBezTo>
                    <a:pt x="587" y="2832"/>
                    <a:pt x="570" y="2855"/>
                    <a:pt x="552" y="2878"/>
                  </a:cubicBezTo>
                  <a:cubicBezTo>
                    <a:pt x="545" y="2889"/>
                    <a:pt x="537" y="2899"/>
                    <a:pt x="529" y="2910"/>
                  </a:cubicBezTo>
                  <a:cubicBezTo>
                    <a:pt x="524" y="2915"/>
                    <a:pt x="520" y="2921"/>
                    <a:pt x="516" y="2927"/>
                  </a:cubicBezTo>
                  <a:cubicBezTo>
                    <a:pt x="514" y="2929"/>
                    <a:pt x="512" y="2931"/>
                    <a:pt x="510" y="2934"/>
                  </a:cubicBezTo>
                  <a:cubicBezTo>
                    <a:pt x="475" y="2979"/>
                    <a:pt x="439" y="3023"/>
                    <a:pt x="403" y="3067"/>
                  </a:cubicBezTo>
                  <a:cubicBezTo>
                    <a:pt x="350" y="3131"/>
                    <a:pt x="295" y="3194"/>
                    <a:pt x="240" y="3255"/>
                  </a:cubicBezTo>
                  <a:lnTo>
                    <a:pt x="240" y="3255"/>
                  </a:lnTo>
                  <a:cubicBezTo>
                    <a:pt x="199" y="2879"/>
                    <a:pt x="179" y="2503"/>
                    <a:pt x="180" y="2126"/>
                  </a:cubicBezTo>
                  <a:cubicBezTo>
                    <a:pt x="181" y="1908"/>
                    <a:pt x="190" y="1691"/>
                    <a:pt x="204" y="1473"/>
                  </a:cubicBezTo>
                  <a:cubicBezTo>
                    <a:pt x="211" y="1363"/>
                    <a:pt x="220" y="1254"/>
                    <a:pt x="231" y="1144"/>
                  </a:cubicBezTo>
                  <a:cubicBezTo>
                    <a:pt x="237" y="1090"/>
                    <a:pt x="243" y="1035"/>
                    <a:pt x="250" y="980"/>
                  </a:cubicBezTo>
                  <a:cubicBezTo>
                    <a:pt x="253" y="954"/>
                    <a:pt x="256" y="928"/>
                    <a:pt x="260" y="902"/>
                  </a:cubicBezTo>
                  <a:cubicBezTo>
                    <a:pt x="261" y="889"/>
                    <a:pt x="262" y="876"/>
                    <a:pt x="264" y="862"/>
                  </a:cubicBezTo>
                  <a:cubicBezTo>
                    <a:pt x="264" y="856"/>
                    <a:pt x="266" y="851"/>
                    <a:pt x="267" y="845"/>
                  </a:cubicBezTo>
                  <a:cubicBezTo>
                    <a:pt x="267" y="842"/>
                    <a:pt x="270" y="824"/>
                    <a:pt x="269" y="824"/>
                  </a:cubicBezTo>
                  <a:lnTo>
                    <a:pt x="269" y="824"/>
                  </a:lnTo>
                  <a:cubicBezTo>
                    <a:pt x="269" y="824"/>
                    <a:pt x="269" y="826"/>
                    <a:pt x="268" y="832"/>
                  </a:cubicBezTo>
                  <a:cubicBezTo>
                    <a:pt x="284" y="710"/>
                    <a:pt x="303" y="590"/>
                    <a:pt x="324" y="470"/>
                  </a:cubicBezTo>
                  <a:cubicBezTo>
                    <a:pt x="344" y="350"/>
                    <a:pt x="372" y="225"/>
                    <a:pt x="391" y="102"/>
                  </a:cubicBezTo>
                  <a:cubicBezTo>
                    <a:pt x="394" y="80"/>
                    <a:pt x="394" y="59"/>
                    <a:pt x="382" y="39"/>
                  </a:cubicBezTo>
                  <a:cubicBezTo>
                    <a:pt x="373" y="22"/>
                    <a:pt x="353" y="6"/>
                    <a:pt x="334" y="2"/>
                  </a:cubicBezTo>
                  <a:cubicBezTo>
                    <a:pt x="327" y="1"/>
                    <a:pt x="320" y="0"/>
                    <a:pt x="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flipH="1">
              <a:off x="617627" y="1495697"/>
              <a:ext cx="71402" cy="238559"/>
            </a:xfrm>
            <a:custGeom>
              <a:avLst/>
              <a:gdLst/>
              <a:ahLst/>
              <a:cxnLst/>
              <a:rect l="l" t="t" r="r" b="b"/>
              <a:pathLst>
                <a:path w="1463" h="4888" extrusionOk="0">
                  <a:moveTo>
                    <a:pt x="1367" y="1"/>
                  </a:moveTo>
                  <a:cubicBezTo>
                    <a:pt x="1338" y="1"/>
                    <a:pt x="1308" y="14"/>
                    <a:pt x="1296" y="42"/>
                  </a:cubicBezTo>
                  <a:cubicBezTo>
                    <a:pt x="1224" y="194"/>
                    <a:pt x="1170" y="352"/>
                    <a:pt x="1111" y="509"/>
                  </a:cubicBezTo>
                  <a:cubicBezTo>
                    <a:pt x="1055" y="662"/>
                    <a:pt x="1002" y="815"/>
                    <a:pt x="949" y="970"/>
                  </a:cubicBezTo>
                  <a:cubicBezTo>
                    <a:pt x="846" y="1275"/>
                    <a:pt x="747" y="1585"/>
                    <a:pt x="654" y="1895"/>
                  </a:cubicBezTo>
                  <a:cubicBezTo>
                    <a:pt x="563" y="2206"/>
                    <a:pt x="475" y="2518"/>
                    <a:pt x="394" y="2831"/>
                  </a:cubicBezTo>
                  <a:cubicBezTo>
                    <a:pt x="313" y="3146"/>
                    <a:pt x="233" y="3462"/>
                    <a:pt x="168" y="3781"/>
                  </a:cubicBezTo>
                  <a:cubicBezTo>
                    <a:pt x="134" y="3941"/>
                    <a:pt x="102" y="4100"/>
                    <a:pt x="74" y="4261"/>
                  </a:cubicBezTo>
                  <a:cubicBezTo>
                    <a:pt x="60" y="4340"/>
                    <a:pt x="46" y="4420"/>
                    <a:pt x="33" y="4500"/>
                  </a:cubicBezTo>
                  <a:cubicBezTo>
                    <a:pt x="26" y="4541"/>
                    <a:pt x="17" y="4585"/>
                    <a:pt x="13" y="4627"/>
                  </a:cubicBezTo>
                  <a:cubicBezTo>
                    <a:pt x="10" y="4666"/>
                    <a:pt x="8" y="4706"/>
                    <a:pt x="6" y="4744"/>
                  </a:cubicBezTo>
                  <a:cubicBezTo>
                    <a:pt x="4" y="4783"/>
                    <a:pt x="4" y="4825"/>
                    <a:pt x="1" y="4865"/>
                  </a:cubicBezTo>
                  <a:cubicBezTo>
                    <a:pt x="1" y="4880"/>
                    <a:pt x="11" y="4887"/>
                    <a:pt x="23" y="4887"/>
                  </a:cubicBezTo>
                  <a:cubicBezTo>
                    <a:pt x="33" y="4887"/>
                    <a:pt x="43" y="4882"/>
                    <a:pt x="46" y="4871"/>
                  </a:cubicBezTo>
                  <a:cubicBezTo>
                    <a:pt x="73" y="4795"/>
                    <a:pt x="100" y="4720"/>
                    <a:pt x="123" y="4643"/>
                  </a:cubicBezTo>
                  <a:cubicBezTo>
                    <a:pt x="146" y="4565"/>
                    <a:pt x="159" y="4486"/>
                    <a:pt x="177" y="4407"/>
                  </a:cubicBezTo>
                  <a:cubicBezTo>
                    <a:pt x="214" y="4249"/>
                    <a:pt x="251" y="4091"/>
                    <a:pt x="289" y="3932"/>
                  </a:cubicBezTo>
                  <a:cubicBezTo>
                    <a:pt x="364" y="3619"/>
                    <a:pt x="439" y="3305"/>
                    <a:pt x="521" y="2994"/>
                  </a:cubicBezTo>
                  <a:cubicBezTo>
                    <a:pt x="604" y="2681"/>
                    <a:pt x="692" y="2369"/>
                    <a:pt x="786" y="2060"/>
                  </a:cubicBezTo>
                  <a:cubicBezTo>
                    <a:pt x="880" y="1749"/>
                    <a:pt x="980" y="1441"/>
                    <a:pt x="1086" y="1134"/>
                  </a:cubicBezTo>
                  <a:cubicBezTo>
                    <a:pt x="1191" y="828"/>
                    <a:pt x="1300" y="522"/>
                    <a:pt x="1415" y="220"/>
                  </a:cubicBezTo>
                  <a:cubicBezTo>
                    <a:pt x="1428" y="183"/>
                    <a:pt x="1438" y="144"/>
                    <a:pt x="1449" y="107"/>
                  </a:cubicBezTo>
                  <a:cubicBezTo>
                    <a:pt x="1462" y="67"/>
                    <a:pt x="1438" y="24"/>
                    <a:pt x="1400" y="7"/>
                  </a:cubicBezTo>
                  <a:cubicBezTo>
                    <a:pt x="1390" y="3"/>
                    <a:pt x="1378" y="1"/>
                    <a:pt x="1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6"/>
            <p:cNvSpPr/>
            <p:nvPr/>
          </p:nvSpPr>
          <p:spPr>
            <a:xfrm flipH="1">
              <a:off x="492979" y="1326490"/>
              <a:ext cx="108835" cy="302396"/>
            </a:xfrm>
            <a:custGeom>
              <a:avLst/>
              <a:gdLst/>
              <a:ahLst/>
              <a:cxnLst/>
              <a:rect l="l" t="t" r="r" b="b"/>
              <a:pathLst>
                <a:path w="2230" h="6196" extrusionOk="0">
                  <a:moveTo>
                    <a:pt x="283" y="1781"/>
                  </a:moveTo>
                  <a:lnTo>
                    <a:pt x="283" y="1781"/>
                  </a:lnTo>
                  <a:cubicBezTo>
                    <a:pt x="283" y="1784"/>
                    <a:pt x="284" y="1787"/>
                    <a:pt x="284" y="1787"/>
                  </a:cubicBezTo>
                  <a:cubicBezTo>
                    <a:pt x="284" y="1787"/>
                    <a:pt x="284" y="1786"/>
                    <a:pt x="283" y="1783"/>
                  </a:cubicBezTo>
                  <a:cubicBezTo>
                    <a:pt x="283" y="1782"/>
                    <a:pt x="283" y="1782"/>
                    <a:pt x="283" y="1781"/>
                  </a:cubicBezTo>
                  <a:close/>
                  <a:moveTo>
                    <a:pt x="214" y="902"/>
                  </a:moveTo>
                  <a:cubicBezTo>
                    <a:pt x="427" y="1426"/>
                    <a:pt x="629" y="1954"/>
                    <a:pt x="820" y="2487"/>
                  </a:cubicBezTo>
                  <a:cubicBezTo>
                    <a:pt x="1057" y="3143"/>
                    <a:pt x="1276" y="3806"/>
                    <a:pt x="1480" y="4472"/>
                  </a:cubicBezTo>
                  <a:cubicBezTo>
                    <a:pt x="1589" y="4831"/>
                    <a:pt x="1693" y="5191"/>
                    <a:pt x="1793" y="5552"/>
                  </a:cubicBezTo>
                  <a:lnTo>
                    <a:pt x="1793" y="5552"/>
                  </a:lnTo>
                  <a:cubicBezTo>
                    <a:pt x="1681" y="5402"/>
                    <a:pt x="1574" y="5247"/>
                    <a:pt x="1473" y="5089"/>
                  </a:cubicBezTo>
                  <a:cubicBezTo>
                    <a:pt x="1261" y="4759"/>
                    <a:pt x="1074" y="4413"/>
                    <a:pt x="915" y="4055"/>
                  </a:cubicBezTo>
                  <a:cubicBezTo>
                    <a:pt x="894" y="4010"/>
                    <a:pt x="875" y="3964"/>
                    <a:pt x="854" y="3918"/>
                  </a:cubicBezTo>
                  <a:lnTo>
                    <a:pt x="849" y="3905"/>
                  </a:lnTo>
                  <a:lnTo>
                    <a:pt x="849" y="3905"/>
                  </a:lnTo>
                  <a:cubicBezTo>
                    <a:pt x="850" y="3907"/>
                    <a:pt x="852" y="3910"/>
                    <a:pt x="852" y="3910"/>
                  </a:cubicBezTo>
                  <a:cubicBezTo>
                    <a:pt x="852" y="3910"/>
                    <a:pt x="851" y="3909"/>
                    <a:pt x="848" y="3904"/>
                  </a:cubicBezTo>
                  <a:lnTo>
                    <a:pt x="848" y="3904"/>
                  </a:lnTo>
                  <a:lnTo>
                    <a:pt x="849" y="3905"/>
                  </a:lnTo>
                  <a:lnTo>
                    <a:pt x="849" y="3905"/>
                  </a:lnTo>
                  <a:cubicBezTo>
                    <a:pt x="848" y="3903"/>
                    <a:pt x="847" y="3902"/>
                    <a:pt x="847" y="3901"/>
                  </a:cubicBezTo>
                  <a:cubicBezTo>
                    <a:pt x="844" y="3891"/>
                    <a:pt x="839" y="3880"/>
                    <a:pt x="834" y="3869"/>
                  </a:cubicBezTo>
                  <a:cubicBezTo>
                    <a:pt x="825" y="3847"/>
                    <a:pt x="815" y="3823"/>
                    <a:pt x="806" y="3800"/>
                  </a:cubicBezTo>
                  <a:cubicBezTo>
                    <a:pt x="770" y="3709"/>
                    <a:pt x="734" y="3617"/>
                    <a:pt x="701" y="3525"/>
                  </a:cubicBezTo>
                  <a:cubicBezTo>
                    <a:pt x="634" y="3339"/>
                    <a:pt x="574" y="3151"/>
                    <a:pt x="520" y="2960"/>
                  </a:cubicBezTo>
                  <a:cubicBezTo>
                    <a:pt x="414" y="2582"/>
                    <a:pt x="340" y="2198"/>
                    <a:pt x="287" y="1808"/>
                  </a:cubicBezTo>
                  <a:lnTo>
                    <a:pt x="283" y="1789"/>
                  </a:lnTo>
                  <a:cubicBezTo>
                    <a:pt x="283" y="1789"/>
                    <a:pt x="282" y="1780"/>
                    <a:pt x="282" y="1780"/>
                  </a:cubicBezTo>
                  <a:lnTo>
                    <a:pt x="282" y="1780"/>
                  </a:lnTo>
                  <a:cubicBezTo>
                    <a:pt x="282" y="1780"/>
                    <a:pt x="282" y="1780"/>
                    <a:pt x="283" y="1781"/>
                  </a:cubicBezTo>
                  <a:lnTo>
                    <a:pt x="283" y="1781"/>
                  </a:lnTo>
                  <a:cubicBezTo>
                    <a:pt x="282" y="1777"/>
                    <a:pt x="281" y="1773"/>
                    <a:pt x="281" y="1772"/>
                  </a:cubicBezTo>
                  <a:cubicBezTo>
                    <a:pt x="281" y="1767"/>
                    <a:pt x="280" y="1762"/>
                    <a:pt x="280" y="1757"/>
                  </a:cubicBezTo>
                  <a:cubicBezTo>
                    <a:pt x="276" y="1731"/>
                    <a:pt x="273" y="1704"/>
                    <a:pt x="269" y="1678"/>
                  </a:cubicBezTo>
                  <a:cubicBezTo>
                    <a:pt x="264" y="1630"/>
                    <a:pt x="258" y="1582"/>
                    <a:pt x="254" y="1534"/>
                  </a:cubicBezTo>
                  <a:cubicBezTo>
                    <a:pt x="244" y="1436"/>
                    <a:pt x="236" y="1339"/>
                    <a:pt x="230" y="1241"/>
                  </a:cubicBezTo>
                  <a:cubicBezTo>
                    <a:pt x="223" y="1128"/>
                    <a:pt x="217" y="1015"/>
                    <a:pt x="214" y="902"/>
                  </a:cubicBezTo>
                  <a:close/>
                  <a:moveTo>
                    <a:pt x="71" y="0"/>
                  </a:moveTo>
                  <a:cubicBezTo>
                    <a:pt x="36" y="0"/>
                    <a:pt x="0" y="38"/>
                    <a:pt x="26" y="73"/>
                  </a:cubicBezTo>
                  <a:cubicBezTo>
                    <a:pt x="89" y="157"/>
                    <a:pt x="150" y="244"/>
                    <a:pt x="207" y="332"/>
                  </a:cubicBezTo>
                  <a:cubicBezTo>
                    <a:pt x="265" y="420"/>
                    <a:pt x="331" y="504"/>
                    <a:pt x="390" y="593"/>
                  </a:cubicBezTo>
                  <a:cubicBezTo>
                    <a:pt x="509" y="766"/>
                    <a:pt x="628" y="941"/>
                    <a:pt x="738" y="1122"/>
                  </a:cubicBezTo>
                  <a:cubicBezTo>
                    <a:pt x="957" y="1484"/>
                    <a:pt x="1153" y="1860"/>
                    <a:pt x="1321" y="2249"/>
                  </a:cubicBezTo>
                  <a:cubicBezTo>
                    <a:pt x="1325" y="2261"/>
                    <a:pt x="1331" y="2272"/>
                    <a:pt x="1336" y="2284"/>
                  </a:cubicBezTo>
                  <a:lnTo>
                    <a:pt x="1342" y="2299"/>
                  </a:lnTo>
                  <a:cubicBezTo>
                    <a:pt x="1340" y="2294"/>
                    <a:pt x="1340" y="2293"/>
                    <a:pt x="1340" y="2293"/>
                  </a:cubicBezTo>
                  <a:lnTo>
                    <a:pt x="1340" y="2293"/>
                  </a:lnTo>
                  <a:cubicBezTo>
                    <a:pt x="1339" y="2293"/>
                    <a:pt x="1343" y="2301"/>
                    <a:pt x="1343" y="2302"/>
                  </a:cubicBezTo>
                  <a:cubicBezTo>
                    <a:pt x="1354" y="2328"/>
                    <a:pt x="1365" y="2355"/>
                    <a:pt x="1375" y="2381"/>
                  </a:cubicBezTo>
                  <a:cubicBezTo>
                    <a:pt x="1396" y="2430"/>
                    <a:pt x="1416" y="2480"/>
                    <a:pt x="1435" y="2529"/>
                  </a:cubicBezTo>
                  <a:cubicBezTo>
                    <a:pt x="1473" y="2627"/>
                    <a:pt x="1509" y="2726"/>
                    <a:pt x="1543" y="2825"/>
                  </a:cubicBezTo>
                  <a:cubicBezTo>
                    <a:pt x="1612" y="3027"/>
                    <a:pt x="1674" y="3230"/>
                    <a:pt x="1729" y="3436"/>
                  </a:cubicBezTo>
                  <a:cubicBezTo>
                    <a:pt x="1782" y="3641"/>
                    <a:pt x="1829" y="3848"/>
                    <a:pt x="1868" y="4056"/>
                  </a:cubicBezTo>
                  <a:cubicBezTo>
                    <a:pt x="1887" y="4158"/>
                    <a:pt x="1905" y="4262"/>
                    <a:pt x="1920" y="4367"/>
                  </a:cubicBezTo>
                  <a:cubicBezTo>
                    <a:pt x="1924" y="4393"/>
                    <a:pt x="1928" y="4419"/>
                    <a:pt x="1931" y="4445"/>
                  </a:cubicBezTo>
                  <a:cubicBezTo>
                    <a:pt x="1933" y="4457"/>
                    <a:pt x="1935" y="4469"/>
                    <a:pt x="1936" y="4480"/>
                  </a:cubicBezTo>
                  <a:cubicBezTo>
                    <a:pt x="1936" y="4481"/>
                    <a:pt x="1937" y="4484"/>
                    <a:pt x="1937" y="4488"/>
                  </a:cubicBezTo>
                  <a:lnTo>
                    <a:pt x="1937" y="4488"/>
                  </a:lnTo>
                  <a:cubicBezTo>
                    <a:pt x="1938" y="4491"/>
                    <a:pt x="1939" y="4505"/>
                    <a:pt x="1939" y="4507"/>
                  </a:cubicBezTo>
                  <a:cubicBezTo>
                    <a:pt x="1947" y="4559"/>
                    <a:pt x="1954" y="4613"/>
                    <a:pt x="1960" y="4665"/>
                  </a:cubicBezTo>
                  <a:cubicBezTo>
                    <a:pt x="2002" y="5050"/>
                    <a:pt x="2019" y="5438"/>
                    <a:pt x="2007" y="5825"/>
                  </a:cubicBezTo>
                  <a:lnTo>
                    <a:pt x="2007" y="5825"/>
                  </a:lnTo>
                  <a:cubicBezTo>
                    <a:pt x="1999" y="5815"/>
                    <a:pt x="1991" y="5804"/>
                    <a:pt x="1982" y="5794"/>
                  </a:cubicBezTo>
                  <a:cubicBezTo>
                    <a:pt x="1951" y="5755"/>
                    <a:pt x="1919" y="5716"/>
                    <a:pt x="1888" y="5678"/>
                  </a:cubicBezTo>
                  <a:cubicBezTo>
                    <a:pt x="1887" y="5676"/>
                    <a:pt x="1885" y="5674"/>
                    <a:pt x="1884" y="5672"/>
                  </a:cubicBezTo>
                  <a:lnTo>
                    <a:pt x="1884" y="5672"/>
                  </a:lnTo>
                  <a:cubicBezTo>
                    <a:pt x="1886" y="5672"/>
                    <a:pt x="1889" y="5672"/>
                    <a:pt x="1891" y="5672"/>
                  </a:cubicBezTo>
                  <a:cubicBezTo>
                    <a:pt x="1898" y="5672"/>
                    <a:pt x="1905" y="5671"/>
                    <a:pt x="1912" y="5669"/>
                  </a:cubicBezTo>
                  <a:cubicBezTo>
                    <a:pt x="1955" y="5657"/>
                    <a:pt x="1981" y="5611"/>
                    <a:pt x="1969" y="5568"/>
                  </a:cubicBezTo>
                  <a:cubicBezTo>
                    <a:pt x="1782" y="4892"/>
                    <a:pt x="1578" y="4220"/>
                    <a:pt x="1358" y="3554"/>
                  </a:cubicBezTo>
                  <a:cubicBezTo>
                    <a:pt x="1138" y="2888"/>
                    <a:pt x="904" y="2234"/>
                    <a:pt x="654" y="1584"/>
                  </a:cubicBezTo>
                  <a:cubicBezTo>
                    <a:pt x="513" y="1214"/>
                    <a:pt x="367" y="847"/>
                    <a:pt x="214" y="482"/>
                  </a:cubicBezTo>
                  <a:cubicBezTo>
                    <a:pt x="200" y="448"/>
                    <a:pt x="174" y="423"/>
                    <a:pt x="138" y="423"/>
                  </a:cubicBezTo>
                  <a:cubicBezTo>
                    <a:pt x="134" y="423"/>
                    <a:pt x="130" y="423"/>
                    <a:pt x="126" y="424"/>
                  </a:cubicBezTo>
                  <a:cubicBezTo>
                    <a:pt x="85" y="430"/>
                    <a:pt x="57" y="462"/>
                    <a:pt x="56" y="503"/>
                  </a:cubicBezTo>
                  <a:cubicBezTo>
                    <a:pt x="36" y="901"/>
                    <a:pt x="35" y="1297"/>
                    <a:pt x="71" y="1693"/>
                  </a:cubicBezTo>
                  <a:cubicBezTo>
                    <a:pt x="107" y="2089"/>
                    <a:pt x="182" y="2491"/>
                    <a:pt x="283" y="2880"/>
                  </a:cubicBezTo>
                  <a:cubicBezTo>
                    <a:pt x="386" y="3271"/>
                    <a:pt x="518" y="3653"/>
                    <a:pt x="675" y="4023"/>
                  </a:cubicBezTo>
                  <a:cubicBezTo>
                    <a:pt x="831" y="4389"/>
                    <a:pt x="1013" y="4742"/>
                    <a:pt x="1221" y="5080"/>
                  </a:cubicBezTo>
                  <a:cubicBezTo>
                    <a:pt x="1431" y="5422"/>
                    <a:pt x="1668" y="5748"/>
                    <a:pt x="1928" y="6052"/>
                  </a:cubicBezTo>
                  <a:cubicBezTo>
                    <a:pt x="1960" y="6091"/>
                    <a:pt x="1992" y="6129"/>
                    <a:pt x="2025" y="6165"/>
                  </a:cubicBezTo>
                  <a:cubicBezTo>
                    <a:pt x="2043" y="6186"/>
                    <a:pt x="2071" y="6195"/>
                    <a:pt x="2098" y="6195"/>
                  </a:cubicBezTo>
                  <a:cubicBezTo>
                    <a:pt x="2112" y="6195"/>
                    <a:pt x="2127" y="6192"/>
                    <a:pt x="2139" y="6187"/>
                  </a:cubicBezTo>
                  <a:cubicBezTo>
                    <a:pt x="2179" y="6170"/>
                    <a:pt x="2201" y="6135"/>
                    <a:pt x="2204" y="6092"/>
                  </a:cubicBezTo>
                  <a:cubicBezTo>
                    <a:pt x="2230" y="5665"/>
                    <a:pt x="2223" y="5236"/>
                    <a:pt x="2182" y="4809"/>
                  </a:cubicBezTo>
                  <a:cubicBezTo>
                    <a:pt x="2143" y="4380"/>
                    <a:pt x="2070" y="3952"/>
                    <a:pt x="1966" y="3532"/>
                  </a:cubicBezTo>
                  <a:cubicBezTo>
                    <a:pt x="1863" y="3117"/>
                    <a:pt x="1729" y="2709"/>
                    <a:pt x="1566" y="2313"/>
                  </a:cubicBezTo>
                  <a:cubicBezTo>
                    <a:pt x="1402" y="1914"/>
                    <a:pt x="1210" y="1525"/>
                    <a:pt x="985" y="1158"/>
                  </a:cubicBezTo>
                  <a:cubicBezTo>
                    <a:pt x="875" y="976"/>
                    <a:pt x="756" y="797"/>
                    <a:pt x="631" y="625"/>
                  </a:cubicBezTo>
                  <a:cubicBezTo>
                    <a:pt x="566" y="535"/>
                    <a:pt x="497" y="449"/>
                    <a:pt x="427" y="363"/>
                  </a:cubicBezTo>
                  <a:cubicBezTo>
                    <a:pt x="357" y="277"/>
                    <a:pt x="288" y="203"/>
                    <a:pt x="214" y="127"/>
                  </a:cubicBezTo>
                  <a:cubicBezTo>
                    <a:pt x="177" y="89"/>
                    <a:pt x="139" y="51"/>
                    <a:pt x="102" y="13"/>
                  </a:cubicBezTo>
                  <a:cubicBezTo>
                    <a:pt x="93" y="4"/>
                    <a:pt x="82" y="0"/>
                    <a:pt x="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6"/>
            <p:cNvSpPr/>
            <p:nvPr/>
          </p:nvSpPr>
          <p:spPr>
            <a:xfrm flipH="1">
              <a:off x="645788" y="1891164"/>
              <a:ext cx="141144" cy="307032"/>
            </a:xfrm>
            <a:custGeom>
              <a:avLst/>
              <a:gdLst/>
              <a:ahLst/>
              <a:cxnLst/>
              <a:rect l="l" t="t" r="r" b="b"/>
              <a:pathLst>
                <a:path w="2892" h="6291" extrusionOk="0">
                  <a:moveTo>
                    <a:pt x="2536" y="248"/>
                  </a:moveTo>
                  <a:cubicBezTo>
                    <a:pt x="2198" y="878"/>
                    <a:pt x="1885" y="1521"/>
                    <a:pt x="1602" y="2178"/>
                  </a:cubicBezTo>
                  <a:cubicBezTo>
                    <a:pt x="1309" y="2855"/>
                    <a:pt x="1046" y="3551"/>
                    <a:pt x="816" y="4255"/>
                  </a:cubicBezTo>
                  <a:cubicBezTo>
                    <a:pt x="689" y="4647"/>
                    <a:pt x="572" y="5042"/>
                    <a:pt x="464" y="5440"/>
                  </a:cubicBezTo>
                  <a:cubicBezTo>
                    <a:pt x="448" y="5500"/>
                    <a:pt x="498" y="5538"/>
                    <a:pt x="545" y="5538"/>
                  </a:cubicBezTo>
                  <a:cubicBezTo>
                    <a:pt x="576" y="5538"/>
                    <a:pt x="607" y="5521"/>
                    <a:pt x="618" y="5482"/>
                  </a:cubicBezTo>
                  <a:cubicBezTo>
                    <a:pt x="809" y="4774"/>
                    <a:pt x="1033" y="4075"/>
                    <a:pt x="1289" y="3387"/>
                  </a:cubicBezTo>
                  <a:cubicBezTo>
                    <a:pt x="1543" y="2701"/>
                    <a:pt x="1824" y="2027"/>
                    <a:pt x="2137" y="1368"/>
                  </a:cubicBezTo>
                  <a:cubicBezTo>
                    <a:pt x="2282" y="1063"/>
                    <a:pt x="2433" y="763"/>
                    <a:pt x="2591" y="466"/>
                  </a:cubicBezTo>
                  <a:lnTo>
                    <a:pt x="2591" y="466"/>
                  </a:lnTo>
                  <a:cubicBezTo>
                    <a:pt x="2629" y="816"/>
                    <a:pt x="2621" y="1171"/>
                    <a:pt x="2583" y="1521"/>
                  </a:cubicBezTo>
                  <a:cubicBezTo>
                    <a:pt x="2580" y="1546"/>
                    <a:pt x="2577" y="1572"/>
                    <a:pt x="2574" y="1599"/>
                  </a:cubicBezTo>
                  <a:cubicBezTo>
                    <a:pt x="2572" y="1605"/>
                    <a:pt x="2572" y="1610"/>
                    <a:pt x="2571" y="1618"/>
                  </a:cubicBezTo>
                  <a:cubicBezTo>
                    <a:pt x="2571" y="1619"/>
                    <a:pt x="2569" y="1632"/>
                    <a:pt x="2569" y="1632"/>
                  </a:cubicBezTo>
                  <a:cubicBezTo>
                    <a:pt x="2569" y="1632"/>
                    <a:pt x="2569" y="1632"/>
                    <a:pt x="2569" y="1631"/>
                  </a:cubicBezTo>
                  <a:lnTo>
                    <a:pt x="2569" y="1631"/>
                  </a:lnTo>
                  <a:cubicBezTo>
                    <a:pt x="2569" y="1635"/>
                    <a:pt x="2568" y="1639"/>
                    <a:pt x="2568" y="1640"/>
                  </a:cubicBezTo>
                  <a:cubicBezTo>
                    <a:pt x="2566" y="1647"/>
                    <a:pt x="2565" y="1656"/>
                    <a:pt x="2564" y="1664"/>
                  </a:cubicBezTo>
                  <a:cubicBezTo>
                    <a:pt x="2557" y="1716"/>
                    <a:pt x="2550" y="1770"/>
                    <a:pt x="2540" y="1822"/>
                  </a:cubicBezTo>
                  <a:cubicBezTo>
                    <a:pt x="2524" y="1928"/>
                    <a:pt x="2503" y="2034"/>
                    <a:pt x="2481" y="2139"/>
                  </a:cubicBezTo>
                  <a:cubicBezTo>
                    <a:pt x="2434" y="2347"/>
                    <a:pt x="2376" y="2553"/>
                    <a:pt x="2308" y="2756"/>
                  </a:cubicBezTo>
                  <a:cubicBezTo>
                    <a:pt x="2273" y="2859"/>
                    <a:pt x="2236" y="2961"/>
                    <a:pt x="2196" y="3062"/>
                  </a:cubicBezTo>
                  <a:cubicBezTo>
                    <a:pt x="2187" y="3086"/>
                    <a:pt x="2176" y="3111"/>
                    <a:pt x="2167" y="3136"/>
                  </a:cubicBezTo>
                  <a:cubicBezTo>
                    <a:pt x="2162" y="3148"/>
                    <a:pt x="2157" y="3160"/>
                    <a:pt x="2151" y="3171"/>
                  </a:cubicBezTo>
                  <a:lnTo>
                    <a:pt x="2144" y="3190"/>
                  </a:lnTo>
                  <a:cubicBezTo>
                    <a:pt x="2143" y="3191"/>
                    <a:pt x="2138" y="3203"/>
                    <a:pt x="2137" y="3207"/>
                  </a:cubicBezTo>
                  <a:lnTo>
                    <a:pt x="2137" y="3207"/>
                  </a:lnTo>
                  <a:cubicBezTo>
                    <a:pt x="2138" y="3205"/>
                    <a:pt x="2138" y="3203"/>
                    <a:pt x="2138" y="3203"/>
                  </a:cubicBezTo>
                  <a:lnTo>
                    <a:pt x="2138" y="3203"/>
                  </a:lnTo>
                  <a:cubicBezTo>
                    <a:pt x="2138" y="3203"/>
                    <a:pt x="2138" y="3204"/>
                    <a:pt x="2137" y="3206"/>
                  </a:cubicBezTo>
                  <a:cubicBezTo>
                    <a:pt x="2136" y="3208"/>
                    <a:pt x="2136" y="3208"/>
                    <a:pt x="2136" y="3208"/>
                  </a:cubicBezTo>
                  <a:cubicBezTo>
                    <a:pt x="2136" y="3208"/>
                    <a:pt x="2136" y="3208"/>
                    <a:pt x="2137" y="3207"/>
                  </a:cubicBezTo>
                  <a:lnTo>
                    <a:pt x="2137" y="3207"/>
                  </a:lnTo>
                  <a:cubicBezTo>
                    <a:pt x="2135" y="3211"/>
                    <a:pt x="2133" y="3216"/>
                    <a:pt x="2133" y="3217"/>
                  </a:cubicBezTo>
                  <a:cubicBezTo>
                    <a:pt x="2130" y="3223"/>
                    <a:pt x="2127" y="3229"/>
                    <a:pt x="2125" y="3235"/>
                  </a:cubicBezTo>
                  <a:cubicBezTo>
                    <a:pt x="2120" y="3246"/>
                    <a:pt x="2114" y="3258"/>
                    <a:pt x="2110" y="3271"/>
                  </a:cubicBezTo>
                  <a:cubicBezTo>
                    <a:pt x="2098" y="3296"/>
                    <a:pt x="2086" y="3323"/>
                    <a:pt x="2075" y="3348"/>
                  </a:cubicBezTo>
                  <a:cubicBezTo>
                    <a:pt x="1983" y="3549"/>
                    <a:pt x="1883" y="3744"/>
                    <a:pt x="1775" y="3935"/>
                  </a:cubicBezTo>
                  <a:cubicBezTo>
                    <a:pt x="1667" y="4127"/>
                    <a:pt x="1552" y="4314"/>
                    <a:pt x="1428" y="4496"/>
                  </a:cubicBezTo>
                  <a:cubicBezTo>
                    <a:pt x="1366" y="4586"/>
                    <a:pt x="1303" y="4675"/>
                    <a:pt x="1239" y="4763"/>
                  </a:cubicBezTo>
                  <a:cubicBezTo>
                    <a:pt x="1205" y="4810"/>
                    <a:pt x="1171" y="4856"/>
                    <a:pt x="1135" y="4901"/>
                  </a:cubicBezTo>
                  <a:cubicBezTo>
                    <a:pt x="1127" y="4912"/>
                    <a:pt x="1120" y="4923"/>
                    <a:pt x="1111" y="4934"/>
                  </a:cubicBezTo>
                  <a:cubicBezTo>
                    <a:pt x="1113" y="4931"/>
                    <a:pt x="1114" y="4930"/>
                    <a:pt x="1114" y="4930"/>
                  </a:cubicBezTo>
                  <a:lnTo>
                    <a:pt x="1114" y="4930"/>
                  </a:lnTo>
                  <a:cubicBezTo>
                    <a:pt x="1114" y="4930"/>
                    <a:pt x="1101" y="4946"/>
                    <a:pt x="1099" y="4949"/>
                  </a:cubicBezTo>
                  <a:cubicBezTo>
                    <a:pt x="1082" y="4972"/>
                    <a:pt x="1064" y="4994"/>
                    <a:pt x="1046" y="5016"/>
                  </a:cubicBezTo>
                  <a:cubicBezTo>
                    <a:pt x="798" y="5330"/>
                    <a:pt x="528" y="5627"/>
                    <a:pt x="242" y="5907"/>
                  </a:cubicBezTo>
                  <a:lnTo>
                    <a:pt x="242" y="5907"/>
                  </a:lnTo>
                  <a:cubicBezTo>
                    <a:pt x="256" y="5753"/>
                    <a:pt x="273" y="5600"/>
                    <a:pt x="293" y="5448"/>
                  </a:cubicBezTo>
                  <a:cubicBezTo>
                    <a:pt x="294" y="5439"/>
                    <a:pt x="295" y="5432"/>
                    <a:pt x="296" y="5425"/>
                  </a:cubicBezTo>
                  <a:cubicBezTo>
                    <a:pt x="296" y="5423"/>
                    <a:pt x="299" y="5408"/>
                    <a:pt x="298" y="5408"/>
                  </a:cubicBezTo>
                  <a:lnTo>
                    <a:pt x="298" y="5408"/>
                  </a:lnTo>
                  <a:cubicBezTo>
                    <a:pt x="298" y="5408"/>
                    <a:pt x="298" y="5408"/>
                    <a:pt x="298" y="5409"/>
                  </a:cubicBezTo>
                  <a:lnTo>
                    <a:pt x="298" y="5409"/>
                  </a:lnTo>
                  <a:cubicBezTo>
                    <a:pt x="298" y="5406"/>
                    <a:pt x="299" y="5404"/>
                    <a:pt x="299" y="5403"/>
                  </a:cubicBezTo>
                  <a:lnTo>
                    <a:pt x="302" y="5382"/>
                  </a:lnTo>
                  <a:cubicBezTo>
                    <a:pt x="307" y="5348"/>
                    <a:pt x="312" y="5314"/>
                    <a:pt x="317" y="5281"/>
                  </a:cubicBezTo>
                  <a:cubicBezTo>
                    <a:pt x="325" y="5221"/>
                    <a:pt x="334" y="5162"/>
                    <a:pt x="343" y="5102"/>
                  </a:cubicBezTo>
                  <a:cubicBezTo>
                    <a:pt x="363" y="4980"/>
                    <a:pt x="383" y="4857"/>
                    <a:pt x="406" y="4736"/>
                  </a:cubicBezTo>
                  <a:cubicBezTo>
                    <a:pt x="495" y="4255"/>
                    <a:pt x="612" y="3779"/>
                    <a:pt x="756" y="3312"/>
                  </a:cubicBezTo>
                  <a:cubicBezTo>
                    <a:pt x="828" y="3076"/>
                    <a:pt x="907" y="2843"/>
                    <a:pt x="992" y="2612"/>
                  </a:cubicBezTo>
                  <a:cubicBezTo>
                    <a:pt x="1034" y="2498"/>
                    <a:pt x="1079" y="2384"/>
                    <a:pt x="1124" y="2271"/>
                  </a:cubicBezTo>
                  <a:cubicBezTo>
                    <a:pt x="1173" y="2151"/>
                    <a:pt x="1211" y="2059"/>
                    <a:pt x="1262" y="1942"/>
                  </a:cubicBezTo>
                  <a:cubicBezTo>
                    <a:pt x="1428" y="1565"/>
                    <a:pt x="1610" y="1198"/>
                    <a:pt x="1853" y="864"/>
                  </a:cubicBezTo>
                  <a:cubicBezTo>
                    <a:pt x="1867" y="845"/>
                    <a:pt x="1881" y="826"/>
                    <a:pt x="1897" y="806"/>
                  </a:cubicBezTo>
                  <a:lnTo>
                    <a:pt x="1897" y="806"/>
                  </a:lnTo>
                  <a:cubicBezTo>
                    <a:pt x="1894" y="809"/>
                    <a:pt x="1893" y="811"/>
                    <a:pt x="1893" y="811"/>
                  </a:cubicBezTo>
                  <a:cubicBezTo>
                    <a:pt x="1893" y="811"/>
                    <a:pt x="1906" y="794"/>
                    <a:pt x="1908" y="791"/>
                  </a:cubicBezTo>
                  <a:cubicBezTo>
                    <a:pt x="1917" y="780"/>
                    <a:pt x="1925" y="770"/>
                    <a:pt x="1933" y="760"/>
                  </a:cubicBezTo>
                  <a:cubicBezTo>
                    <a:pt x="1964" y="722"/>
                    <a:pt x="1997" y="684"/>
                    <a:pt x="2030" y="648"/>
                  </a:cubicBezTo>
                  <a:cubicBezTo>
                    <a:pt x="2094" y="578"/>
                    <a:pt x="2163" y="511"/>
                    <a:pt x="2236" y="449"/>
                  </a:cubicBezTo>
                  <a:cubicBezTo>
                    <a:pt x="2301" y="394"/>
                    <a:pt x="2371" y="343"/>
                    <a:pt x="2453" y="293"/>
                  </a:cubicBezTo>
                  <a:cubicBezTo>
                    <a:pt x="2481" y="278"/>
                    <a:pt x="2508" y="262"/>
                    <a:pt x="2536" y="248"/>
                  </a:cubicBezTo>
                  <a:close/>
                  <a:moveTo>
                    <a:pt x="2816" y="1"/>
                  </a:moveTo>
                  <a:cubicBezTo>
                    <a:pt x="2811" y="1"/>
                    <a:pt x="2806" y="1"/>
                    <a:pt x="2801" y="2"/>
                  </a:cubicBezTo>
                  <a:cubicBezTo>
                    <a:pt x="2606" y="35"/>
                    <a:pt x="2422" y="113"/>
                    <a:pt x="2256" y="220"/>
                  </a:cubicBezTo>
                  <a:cubicBezTo>
                    <a:pt x="2215" y="246"/>
                    <a:pt x="2176" y="273"/>
                    <a:pt x="2138" y="302"/>
                  </a:cubicBezTo>
                  <a:cubicBezTo>
                    <a:pt x="2125" y="311"/>
                    <a:pt x="2113" y="321"/>
                    <a:pt x="2100" y="331"/>
                  </a:cubicBezTo>
                  <a:cubicBezTo>
                    <a:pt x="2103" y="329"/>
                    <a:pt x="2104" y="328"/>
                    <a:pt x="2104" y="328"/>
                  </a:cubicBezTo>
                  <a:lnTo>
                    <a:pt x="2104" y="328"/>
                  </a:lnTo>
                  <a:cubicBezTo>
                    <a:pt x="2103" y="328"/>
                    <a:pt x="2076" y="350"/>
                    <a:pt x="2073" y="353"/>
                  </a:cubicBezTo>
                  <a:cubicBezTo>
                    <a:pt x="2054" y="368"/>
                    <a:pt x="2035" y="385"/>
                    <a:pt x="2016" y="402"/>
                  </a:cubicBezTo>
                  <a:cubicBezTo>
                    <a:pt x="1942" y="466"/>
                    <a:pt x="1874" y="535"/>
                    <a:pt x="1809" y="609"/>
                  </a:cubicBezTo>
                  <a:cubicBezTo>
                    <a:pt x="1536" y="916"/>
                    <a:pt x="1335" y="1280"/>
                    <a:pt x="1164" y="1651"/>
                  </a:cubicBezTo>
                  <a:cubicBezTo>
                    <a:pt x="953" y="2108"/>
                    <a:pt x="767" y="2577"/>
                    <a:pt x="612" y="3056"/>
                  </a:cubicBezTo>
                  <a:cubicBezTo>
                    <a:pt x="456" y="3530"/>
                    <a:pt x="328" y="4011"/>
                    <a:pt x="228" y="4499"/>
                  </a:cubicBezTo>
                  <a:cubicBezTo>
                    <a:pt x="129" y="4994"/>
                    <a:pt x="57" y="5494"/>
                    <a:pt x="17" y="5997"/>
                  </a:cubicBezTo>
                  <a:cubicBezTo>
                    <a:pt x="11" y="6059"/>
                    <a:pt x="7" y="6121"/>
                    <a:pt x="2" y="6183"/>
                  </a:cubicBezTo>
                  <a:cubicBezTo>
                    <a:pt x="0" y="6224"/>
                    <a:pt x="32" y="6266"/>
                    <a:pt x="69" y="6282"/>
                  </a:cubicBezTo>
                  <a:cubicBezTo>
                    <a:pt x="83" y="6288"/>
                    <a:pt x="98" y="6291"/>
                    <a:pt x="112" y="6291"/>
                  </a:cubicBezTo>
                  <a:cubicBezTo>
                    <a:pt x="140" y="6291"/>
                    <a:pt x="167" y="6279"/>
                    <a:pt x="188" y="6259"/>
                  </a:cubicBezTo>
                  <a:cubicBezTo>
                    <a:pt x="514" y="5956"/>
                    <a:pt x="820" y="5630"/>
                    <a:pt x="1101" y="5283"/>
                  </a:cubicBezTo>
                  <a:cubicBezTo>
                    <a:pt x="1387" y="4932"/>
                    <a:pt x="1649" y="4561"/>
                    <a:pt x="1879" y="4170"/>
                  </a:cubicBezTo>
                  <a:cubicBezTo>
                    <a:pt x="2105" y="3782"/>
                    <a:pt x="2299" y="3375"/>
                    <a:pt x="2451" y="2954"/>
                  </a:cubicBezTo>
                  <a:cubicBezTo>
                    <a:pt x="2600" y="2541"/>
                    <a:pt x="2710" y="2111"/>
                    <a:pt x="2759" y="1676"/>
                  </a:cubicBezTo>
                  <a:cubicBezTo>
                    <a:pt x="2809" y="1238"/>
                    <a:pt x="2791" y="801"/>
                    <a:pt x="2731" y="370"/>
                  </a:cubicBezTo>
                  <a:cubicBezTo>
                    <a:pt x="2723" y="315"/>
                    <a:pt x="2715" y="261"/>
                    <a:pt x="2706" y="208"/>
                  </a:cubicBezTo>
                  <a:cubicBezTo>
                    <a:pt x="2704" y="196"/>
                    <a:pt x="2699" y="186"/>
                    <a:pt x="2692" y="178"/>
                  </a:cubicBezTo>
                  <a:lnTo>
                    <a:pt x="2692" y="178"/>
                  </a:lnTo>
                  <a:cubicBezTo>
                    <a:pt x="2695" y="177"/>
                    <a:pt x="2698" y="176"/>
                    <a:pt x="2701" y="174"/>
                  </a:cubicBezTo>
                  <a:cubicBezTo>
                    <a:pt x="2745" y="157"/>
                    <a:pt x="2790" y="142"/>
                    <a:pt x="2835" y="129"/>
                  </a:cubicBezTo>
                  <a:cubicBezTo>
                    <a:pt x="2870" y="120"/>
                    <a:pt x="2891" y="83"/>
                    <a:pt x="2882" y="48"/>
                  </a:cubicBezTo>
                  <a:cubicBezTo>
                    <a:pt x="2873" y="16"/>
                    <a:pt x="2845" y="1"/>
                    <a:pt x="28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26"/>
          <p:cNvGrpSpPr/>
          <p:nvPr/>
        </p:nvGrpSpPr>
        <p:grpSpPr>
          <a:xfrm rot="5400000">
            <a:off x="7774802" y="-29620"/>
            <a:ext cx="510647" cy="1504365"/>
            <a:chOff x="492979" y="1111455"/>
            <a:chExt cx="510647" cy="1504365"/>
          </a:xfrm>
        </p:grpSpPr>
        <p:sp>
          <p:nvSpPr>
            <p:cNvPr id="1501" name="Google Shape;1501;p26"/>
            <p:cNvSpPr/>
            <p:nvPr/>
          </p:nvSpPr>
          <p:spPr>
            <a:xfrm flipH="1">
              <a:off x="521286" y="1111455"/>
              <a:ext cx="482340" cy="1504365"/>
            </a:xfrm>
            <a:custGeom>
              <a:avLst/>
              <a:gdLst/>
              <a:ahLst/>
              <a:cxnLst/>
              <a:rect l="l" t="t" r="r" b="b"/>
              <a:pathLst>
                <a:path w="9883" h="30824" extrusionOk="0">
                  <a:moveTo>
                    <a:pt x="4288" y="0"/>
                  </a:moveTo>
                  <a:cubicBezTo>
                    <a:pt x="2987" y="0"/>
                    <a:pt x="1755" y="771"/>
                    <a:pt x="1016" y="1819"/>
                  </a:cubicBezTo>
                  <a:cubicBezTo>
                    <a:pt x="68" y="3165"/>
                    <a:pt x="1" y="4962"/>
                    <a:pt x="379" y="6513"/>
                  </a:cubicBezTo>
                  <a:cubicBezTo>
                    <a:pt x="797" y="8229"/>
                    <a:pt x="1786" y="9756"/>
                    <a:pt x="2851" y="11140"/>
                  </a:cubicBezTo>
                  <a:cubicBezTo>
                    <a:pt x="3109" y="11476"/>
                    <a:pt x="3370" y="11808"/>
                    <a:pt x="3632" y="12140"/>
                  </a:cubicBezTo>
                  <a:cubicBezTo>
                    <a:pt x="3645" y="12156"/>
                    <a:pt x="3661" y="12162"/>
                    <a:pt x="3678" y="12162"/>
                  </a:cubicBezTo>
                  <a:cubicBezTo>
                    <a:pt x="3729" y="12162"/>
                    <a:pt x="3785" y="12101"/>
                    <a:pt x="3746" y="12052"/>
                  </a:cubicBezTo>
                  <a:cubicBezTo>
                    <a:pt x="2658" y="10639"/>
                    <a:pt x="1532" y="9190"/>
                    <a:pt x="879" y="7514"/>
                  </a:cubicBezTo>
                  <a:cubicBezTo>
                    <a:pt x="260" y="5927"/>
                    <a:pt x="70" y="4013"/>
                    <a:pt x="885" y="2456"/>
                  </a:cubicBezTo>
                  <a:cubicBezTo>
                    <a:pt x="1533" y="1218"/>
                    <a:pt x="2872" y="252"/>
                    <a:pt x="4298" y="252"/>
                  </a:cubicBezTo>
                  <a:cubicBezTo>
                    <a:pt x="4322" y="252"/>
                    <a:pt x="4346" y="252"/>
                    <a:pt x="4370" y="252"/>
                  </a:cubicBezTo>
                  <a:cubicBezTo>
                    <a:pt x="5908" y="287"/>
                    <a:pt x="7081" y="1522"/>
                    <a:pt x="7607" y="2881"/>
                  </a:cubicBezTo>
                  <a:cubicBezTo>
                    <a:pt x="8284" y="4626"/>
                    <a:pt x="8013" y="6574"/>
                    <a:pt x="7832" y="8385"/>
                  </a:cubicBezTo>
                  <a:cubicBezTo>
                    <a:pt x="7635" y="10360"/>
                    <a:pt x="7434" y="12334"/>
                    <a:pt x="7240" y="14307"/>
                  </a:cubicBezTo>
                  <a:cubicBezTo>
                    <a:pt x="7044" y="16299"/>
                    <a:pt x="6848" y="18291"/>
                    <a:pt x="6655" y="20283"/>
                  </a:cubicBezTo>
                  <a:cubicBezTo>
                    <a:pt x="6467" y="22235"/>
                    <a:pt x="6294" y="24197"/>
                    <a:pt x="6369" y="26160"/>
                  </a:cubicBezTo>
                  <a:cubicBezTo>
                    <a:pt x="6403" y="27074"/>
                    <a:pt x="6469" y="28014"/>
                    <a:pt x="6666" y="28908"/>
                  </a:cubicBezTo>
                  <a:cubicBezTo>
                    <a:pt x="6801" y="29518"/>
                    <a:pt x="7054" y="30187"/>
                    <a:pt x="7572" y="30573"/>
                  </a:cubicBezTo>
                  <a:cubicBezTo>
                    <a:pt x="7800" y="30744"/>
                    <a:pt x="8060" y="30824"/>
                    <a:pt x="8319" y="30824"/>
                  </a:cubicBezTo>
                  <a:cubicBezTo>
                    <a:pt x="8694" y="30824"/>
                    <a:pt x="9066" y="30655"/>
                    <a:pt x="9335" y="30349"/>
                  </a:cubicBezTo>
                  <a:cubicBezTo>
                    <a:pt x="9857" y="29756"/>
                    <a:pt x="9882" y="28949"/>
                    <a:pt x="9592" y="28241"/>
                  </a:cubicBezTo>
                  <a:cubicBezTo>
                    <a:pt x="9438" y="27867"/>
                    <a:pt x="9213" y="27533"/>
                    <a:pt x="8967" y="27217"/>
                  </a:cubicBezTo>
                  <a:cubicBezTo>
                    <a:pt x="8951" y="27196"/>
                    <a:pt x="8930" y="27187"/>
                    <a:pt x="8909" y="27187"/>
                  </a:cubicBezTo>
                  <a:cubicBezTo>
                    <a:pt x="8847" y="27187"/>
                    <a:pt x="8782" y="27262"/>
                    <a:pt x="8824" y="27326"/>
                  </a:cubicBezTo>
                  <a:lnTo>
                    <a:pt x="8824" y="27327"/>
                  </a:lnTo>
                  <a:cubicBezTo>
                    <a:pt x="9268" y="27994"/>
                    <a:pt x="9723" y="28887"/>
                    <a:pt x="9407" y="29697"/>
                  </a:cubicBezTo>
                  <a:cubicBezTo>
                    <a:pt x="9224" y="30166"/>
                    <a:pt x="8789" y="30537"/>
                    <a:pt x="8317" y="30537"/>
                  </a:cubicBezTo>
                  <a:cubicBezTo>
                    <a:pt x="8148" y="30537"/>
                    <a:pt x="7975" y="30490"/>
                    <a:pt x="7807" y="30383"/>
                  </a:cubicBezTo>
                  <a:cubicBezTo>
                    <a:pt x="7266" y="30039"/>
                    <a:pt x="7041" y="29307"/>
                    <a:pt x="6927" y="28712"/>
                  </a:cubicBezTo>
                  <a:cubicBezTo>
                    <a:pt x="6745" y="27758"/>
                    <a:pt x="6680" y="26774"/>
                    <a:pt x="6658" y="25804"/>
                  </a:cubicBezTo>
                  <a:cubicBezTo>
                    <a:pt x="6613" y="23860"/>
                    <a:pt x="6796" y="21920"/>
                    <a:pt x="6984" y="19986"/>
                  </a:cubicBezTo>
                  <a:cubicBezTo>
                    <a:pt x="7178" y="17993"/>
                    <a:pt x="7372" y="15999"/>
                    <a:pt x="7564" y="14005"/>
                  </a:cubicBezTo>
                  <a:cubicBezTo>
                    <a:pt x="7757" y="12011"/>
                    <a:pt x="7943" y="10017"/>
                    <a:pt x="8132" y="8022"/>
                  </a:cubicBezTo>
                  <a:cubicBezTo>
                    <a:pt x="8299" y="6256"/>
                    <a:pt x="8503" y="4371"/>
                    <a:pt x="7804" y="2688"/>
                  </a:cubicBezTo>
                  <a:cubicBezTo>
                    <a:pt x="7254" y="1367"/>
                    <a:pt x="6149" y="197"/>
                    <a:pt x="4670" y="23"/>
                  </a:cubicBezTo>
                  <a:cubicBezTo>
                    <a:pt x="4542" y="8"/>
                    <a:pt x="4415" y="0"/>
                    <a:pt x="4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6"/>
            <p:cNvSpPr/>
            <p:nvPr/>
          </p:nvSpPr>
          <p:spPr>
            <a:xfrm flipH="1">
              <a:off x="798743" y="1495794"/>
              <a:ext cx="188583" cy="351982"/>
            </a:xfrm>
            <a:custGeom>
              <a:avLst/>
              <a:gdLst/>
              <a:ahLst/>
              <a:cxnLst/>
              <a:rect l="l" t="t" r="r" b="b"/>
              <a:pathLst>
                <a:path w="3864" h="7212" extrusionOk="0">
                  <a:moveTo>
                    <a:pt x="3528" y="4573"/>
                  </a:moveTo>
                  <a:lnTo>
                    <a:pt x="3528" y="4573"/>
                  </a:lnTo>
                  <a:cubicBezTo>
                    <a:pt x="3531" y="4574"/>
                    <a:pt x="3534" y="4574"/>
                    <a:pt x="3536" y="4574"/>
                  </a:cubicBezTo>
                  <a:cubicBezTo>
                    <a:pt x="3535" y="4574"/>
                    <a:pt x="3531" y="4573"/>
                    <a:pt x="3528" y="4573"/>
                  </a:cubicBezTo>
                  <a:close/>
                  <a:moveTo>
                    <a:pt x="397" y="680"/>
                  </a:moveTo>
                  <a:cubicBezTo>
                    <a:pt x="418" y="932"/>
                    <a:pt x="451" y="1183"/>
                    <a:pt x="499" y="1433"/>
                  </a:cubicBezTo>
                  <a:cubicBezTo>
                    <a:pt x="581" y="1870"/>
                    <a:pt x="709" y="2298"/>
                    <a:pt x="895" y="2702"/>
                  </a:cubicBezTo>
                  <a:cubicBezTo>
                    <a:pt x="1066" y="3077"/>
                    <a:pt x="1291" y="3427"/>
                    <a:pt x="1567" y="3733"/>
                  </a:cubicBezTo>
                  <a:cubicBezTo>
                    <a:pt x="1589" y="3757"/>
                    <a:pt x="1611" y="3781"/>
                    <a:pt x="1634" y="3805"/>
                  </a:cubicBezTo>
                  <a:lnTo>
                    <a:pt x="1634" y="3805"/>
                  </a:lnTo>
                  <a:cubicBezTo>
                    <a:pt x="1635" y="3809"/>
                    <a:pt x="1637" y="3813"/>
                    <a:pt x="1638" y="3817"/>
                  </a:cubicBezTo>
                  <a:cubicBezTo>
                    <a:pt x="1659" y="3872"/>
                    <a:pt x="1682" y="3924"/>
                    <a:pt x="1705" y="3978"/>
                  </a:cubicBezTo>
                  <a:cubicBezTo>
                    <a:pt x="1750" y="4086"/>
                    <a:pt x="1794" y="4197"/>
                    <a:pt x="1836" y="4307"/>
                  </a:cubicBezTo>
                  <a:cubicBezTo>
                    <a:pt x="1919" y="4526"/>
                    <a:pt x="1993" y="4748"/>
                    <a:pt x="2061" y="4973"/>
                  </a:cubicBezTo>
                  <a:cubicBezTo>
                    <a:pt x="2196" y="5419"/>
                    <a:pt x="2301" y="5874"/>
                    <a:pt x="2371" y="6336"/>
                  </a:cubicBezTo>
                  <a:cubicBezTo>
                    <a:pt x="2400" y="6520"/>
                    <a:pt x="2422" y="6706"/>
                    <a:pt x="2440" y="6893"/>
                  </a:cubicBezTo>
                  <a:lnTo>
                    <a:pt x="2440" y="6893"/>
                  </a:lnTo>
                  <a:cubicBezTo>
                    <a:pt x="2402" y="6862"/>
                    <a:pt x="2363" y="6829"/>
                    <a:pt x="2324" y="6795"/>
                  </a:cubicBezTo>
                  <a:cubicBezTo>
                    <a:pt x="2226" y="6712"/>
                    <a:pt x="2135" y="6628"/>
                    <a:pt x="2044" y="6538"/>
                  </a:cubicBezTo>
                  <a:cubicBezTo>
                    <a:pt x="1865" y="6361"/>
                    <a:pt x="1696" y="6172"/>
                    <a:pt x="1541" y="5973"/>
                  </a:cubicBezTo>
                  <a:cubicBezTo>
                    <a:pt x="1477" y="5892"/>
                    <a:pt x="1393" y="5778"/>
                    <a:pt x="1326" y="5679"/>
                  </a:cubicBezTo>
                  <a:cubicBezTo>
                    <a:pt x="1254" y="5576"/>
                    <a:pt x="1186" y="5469"/>
                    <a:pt x="1121" y="5360"/>
                  </a:cubicBezTo>
                  <a:cubicBezTo>
                    <a:pt x="992" y="5144"/>
                    <a:pt x="876" y="4920"/>
                    <a:pt x="773" y="4691"/>
                  </a:cubicBezTo>
                  <a:cubicBezTo>
                    <a:pt x="762" y="4663"/>
                    <a:pt x="750" y="4636"/>
                    <a:pt x="738" y="4608"/>
                  </a:cubicBezTo>
                  <a:cubicBezTo>
                    <a:pt x="734" y="4601"/>
                    <a:pt x="731" y="4593"/>
                    <a:pt x="728" y="4586"/>
                  </a:cubicBezTo>
                  <a:cubicBezTo>
                    <a:pt x="728" y="4585"/>
                    <a:pt x="726" y="4581"/>
                    <a:pt x="725" y="4578"/>
                  </a:cubicBezTo>
                  <a:lnTo>
                    <a:pt x="725" y="4578"/>
                  </a:lnTo>
                  <a:cubicBezTo>
                    <a:pt x="718" y="4563"/>
                    <a:pt x="711" y="4547"/>
                    <a:pt x="704" y="4531"/>
                  </a:cubicBezTo>
                  <a:cubicBezTo>
                    <a:pt x="681" y="4472"/>
                    <a:pt x="658" y="4413"/>
                    <a:pt x="635" y="4354"/>
                  </a:cubicBezTo>
                  <a:cubicBezTo>
                    <a:pt x="591" y="4237"/>
                    <a:pt x="551" y="4118"/>
                    <a:pt x="513" y="3999"/>
                  </a:cubicBezTo>
                  <a:cubicBezTo>
                    <a:pt x="438" y="3757"/>
                    <a:pt x="376" y="3510"/>
                    <a:pt x="330" y="3262"/>
                  </a:cubicBezTo>
                  <a:cubicBezTo>
                    <a:pt x="318" y="3199"/>
                    <a:pt x="307" y="3137"/>
                    <a:pt x="296" y="3074"/>
                  </a:cubicBezTo>
                  <a:cubicBezTo>
                    <a:pt x="292" y="3044"/>
                    <a:pt x="288" y="3014"/>
                    <a:pt x="283" y="2986"/>
                  </a:cubicBezTo>
                  <a:cubicBezTo>
                    <a:pt x="281" y="2969"/>
                    <a:pt x="279" y="2952"/>
                    <a:pt x="276" y="2936"/>
                  </a:cubicBezTo>
                  <a:lnTo>
                    <a:pt x="276" y="2936"/>
                  </a:lnTo>
                  <a:cubicBezTo>
                    <a:pt x="277" y="2938"/>
                    <a:pt x="278" y="2943"/>
                    <a:pt x="278" y="2943"/>
                  </a:cubicBezTo>
                  <a:cubicBezTo>
                    <a:pt x="278" y="2943"/>
                    <a:pt x="277" y="2941"/>
                    <a:pt x="276" y="2932"/>
                  </a:cubicBezTo>
                  <a:cubicBezTo>
                    <a:pt x="275" y="2923"/>
                    <a:pt x="274" y="2913"/>
                    <a:pt x="273" y="2902"/>
                  </a:cubicBezTo>
                  <a:cubicBezTo>
                    <a:pt x="256" y="2777"/>
                    <a:pt x="244" y="2651"/>
                    <a:pt x="236" y="2525"/>
                  </a:cubicBezTo>
                  <a:cubicBezTo>
                    <a:pt x="219" y="2273"/>
                    <a:pt x="218" y="2019"/>
                    <a:pt x="231" y="1766"/>
                  </a:cubicBezTo>
                  <a:cubicBezTo>
                    <a:pt x="238" y="1642"/>
                    <a:pt x="249" y="1517"/>
                    <a:pt x="264" y="1394"/>
                  </a:cubicBezTo>
                  <a:cubicBezTo>
                    <a:pt x="265" y="1379"/>
                    <a:pt x="268" y="1364"/>
                    <a:pt x="269" y="1350"/>
                  </a:cubicBezTo>
                  <a:cubicBezTo>
                    <a:pt x="270" y="1341"/>
                    <a:pt x="271" y="1333"/>
                    <a:pt x="273" y="1325"/>
                  </a:cubicBezTo>
                  <a:cubicBezTo>
                    <a:pt x="273" y="1322"/>
                    <a:pt x="274" y="1311"/>
                    <a:pt x="275" y="1311"/>
                  </a:cubicBezTo>
                  <a:lnTo>
                    <a:pt x="275" y="1311"/>
                  </a:lnTo>
                  <a:cubicBezTo>
                    <a:pt x="274" y="1313"/>
                    <a:pt x="274" y="1315"/>
                    <a:pt x="274" y="1318"/>
                  </a:cubicBezTo>
                  <a:cubicBezTo>
                    <a:pt x="274" y="1312"/>
                    <a:pt x="275" y="1310"/>
                    <a:pt x="275" y="1310"/>
                  </a:cubicBezTo>
                  <a:lnTo>
                    <a:pt x="275" y="1310"/>
                  </a:lnTo>
                  <a:cubicBezTo>
                    <a:pt x="275" y="1310"/>
                    <a:pt x="275" y="1310"/>
                    <a:pt x="275" y="1311"/>
                  </a:cubicBezTo>
                  <a:lnTo>
                    <a:pt x="275" y="1311"/>
                  </a:lnTo>
                  <a:cubicBezTo>
                    <a:pt x="278" y="1281"/>
                    <a:pt x="282" y="1252"/>
                    <a:pt x="287" y="1224"/>
                  </a:cubicBezTo>
                  <a:cubicBezTo>
                    <a:pt x="296" y="1160"/>
                    <a:pt x="307" y="1099"/>
                    <a:pt x="319" y="1037"/>
                  </a:cubicBezTo>
                  <a:cubicBezTo>
                    <a:pt x="341" y="917"/>
                    <a:pt x="367" y="798"/>
                    <a:pt x="397" y="680"/>
                  </a:cubicBezTo>
                  <a:close/>
                  <a:moveTo>
                    <a:pt x="472" y="1"/>
                  </a:moveTo>
                  <a:cubicBezTo>
                    <a:pt x="431" y="1"/>
                    <a:pt x="390" y="24"/>
                    <a:pt x="373" y="73"/>
                  </a:cubicBezTo>
                  <a:cubicBezTo>
                    <a:pt x="200" y="563"/>
                    <a:pt x="88" y="1069"/>
                    <a:pt x="44" y="1588"/>
                  </a:cubicBezTo>
                  <a:cubicBezTo>
                    <a:pt x="0" y="2103"/>
                    <a:pt x="25" y="2622"/>
                    <a:pt x="106" y="3132"/>
                  </a:cubicBezTo>
                  <a:cubicBezTo>
                    <a:pt x="187" y="3638"/>
                    <a:pt x="327" y="4134"/>
                    <a:pt x="524" y="4606"/>
                  </a:cubicBezTo>
                  <a:cubicBezTo>
                    <a:pt x="722" y="5083"/>
                    <a:pt x="973" y="5538"/>
                    <a:pt x="1279" y="5954"/>
                  </a:cubicBezTo>
                  <a:cubicBezTo>
                    <a:pt x="1586" y="6371"/>
                    <a:pt x="1941" y="6748"/>
                    <a:pt x="2344" y="7070"/>
                  </a:cubicBezTo>
                  <a:cubicBezTo>
                    <a:pt x="2398" y="7113"/>
                    <a:pt x="2452" y="7155"/>
                    <a:pt x="2507" y="7196"/>
                  </a:cubicBezTo>
                  <a:cubicBezTo>
                    <a:pt x="2521" y="7207"/>
                    <a:pt x="2537" y="7211"/>
                    <a:pt x="2554" y="7211"/>
                  </a:cubicBezTo>
                  <a:cubicBezTo>
                    <a:pt x="2606" y="7211"/>
                    <a:pt x="2661" y="7164"/>
                    <a:pt x="2657" y="7109"/>
                  </a:cubicBezTo>
                  <a:cubicBezTo>
                    <a:pt x="2624" y="6631"/>
                    <a:pt x="2556" y="6155"/>
                    <a:pt x="2455" y="5686"/>
                  </a:cubicBezTo>
                  <a:cubicBezTo>
                    <a:pt x="2354" y="5224"/>
                    <a:pt x="2220" y="4770"/>
                    <a:pt x="2051" y="4328"/>
                  </a:cubicBezTo>
                  <a:cubicBezTo>
                    <a:pt x="2024" y="4256"/>
                    <a:pt x="1996" y="4185"/>
                    <a:pt x="1968" y="4114"/>
                  </a:cubicBezTo>
                  <a:lnTo>
                    <a:pt x="1968" y="4114"/>
                  </a:lnTo>
                  <a:cubicBezTo>
                    <a:pt x="2127" y="4245"/>
                    <a:pt x="2297" y="4361"/>
                    <a:pt x="2476" y="4461"/>
                  </a:cubicBezTo>
                  <a:cubicBezTo>
                    <a:pt x="2816" y="4649"/>
                    <a:pt x="3201" y="4777"/>
                    <a:pt x="3593" y="4818"/>
                  </a:cubicBezTo>
                  <a:cubicBezTo>
                    <a:pt x="3641" y="4824"/>
                    <a:pt x="3688" y="4826"/>
                    <a:pt x="3736" y="4829"/>
                  </a:cubicBezTo>
                  <a:cubicBezTo>
                    <a:pt x="3738" y="4829"/>
                    <a:pt x="3741" y="4829"/>
                    <a:pt x="3743" y="4829"/>
                  </a:cubicBezTo>
                  <a:cubicBezTo>
                    <a:pt x="3823" y="4829"/>
                    <a:pt x="3863" y="4748"/>
                    <a:pt x="3851" y="4679"/>
                  </a:cubicBezTo>
                  <a:cubicBezTo>
                    <a:pt x="3781" y="4259"/>
                    <a:pt x="3710" y="3837"/>
                    <a:pt x="3615" y="3421"/>
                  </a:cubicBezTo>
                  <a:cubicBezTo>
                    <a:pt x="3519" y="3001"/>
                    <a:pt x="3397" y="2588"/>
                    <a:pt x="3228" y="2192"/>
                  </a:cubicBezTo>
                  <a:cubicBezTo>
                    <a:pt x="3077" y="1837"/>
                    <a:pt x="2888" y="1505"/>
                    <a:pt x="2651" y="1201"/>
                  </a:cubicBezTo>
                  <a:cubicBezTo>
                    <a:pt x="2430" y="917"/>
                    <a:pt x="2166" y="654"/>
                    <a:pt x="1865" y="454"/>
                  </a:cubicBezTo>
                  <a:cubicBezTo>
                    <a:pt x="1562" y="255"/>
                    <a:pt x="1233" y="113"/>
                    <a:pt x="881" y="55"/>
                  </a:cubicBezTo>
                  <a:cubicBezTo>
                    <a:pt x="833" y="47"/>
                    <a:pt x="785" y="41"/>
                    <a:pt x="738" y="35"/>
                  </a:cubicBezTo>
                  <a:cubicBezTo>
                    <a:pt x="736" y="35"/>
                    <a:pt x="733" y="35"/>
                    <a:pt x="731" y="35"/>
                  </a:cubicBezTo>
                  <a:cubicBezTo>
                    <a:pt x="692" y="35"/>
                    <a:pt x="658" y="74"/>
                    <a:pt x="653" y="110"/>
                  </a:cubicBezTo>
                  <a:cubicBezTo>
                    <a:pt x="650" y="148"/>
                    <a:pt x="672" y="196"/>
                    <a:pt x="715" y="204"/>
                  </a:cubicBezTo>
                  <a:cubicBezTo>
                    <a:pt x="801" y="219"/>
                    <a:pt x="885" y="241"/>
                    <a:pt x="970" y="266"/>
                  </a:cubicBezTo>
                  <a:cubicBezTo>
                    <a:pt x="1063" y="294"/>
                    <a:pt x="1132" y="320"/>
                    <a:pt x="1214" y="354"/>
                  </a:cubicBezTo>
                  <a:cubicBezTo>
                    <a:pt x="1215" y="354"/>
                    <a:pt x="1233" y="362"/>
                    <a:pt x="1234" y="362"/>
                  </a:cubicBezTo>
                  <a:cubicBezTo>
                    <a:pt x="1234" y="362"/>
                    <a:pt x="1232" y="362"/>
                    <a:pt x="1228" y="360"/>
                  </a:cubicBezTo>
                  <a:lnTo>
                    <a:pt x="1228" y="360"/>
                  </a:lnTo>
                  <a:cubicBezTo>
                    <a:pt x="1237" y="363"/>
                    <a:pt x="1247" y="368"/>
                    <a:pt x="1257" y="372"/>
                  </a:cubicBezTo>
                  <a:cubicBezTo>
                    <a:pt x="1276" y="380"/>
                    <a:pt x="1295" y="389"/>
                    <a:pt x="1312" y="398"/>
                  </a:cubicBezTo>
                  <a:cubicBezTo>
                    <a:pt x="1353" y="417"/>
                    <a:pt x="1393" y="437"/>
                    <a:pt x="1434" y="458"/>
                  </a:cubicBezTo>
                  <a:cubicBezTo>
                    <a:pt x="1510" y="500"/>
                    <a:pt x="1585" y="544"/>
                    <a:pt x="1656" y="593"/>
                  </a:cubicBezTo>
                  <a:cubicBezTo>
                    <a:pt x="1936" y="777"/>
                    <a:pt x="2189" y="1006"/>
                    <a:pt x="2415" y="1279"/>
                  </a:cubicBezTo>
                  <a:cubicBezTo>
                    <a:pt x="2426" y="1294"/>
                    <a:pt x="2437" y="1307"/>
                    <a:pt x="2449" y="1321"/>
                  </a:cubicBezTo>
                  <a:cubicBezTo>
                    <a:pt x="2455" y="1329"/>
                    <a:pt x="2462" y="1338"/>
                    <a:pt x="2468" y="1346"/>
                  </a:cubicBezTo>
                  <a:cubicBezTo>
                    <a:pt x="2469" y="1348"/>
                    <a:pt x="2482" y="1363"/>
                    <a:pt x="2482" y="1363"/>
                  </a:cubicBezTo>
                  <a:cubicBezTo>
                    <a:pt x="2482" y="1363"/>
                    <a:pt x="2480" y="1362"/>
                    <a:pt x="2476" y="1357"/>
                  </a:cubicBezTo>
                  <a:lnTo>
                    <a:pt x="2476" y="1357"/>
                  </a:lnTo>
                  <a:cubicBezTo>
                    <a:pt x="2505" y="1392"/>
                    <a:pt x="2532" y="1431"/>
                    <a:pt x="2558" y="1467"/>
                  </a:cubicBezTo>
                  <a:cubicBezTo>
                    <a:pt x="2609" y="1540"/>
                    <a:pt x="2659" y="1614"/>
                    <a:pt x="2706" y="1690"/>
                  </a:cubicBezTo>
                  <a:cubicBezTo>
                    <a:pt x="2806" y="1853"/>
                    <a:pt x="2894" y="2023"/>
                    <a:pt x="2972" y="2197"/>
                  </a:cubicBezTo>
                  <a:cubicBezTo>
                    <a:pt x="3014" y="2290"/>
                    <a:pt x="3042" y="2359"/>
                    <a:pt x="3080" y="2459"/>
                  </a:cubicBezTo>
                  <a:cubicBezTo>
                    <a:pt x="3119" y="2560"/>
                    <a:pt x="3152" y="2656"/>
                    <a:pt x="3185" y="2755"/>
                  </a:cubicBezTo>
                  <a:cubicBezTo>
                    <a:pt x="3249" y="2955"/>
                    <a:pt x="3305" y="3158"/>
                    <a:pt x="3355" y="3362"/>
                  </a:cubicBezTo>
                  <a:cubicBezTo>
                    <a:pt x="3453" y="3764"/>
                    <a:pt x="3526" y="4173"/>
                    <a:pt x="3596" y="4581"/>
                  </a:cubicBezTo>
                  <a:lnTo>
                    <a:pt x="3596" y="4581"/>
                  </a:lnTo>
                  <a:cubicBezTo>
                    <a:pt x="3574" y="4578"/>
                    <a:pt x="3553" y="4576"/>
                    <a:pt x="3530" y="4574"/>
                  </a:cubicBezTo>
                  <a:cubicBezTo>
                    <a:pt x="3526" y="4573"/>
                    <a:pt x="3525" y="4573"/>
                    <a:pt x="3525" y="4573"/>
                  </a:cubicBezTo>
                  <a:lnTo>
                    <a:pt x="3525" y="4573"/>
                  </a:lnTo>
                  <a:cubicBezTo>
                    <a:pt x="3526" y="4573"/>
                    <a:pt x="3527" y="4573"/>
                    <a:pt x="3528" y="4573"/>
                  </a:cubicBezTo>
                  <a:lnTo>
                    <a:pt x="3528" y="4573"/>
                  </a:lnTo>
                  <a:cubicBezTo>
                    <a:pt x="3525" y="4573"/>
                    <a:pt x="3523" y="4572"/>
                    <a:pt x="3521" y="4572"/>
                  </a:cubicBezTo>
                  <a:cubicBezTo>
                    <a:pt x="3506" y="4570"/>
                    <a:pt x="3492" y="4568"/>
                    <a:pt x="3479" y="4566"/>
                  </a:cubicBezTo>
                  <a:cubicBezTo>
                    <a:pt x="3386" y="4551"/>
                    <a:pt x="3296" y="4531"/>
                    <a:pt x="3205" y="4506"/>
                  </a:cubicBezTo>
                  <a:cubicBezTo>
                    <a:pt x="3116" y="4482"/>
                    <a:pt x="3030" y="4454"/>
                    <a:pt x="2946" y="4422"/>
                  </a:cubicBezTo>
                  <a:cubicBezTo>
                    <a:pt x="2925" y="4413"/>
                    <a:pt x="2903" y="4405"/>
                    <a:pt x="2882" y="4395"/>
                  </a:cubicBezTo>
                  <a:cubicBezTo>
                    <a:pt x="2877" y="4394"/>
                    <a:pt x="2872" y="4392"/>
                    <a:pt x="2867" y="4390"/>
                  </a:cubicBezTo>
                  <a:lnTo>
                    <a:pt x="2867" y="4390"/>
                  </a:lnTo>
                  <a:cubicBezTo>
                    <a:pt x="2868" y="4390"/>
                    <a:pt x="2876" y="4394"/>
                    <a:pt x="2876" y="4394"/>
                  </a:cubicBezTo>
                  <a:cubicBezTo>
                    <a:pt x="2876" y="4394"/>
                    <a:pt x="2874" y="4393"/>
                    <a:pt x="2871" y="4392"/>
                  </a:cubicBezTo>
                  <a:cubicBezTo>
                    <a:pt x="2858" y="4386"/>
                    <a:pt x="2845" y="4380"/>
                    <a:pt x="2832" y="4375"/>
                  </a:cubicBezTo>
                  <a:cubicBezTo>
                    <a:pt x="2790" y="4356"/>
                    <a:pt x="2749" y="4337"/>
                    <a:pt x="2708" y="4316"/>
                  </a:cubicBezTo>
                  <a:cubicBezTo>
                    <a:pt x="2540" y="4232"/>
                    <a:pt x="2380" y="4133"/>
                    <a:pt x="2229" y="4021"/>
                  </a:cubicBezTo>
                  <a:cubicBezTo>
                    <a:pt x="2220" y="4015"/>
                    <a:pt x="2212" y="4008"/>
                    <a:pt x="2202" y="4002"/>
                  </a:cubicBezTo>
                  <a:cubicBezTo>
                    <a:pt x="2200" y="3999"/>
                    <a:pt x="2190" y="3992"/>
                    <a:pt x="2185" y="3989"/>
                  </a:cubicBezTo>
                  <a:lnTo>
                    <a:pt x="2185" y="3989"/>
                  </a:lnTo>
                  <a:cubicBezTo>
                    <a:pt x="2182" y="3986"/>
                    <a:pt x="2177" y="3982"/>
                    <a:pt x="2176" y="3981"/>
                  </a:cubicBezTo>
                  <a:cubicBezTo>
                    <a:pt x="2171" y="3978"/>
                    <a:pt x="2168" y="3974"/>
                    <a:pt x="2163" y="3971"/>
                  </a:cubicBezTo>
                  <a:cubicBezTo>
                    <a:pt x="2154" y="3964"/>
                    <a:pt x="2144" y="3955"/>
                    <a:pt x="2133" y="3947"/>
                  </a:cubicBezTo>
                  <a:cubicBezTo>
                    <a:pt x="2097" y="3917"/>
                    <a:pt x="2060" y="3886"/>
                    <a:pt x="2024" y="3854"/>
                  </a:cubicBezTo>
                  <a:cubicBezTo>
                    <a:pt x="1954" y="3792"/>
                    <a:pt x="1886" y="3728"/>
                    <a:pt x="1822" y="3661"/>
                  </a:cubicBezTo>
                  <a:cubicBezTo>
                    <a:pt x="1756" y="3595"/>
                    <a:pt x="1692" y="3523"/>
                    <a:pt x="1631" y="3450"/>
                  </a:cubicBezTo>
                  <a:cubicBezTo>
                    <a:pt x="1616" y="3432"/>
                    <a:pt x="1602" y="3414"/>
                    <a:pt x="1586" y="3396"/>
                  </a:cubicBezTo>
                  <a:cubicBezTo>
                    <a:pt x="1580" y="3388"/>
                    <a:pt x="1573" y="3379"/>
                    <a:pt x="1566" y="3371"/>
                  </a:cubicBezTo>
                  <a:cubicBezTo>
                    <a:pt x="1564" y="3367"/>
                    <a:pt x="1561" y="3363"/>
                    <a:pt x="1558" y="3359"/>
                  </a:cubicBezTo>
                  <a:lnTo>
                    <a:pt x="1558" y="3359"/>
                  </a:lnTo>
                  <a:cubicBezTo>
                    <a:pt x="1557" y="3359"/>
                    <a:pt x="1556" y="3357"/>
                    <a:pt x="1555" y="3356"/>
                  </a:cubicBezTo>
                  <a:cubicBezTo>
                    <a:pt x="1525" y="3318"/>
                    <a:pt x="1497" y="3278"/>
                    <a:pt x="1469" y="3239"/>
                  </a:cubicBezTo>
                  <a:cubicBezTo>
                    <a:pt x="1353" y="3075"/>
                    <a:pt x="1251" y="2901"/>
                    <a:pt x="1160" y="2721"/>
                  </a:cubicBezTo>
                  <a:cubicBezTo>
                    <a:pt x="1063" y="2526"/>
                    <a:pt x="991" y="2354"/>
                    <a:pt x="920" y="2144"/>
                  </a:cubicBezTo>
                  <a:cubicBezTo>
                    <a:pt x="850" y="1941"/>
                    <a:pt x="793" y="1733"/>
                    <a:pt x="746" y="1523"/>
                  </a:cubicBezTo>
                  <a:cubicBezTo>
                    <a:pt x="724" y="1420"/>
                    <a:pt x="703" y="1315"/>
                    <a:pt x="685" y="1210"/>
                  </a:cubicBezTo>
                  <a:cubicBezTo>
                    <a:pt x="676" y="1156"/>
                    <a:pt x="668" y="1102"/>
                    <a:pt x="659" y="1047"/>
                  </a:cubicBezTo>
                  <a:cubicBezTo>
                    <a:pt x="651" y="989"/>
                    <a:pt x="647" y="961"/>
                    <a:pt x="640" y="907"/>
                  </a:cubicBezTo>
                  <a:cubicBezTo>
                    <a:pt x="614" y="692"/>
                    <a:pt x="594" y="475"/>
                    <a:pt x="582" y="259"/>
                  </a:cubicBezTo>
                  <a:cubicBezTo>
                    <a:pt x="578" y="206"/>
                    <a:pt x="576" y="153"/>
                    <a:pt x="574" y="100"/>
                  </a:cubicBezTo>
                  <a:cubicBezTo>
                    <a:pt x="571" y="35"/>
                    <a:pt x="522" y="1"/>
                    <a:pt x="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6"/>
            <p:cNvSpPr/>
            <p:nvPr/>
          </p:nvSpPr>
          <p:spPr>
            <a:xfrm flipH="1">
              <a:off x="866533" y="1569099"/>
              <a:ext cx="110397" cy="275455"/>
            </a:xfrm>
            <a:custGeom>
              <a:avLst/>
              <a:gdLst/>
              <a:ahLst/>
              <a:cxnLst/>
              <a:rect l="l" t="t" r="r" b="b"/>
              <a:pathLst>
                <a:path w="2262" h="5644" extrusionOk="0">
                  <a:moveTo>
                    <a:pt x="87" y="1"/>
                  </a:moveTo>
                  <a:cubicBezTo>
                    <a:pt x="79" y="1"/>
                    <a:pt x="72" y="2"/>
                    <a:pt x="66" y="3"/>
                  </a:cubicBezTo>
                  <a:cubicBezTo>
                    <a:pt x="18" y="17"/>
                    <a:pt x="0" y="62"/>
                    <a:pt x="7" y="107"/>
                  </a:cubicBezTo>
                  <a:cubicBezTo>
                    <a:pt x="36" y="300"/>
                    <a:pt x="79" y="490"/>
                    <a:pt x="120" y="679"/>
                  </a:cubicBezTo>
                  <a:cubicBezTo>
                    <a:pt x="163" y="870"/>
                    <a:pt x="208" y="1059"/>
                    <a:pt x="257" y="1247"/>
                  </a:cubicBezTo>
                  <a:cubicBezTo>
                    <a:pt x="356" y="1623"/>
                    <a:pt x="468" y="1996"/>
                    <a:pt x="594" y="2364"/>
                  </a:cubicBezTo>
                  <a:cubicBezTo>
                    <a:pt x="719" y="2732"/>
                    <a:pt x="861" y="3102"/>
                    <a:pt x="1016" y="3463"/>
                  </a:cubicBezTo>
                  <a:cubicBezTo>
                    <a:pt x="1168" y="3820"/>
                    <a:pt x="1335" y="4173"/>
                    <a:pt x="1519" y="4515"/>
                  </a:cubicBezTo>
                  <a:cubicBezTo>
                    <a:pt x="1612" y="4688"/>
                    <a:pt x="1709" y="4858"/>
                    <a:pt x="1807" y="5027"/>
                  </a:cubicBezTo>
                  <a:cubicBezTo>
                    <a:pt x="1857" y="5111"/>
                    <a:pt x="1907" y="5195"/>
                    <a:pt x="1961" y="5275"/>
                  </a:cubicBezTo>
                  <a:cubicBezTo>
                    <a:pt x="1987" y="5316"/>
                    <a:pt x="2013" y="5355"/>
                    <a:pt x="2041" y="5396"/>
                  </a:cubicBezTo>
                  <a:cubicBezTo>
                    <a:pt x="2068" y="5435"/>
                    <a:pt x="2094" y="5479"/>
                    <a:pt x="2127" y="5515"/>
                  </a:cubicBezTo>
                  <a:cubicBezTo>
                    <a:pt x="2161" y="5550"/>
                    <a:pt x="2185" y="5593"/>
                    <a:pt x="2212" y="5634"/>
                  </a:cubicBezTo>
                  <a:cubicBezTo>
                    <a:pt x="2217" y="5641"/>
                    <a:pt x="2223" y="5644"/>
                    <a:pt x="2230" y="5644"/>
                  </a:cubicBezTo>
                  <a:cubicBezTo>
                    <a:pt x="2246" y="5644"/>
                    <a:pt x="2261" y="5628"/>
                    <a:pt x="2251" y="5610"/>
                  </a:cubicBezTo>
                  <a:cubicBezTo>
                    <a:pt x="2226" y="5567"/>
                    <a:pt x="2198" y="5525"/>
                    <a:pt x="2180" y="5478"/>
                  </a:cubicBezTo>
                  <a:cubicBezTo>
                    <a:pt x="2164" y="5434"/>
                    <a:pt x="2139" y="5392"/>
                    <a:pt x="2117" y="5350"/>
                  </a:cubicBezTo>
                  <a:cubicBezTo>
                    <a:pt x="2071" y="5265"/>
                    <a:pt x="2027" y="5178"/>
                    <a:pt x="1980" y="5092"/>
                  </a:cubicBezTo>
                  <a:cubicBezTo>
                    <a:pt x="1886" y="4922"/>
                    <a:pt x="1795" y="4751"/>
                    <a:pt x="1707" y="4576"/>
                  </a:cubicBezTo>
                  <a:cubicBezTo>
                    <a:pt x="1533" y="4231"/>
                    <a:pt x="1367" y="3880"/>
                    <a:pt x="1214" y="3524"/>
                  </a:cubicBezTo>
                  <a:cubicBezTo>
                    <a:pt x="1059" y="3168"/>
                    <a:pt x="922" y="2814"/>
                    <a:pt x="795" y="2452"/>
                  </a:cubicBezTo>
                  <a:cubicBezTo>
                    <a:pt x="669" y="2089"/>
                    <a:pt x="553" y="1712"/>
                    <a:pt x="453" y="1336"/>
                  </a:cubicBezTo>
                  <a:cubicBezTo>
                    <a:pt x="353" y="960"/>
                    <a:pt x="268" y="584"/>
                    <a:pt x="196" y="203"/>
                  </a:cubicBezTo>
                  <a:cubicBezTo>
                    <a:pt x="188" y="156"/>
                    <a:pt x="179" y="109"/>
                    <a:pt x="169" y="63"/>
                  </a:cubicBezTo>
                  <a:cubicBezTo>
                    <a:pt x="161" y="23"/>
                    <a:pt x="123"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6"/>
            <p:cNvSpPr/>
            <p:nvPr/>
          </p:nvSpPr>
          <p:spPr>
            <a:xfrm flipH="1">
              <a:off x="521677" y="1806438"/>
              <a:ext cx="114253" cy="344710"/>
            </a:xfrm>
            <a:custGeom>
              <a:avLst/>
              <a:gdLst/>
              <a:ahLst/>
              <a:cxnLst/>
              <a:rect l="l" t="t" r="r" b="b"/>
              <a:pathLst>
                <a:path w="2341" h="7063" extrusionOk="0">
                  <a:moveTo>
                    <a:pt x="202" y="1076"/>
                  </a:moveTo>
                  <a:lnTo>
                    <a:pt x="202" y="1076"/>
                  </a:lnTo>
                  <a:cubicBezTo>
                    <a:pt x="403" y="1695"/>
                    <a:pt x="598" y="2316"/>
                    <a:pt x="797" y="2936"/>
                  </a:cubicBezTo>
                  <a:cubicBezTo>
                    <a:pt x="1048" y="3724"/>
                    <a:pt x="1300" y="4511"/>
                    <a:pt x="1551" y="5299"/>
                  </a:cubicBezTo>
                  <a:cubicBezTo>
                    <a:pt x="1670" y="5672"/>
                    <a:pt x="1791" y="6045"/>
                    <a:pt x="1911" y="6417"/>
                  </a:cubicBezTo>
                  <a:lnTo>
                    <a:pt x="1911" y="6417"/>
                  </a:lnTo>
                  <a:cubicBezTo>
                    <a:pt x="1770" y="6221"/>
                    <a:pt x="1636" y="6018"/>
                    <a:pt x="1511" y="5809"/>
                  </a:cubicBezTo>
                  <a:cubicBezTo>
                    <a:pt x="1395" y="5618"/>
                    <a:pt x="1287" y="5421"/>
                    <a:pt x="1187" y="5223"/>
                  </a:cubicBezTo>
                  <a:cubicBezTo>
                    <a:pt x="1137" y="5124"/>
                    <a:pt x="1088" y="5024"/>
                    <a:pt x="1042" y="4923"/>
                  </a:cubicBezTo>
                  <a:cubicBezTo>
                    <a:pt x="995" y="4822"/>
                    <a:pt x="949" y="4718"/>
                    <a:pt x="911" y="4627"/>
                  </a:cubicBezTo>
                  <a:cubicBezTo>
                    <a:pt x="740" y="4214"/>
                    <a:pt x="597" y="3788"/>
                    <a:pt x="486" y="3355"/>
                  </a:cubicBezTo>
                  <a:cubicBezTo>
                    <a:pt x="431" y="3139"/>
                    <a:pt x="384" y="2923"/>
                    <a:pt x="345" y="2704"/>
                  </a:cubicBezTo>
                  <a:cubicBezTo>
                    <a:pt x="305" y="2486"/>
                    <a:pt x="274" y="2276"/>
                    <a:pt x="252" y="2056"/>
                  </a:cubicBezTo>
                  <a:cubicBezTo>
                    <a:pt x="218" y="1729"/>
                    <a:pt x="202" y="1403"/>
                    <a:pt x="202" y="1076"/>
                  </a:cubicBezTo>
                  <a:close/>
                  <a:moveTo>
                    <a:pt x="2123" y="6647"/>
                  </a:moveTo>
                  <a:cubicBezTo>
                    <a:pt x="2123" y="6664"/>
                    <a:pt x="2122" y="6680"/>
                    <a:pt x="2121" y="6697"/>
                  </a:cubicBezTo>
                  <a:lnTo>
                    <a:pt x="2121" y="6697"/>
                  </a:lnTo>
                  <a:cubicBezTo>
                    <a:pt x="2114" y="6688"/>
                    <a:pt x="2107" y="6679"/>
                    <a:pt x="2100" y="6670"/>
                  </a:cubicBezTo>
                  <a:lnTo>
                    <a:pt x="2100" y="6670"/>
                  </a:lnTo>
                  <a:cubicBezTo>
                    <a:pt x="2109" y="6664"/>
                    <a:pt x="2117" y="6656"/>
                    <a:pt x="2123" y="6647"/>
                  </a:cubicBezTo>
                  <a:close/>
                  <a:moveTo>
                    <a:pt x="88" y="1"/>
                  </a:moveTo>
                  <a:cubicBezTo>
                    <a:pt x="45" y="1"/>
                    <a:pt x="2" y="49"/>
                    <a:pt x="32" y="92"/>
                  </a:cubicBezTo>
                  <a:cubicBezTo>
                    <a:pt x="99" y="189"/>
                    <a:pt x="166" y="288"/>
                    <a:pt x="228" y="389"/>
                  </a:cubicBezTo>
                  <a:cubicBezTo>
                    <a:pt x="291" y="490"/>
                    <a:pt x="361" y="587"/>
                    <a:pt x="425" y="687"/>
                  </a:cubicBezTo>
                  <a:cubicBezTo>
                    <a:pt x="556" y="888"/>
                    <a:pt x="684" y="1093"/>
                    <a:pt x="803" y="1302"/>
                  </a:cubicBezTo>
                  <a:cubicBezTo>
                    <a:pt x="1037" y="1716"/>
                    <a:pt x="1248" y="2151"/>
                    <a:pt x="1419" y="2585"/>
                  </a:cubicBezTo>
                  <a:cubicBezTo>
                    <a:pt x="1595" y="3029"/>
                    <a:pt x="1740" y="3486"/>
                    <a:pt x="1852" y="3950"/>
                  </a:cubicBezTo>
                  <a:cubicBezTo>
                    <a:pt x="1964" y="4415"/>
                    <a:pt x="2042" y="4879"/>
                    <a:pt x="2086" y="5346"/>
                  </a:cubicBezTo>
                  <a:cubicBezTo>
                    <a:pt x="2123" y="5741"/>
                    <a:pt x="2138" y="6151"/>
                    <a:pt x="2126" y="6558"/>
                  </a:cubicBezTo>
                  <a:lnTo>
                    <a:pt x="2126" y="6558"/>
                  </a:lnTo>
                  <a:cubicBezTo>
                    <a:pt x="1877" y="5778"/>
                    <a:pt x="1632" y="4997"/>
                    <a:pt x="1383" y="4217"/>
                  </a:cubicBezTo>
                  <a:cubicBezTo>
                    <a:pt x="1132" y="3429"/>
                    <a:pt x="882" y="2641"/>
                    <a:pt x="631" y="1853"/>
                  </a:cubicBezTo>
                  <a:cubicBezTo>
                    <a:pt x="491" y="1411"/>
                    <a:pt x="348" y="969"/>
                    <a:pt x="212" y="525"/>
                  </a:cubicBezTo>
                  <a:cubicBezTo>
                    <a:pt x="199" y="481"/>
                    <a:pt x="164" y="460"/>
                    <a:pt x="129" y="460"/>
                  </a:cubicBezTo>
                  <a:cubicBezTo>
                    <a:pt x="84" y="460"/>
                    <a:pt x="39" y="493"/>
                    <a:pt x="35" y="549"/>
                  </a:cubicBezTo>
                  <a:cubicBezTo>
                    <a:pt x="1" y="999"/>
                    <a:pt x="4" y="1451"/>
                    <a:pt x="44" y="1901"/>
                  </a:cubicBezTo>
                  <a:cubicBezTo>
                    <a:pt x="82" y="2351"/>
                    <a:pt x="154" y="2806"/>
                    <a:pt x="259" y="3250"/>
                  </a:cubicBezTo>
                  <a:cubicBezTo>
                    <a:pt x="362" y="3689"/>
                    <a:pt x="498" y="4121"/>
                    <a:pt x="665" y="4541"/>
                  </a:cubicBezTo>
                  <a:cubicBezTo>
                    <a:pt x="832" y="4965"/>
                    <a:pt x="1030" y="5376"/>
                    <a:pt x="1257" y="5771"/>
                  </a:cubicBezTo>
                  <a:cubicBezTo>
                    <a:pt x="1487" y="6167"/>
                    <a:pt x="1745" y="6547"/>
                    <a:pt x="2030" y="6904"/>
                  </a:cubicBezTo>
                  <a:cubicBezTo>
                    <a:pt x="2065" y="6948"/>
                    <a:pt x="2101" y="6991"/>
                    <a:pt x="2136" y="7034"/>
                  </a:cubicBezTo>
                  <a:cubicBezTo>
                    <a:pt x="2152" y="7053"/>
                    <a:pt x="2180" y="7062"/>
                    <a:pt x="2206" y="7062"/>
                  </a:cubicBezTo>
                  <a:cubicBezTo>
                    <a:pt x="2220" y="7062"/>
                    <a:pt x="2234" y="7059"/>
                    <a:pt x="2246" y="7054"/>
                  </a:cubicBezTo>
                  <a:cubicBezTo>
                    <a:pt x="2284" y="7037"/>
                    <a:pt x="2304" y="7004"/>
                    <a:pt x="2308" y="6962"/>
                  </a:cubicBezTo>
                  <a:cubicBezTo>
                    <a:pt x="2341" y="6480"/>
                    <a:pt x="2340" y="5996"/>
                    <a:pt x="2302" y="5513"/>
                  </a:cubicBezTo>
                  <a:cubicBezTo>
                    <a:pt x="2265" y="5029"/>
                    <a:pt x="2192" y="4546"/>
                    <a:pt x="2086" y="4071"/>
                  </a:cubicBezTo>
                  <a:cubicBezTo>
                    <a:pt x="1982" y="3599"/>
                    <a:pt x="1842" y="3135"/>
                    <a:pt x="1672" y="2683"/>
                  </a:cubicBezTo>
                  <a:cubicBezTo>
                    <a:pt x="1500" y="2228"/>
                    <a:pt x="1298" y="1783"/>
                    <a:pt x="1062" y="1358"/>
                  </a:cubicBezTo>
                  <a:cubicBezTo>
                    <a:pt x="943" y="1147"/>
                    <a:pt x="818" y="940"/>
                    <a:pt x="685" y="736"/>
                  </a:cubicBezTo>
                  <a:cubicBezTo>
                    <a:pt x="619" y="636"/>
                    <a:pt x="549" y="539"/>
                    <a:pt x="479" y="442"/>
                  </a:cubicBezTo>
                  <a:cubicBezTo>
                    <a:pt x="440" y="390"/>
                    <a:pt x="402" y="337"/>
                    <a:pt x="359" y="288"/>
                  </a:cubicBezTo>
                  <a:cubicBezTo>
                    <a:pt x="321" y="243"/>
                    <a:pt x="281" y="198"/>
                    <a:pt x="243" y="153"/>
                  </a:cubicBezTo>
                  <a:cubicBezTo>
                    <a:pt x="204" y="109"/>
                    <a:pt x="166" y="64"/>
                    <a:pt x="127" y="19"/>
                  </a:cubicBezTo>
                  <a:cubicBezTo>
                    <a:pt x="116" y="6"/>
                    <a:pt x="102" y="1"/>
                    <a:pt x="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6"/>
            <p:cNvSpPr/>
            <p:nvPr/>
          </p:nvSpPr>
          <p:spPr>
            <a:xfrm flipH="1">
              <a:off x="574386" y="2054026"/>
              <a:ext cx="87507" cy="192585"/>
            </a:xfrm>
            <a:custGeom>
              <a:avLst/>
              <a:gdLst/>
              <a:ahLst/>
              <a:cxnLst/>
              <a:rect l="l" t="t" r="r" b="b"/>
              <a:pathLst>
                <a:path w="1793" h="3946" extrusionOk="0">
                  <a:moveTo>
                    <a:pt x="1547" y="2836"/>
                  </a:moveTo>
                  <a:lnTo>
                    <a:pt x="1547" y="2836"/>
                  </a:lnTo>
                  <a:cubicBezTo>
                    <a:pt x="1547" y="2838"/>
                    <a:pt x="1547" y="2840"/>
                    <a:pt x="1547" y="2840"/>
                  </a:cubicBezTo>
                  <a:cubicBezTo>
                    <a:pt x="1547" y="2840"/>
                    <a:pt x="1547" y="2839"/>
                    <a:pt x="1547" y="2836"/>
                  </a:cubicBezTo>
                  <a:close/>
                  <a:moveTo>
                    <a:pt x="74" y="0"/>
                  </a:moveTo>
                  <a:cubicBezTo>
                    <a:pt x="68" y="0"/>
                    <a:pt x="61" y="1"/>
                    <a:pt x="56" y="3"/>
                  </a:cubicBezTo>
                  <a:cubicBezTo>
                    <a:pt x="16" y="15"/>
                    <a:pt x="1" y="50"/>
                    <a:pt x="7" y="88"/>
                  </a:cubicBezTo>
                  <a:cubicBezTo>
                    <a:pt x="6" y="85"/>
                    <a:pt x="6" y="84"/>
                    <a:pt x="6" y="84"/>
                  </a:cubicBezTo>
                  <a:lnTo>
                    <a:pt x="6" y="84"/>
                  </a:lnTo>
                  <a:cubicBezTo>
                    <a:pt x="6" y="84"/>
                    <a:pt x="9" y="105"/>
                    <a:pt x="9" y="106"/>
                  </a:cubicBezTo>
                  <a:cubicBezTo>
                    <a:pt x="10" y="116"/>
                    <a:pt x="13" y="126"/>
                    <a:pt x="14" y="135"/>
                  </a:cubicBezTo>
                  <a:cubicBezTo>
                    <a:pt x="16" y="152"/>
                    <a:pt x="19" y="170"/>
                    <a:pt x="21" y="187"/>
                  </a:cubicBezTo>
                  <a:cubicBezTo>
                    <a:pt x="25" y="220"/>
                    <a:pt x="31" y="252"/>
                    <a:pt x="35" y="285"/>
                  </a:cubicBezTo>
                  <a:cubicBezTo>
                    <a:pt x="47" y="351"/>
                    <a:pt x="59" y="415"/>
                    <a:pt x="71" y="481"/>
                  </a:cubicBezTo>
                  <a:cubicBezTo>
                    <a:pt x="96" y="609"/>
                    <a:pt x="123" y="738"/>
                    <a:pt x="152" y="866"/>
                  </a:cubicBezTo>
                  <a:cubicBezTo>
                    <a:pt x="210" y="1123"/>
                    <a:pt x="278" y="1378"/>
                    <a:pt x="354" y="1630"/>
                  </a:cubicBezTo>
                  <a:cubicBezTo>
                    <a:pt x="430" y="1882"/>
                    <a:pt x="520" y="2131"/>
                    <a:pt x="616" y="2376"/>
                  </a:cubicBezTo>
                  <a:cubicBezTo>
                    <a:pt x="711" y="2621"/>
                    <a:pt x="819" y="2873"/>
                    <a:pt x="935" y="3116"/>
                  </a:cubicBezTo>
                  <a:cubicBezTo>
                    <a:pt x="1050" y="3359"/>
                    <a:pt x="1169" y="3588"/>
                    <a:pt x="1298" y="3818"/>
                  </a:cubicBezTo>
                  <a:cubicBezTo>
                    <a:pt x="1314" y="3846"/>
                    <a:pt x="1331" y="3875"/>
                    <a:pt x="1348" y="3904"/>
                  </a:cubicBezTo>
                  <a:cubicBezTo>
                    <a:pt x="1364" y="3932"/>
                    <a:pt x="1392" y="3946"/>
                    <a:pt x="1421" y="3946"/>
                  </a:cubicBezTo>
                  <a:cubicBezTo>
                    <a:pt x="1458" y="3946"/>
                    <a:pt x="1495" y="3923"/>
                    <a:pt x="1506" y="3883"/>
                  </a:cubicBezTo>
                  <a:cubicBezTo>
                    <a:pt x="1637" y="3425"/>
                    <a:pt x="1721" y="2955"/>
                    <a:pt x="1757" y="2481"/>
                  </a:cubicBezTo>
                  <a:cubicBezTo>
                    <a:pt x="1793" y="2014"/>
                    <a:pt x="1782" y="1544"/>
                    <a:pt x="1725" y="1079"/>
                  </a:cubicBezTo>
                  <a:cubicBezTo>
                    <a:pt x="1708" y="943"/>
                    <a:pt x="1687" y="808"/>
                    <a:pt x="1661" y="673"/>
                  </a:cubicBezTo>
                  <a:cubicBezTo>
                    <a:pt x="1648" y="609"/>
                    <a:pt x="1634" y="544"/>
                    <a:pt x="1619" y="479"/>
                  </a:cubicBezTo>
                  <a:cubicBezTo>
                    <a:pt x="1605" y="415"/>
                    <a:pt x="1583" y="352"/>
                    <a:pt x="1563" y="289"/>
                  </a:cubicBezTo>
                  <a:cubicBezTo>
                    <a:pt x="1555" y="265"/>
                    <a:pt x="1532" y="248"/>
                    <a:pt x="1506" y="248"/>
                  </a:cubicBezTo>
                  <a:cubicBezTo>
                    <a:pt x="1502" y="248"/>
                    <a:pt x="1497" y="248"/>
                    <a:pt x="1492" y="250"/>
                  </a:cubicBezTo>
                  <a:cubicBezTo>
                    <a:pt x="1460" y="258"/>
                    <a:pt x="1448" y="289"/>
                    <a:pt x="1452" y="320"/>
                  </a:cubicBezTo>
                  <a:cubicBezTo>
                    <a:pt x="1455" y="334"/>
                    <a:pt x="1456" y="348"/>
                    <a:pt x="1458" y="362"/>
                  </a:cubicBezTo>
                  <a:cubicBezTo>
                    <a:pt x="1460" y="369"/>
                    <a:pt x="1460" y="376"/>
                    <a:pt x="1461" y="383"/>
                  </a:cubicBezTo>
                  <a:cubicBezTo>
                    <a:pt x="1460" y="381"/>
                    <a:pt x="1460" y="380"/>
                    <a:pt x="1460" y="380"/>
                  </a:cubicBezTo>
                  <a:lnTo>
                    <a:pt x="1460" y="380"/>
                  </a:lnTo>
                  <a:cubicBezTo>
                    <a:pt x="1461" y="380"/>
                    <a:pt x="1463" y="395"/>
                    <a:pt x="1463" y="395"/>
                  </a:cubicBezTo>
                  <a:cubicBezTo>
                    <a:pt x="1467" y="428"/>
                    <a:pt x="1471" y="463"/>
                    <a:pt x="1477" y="496"/>
                  </a:cubicBezTo>
                  <a:cubicBezTo>
                    <a:pt x="1488" y="554"/>
                    <a:pt x="1498" y="613"/>
                    <a:pt x="1507" y="672"/>
                  </a:cubicBezTo>
                  <a:cubicBezTo>
                    <a:pt x="1512" y="699"/>
                    <a:pt x="1517" y="728"/>
                    <a:pt x="1520" y="755"/>
                  </a:cubicBezTo>
                  <a:cubicBezTo>
                    <a:pt x="1521" y="767"/>
                    <a:pt x="1524" y="779"/>
                    <a:pt x="1525" y="791"/>
                  </a:cubicBezTo>
                  <a:cubicBezTo>
                    <a:pt x="1526" y="798"/>
                    <a:pt x="1527" y="805"/>
                    <a:pt x="1529" y="812"/>
                  </a:cubicBezTo>
                  <a:cubicBezTo>
                    <a:pt x="1529" y="814"/>
                    <a:pt x="1531" y="831"/>
                    <a:pt x="1531" y="832"/>
                  </a:cubicBezTo>
                  <a:lnTo>
                    <a:pt x="1531" y="832"/>
                  </a:lnTo>
                  <a:cubicBezTo>
                    <a:pt x="1530" y="830"/>
                    <a:pt x="1530" y="829"/>
                    <a:pt x="1530" y="827"/>
                  </a:cubicBezTo>
                  <a:lnTo>
                    <a:pt x="1530" y="827"/>
                  </a:lnTo>
                  <a:cubicBezTo>
                    <a:pt x="1530" y="831"/>
                    <a:pt x="1530" y="832"/>
                    <a:pt x="1531" y="832"/>
                  </a:cubicBezTo>
                  <a:cubicBezTo>
                    <a:pt x="1531" y="832"/>
                    <a:pt x="1531" y="832"/>
                    <a:pt x="1531" y="832"/>
                  </a:cubicBezTo>
                  <a:lnTo>
                    <a:pt x="1531" y="832"/>
                  </a:lnTo>
                  <a:cubicBezTo>
                    <a:pt x="1535" y="863"/>
                    <a:pt x="1538" y="894"/>
                    <a:pt x="1543" y="925"/>
                  </a:cubicBezTo>
                  <a:cubicBezTo>
                    <a:pt x="1545" y="938"/>
                    <a:pt x="1546" y="952"/>
                    <a:pt x="1549" y="967"/>
                  </a:cubicBezTo>
                  <a:lnTo>
                    <a:pt x="1549" y="967"/>
                  </a:lnTo>
                  <a:cubicBezTo>
                    <a:pt x="1549" y="970"/>
                    <a:pt x="1550" y="972"/>
                    <a:pt x="1550" y="973"/>
                  </a:cubicBezTo>
                  <a:lnTo>
                    <a:pt x="1554" y="1002"/>
                  </a:lnTo>
                  <a:cubicBezTo>
                    <a:pt x="1582" y="1231"/>
                    <a:pt x="1600" y="1462"/>
                    <a:pt x="1607" y="1694"/>
                  </a:cubicBezTo>
                  <a:cubicBezTo>
                    <a:pt x="1613" y="1925"/>
                    <a:pt x="1608" y="2162"/>
                    <a:pt x="1592" y="2396"/>
                  </a:cubicBezTo>
                  <a:cubicBezTo>
                    <a:pt x="1583" y="2511"/>
                    <a:pt x="1573" y="2627"/>
                    <a:pt x="1559" y="2741"/>
                  </a:cubicBezTo>
                  <a:cubicBezTo>
                    <a:pt x="1556" y="2770"/>
                    <a:pt x="1552" y="2798"/>
                    <a:pt x="1549" y="2826"/>
                  </a:cubicBezTo>
                  <a:cubicBezTo>
                    <a:pt x="1548" y="2827"/>
                    <a:pt x="1548" y="2829"/>
                    <a:pt x="1548" y="2832"/>
                  </a:cubicBezTo>
                  <a:lnTo>
                    <a:pt x="1548" y="2832"/>
                  </a:lnTo>
                  <a:cubicBezTo>
                    <a:pt x="1548" y="2832"/>
                    <a:pt x="1548" y="2832"/>
                    <a:pt x="1548" y="2832"/>
                  </a:cubicBezTo>
                  <a:lnTo>
                    <a:pt x="1548" y="2832"/>
                  </a:lnTo>
                  <a:cubicBezTo>
                    <a:pt x="1547" y="2833"/>
                    <a:pt x="1547" y="2834"/>
                    <a:pt x="1547" y="2836"/>
                  </a:cubicBezTo>
                  <a:lnTo>
                    <a:pt x="1547" y="2836"/>
                  </a:lnTo>
                  <a:cubicBezTo>
                    <a:pt x="1547" y="2835"/>
                    <a:pt x="1547" y="2833"/>
                    <a:pt x="1548" y="2832"/>
                  </a:cubicBezTo>
                  <a:lnTo>
                    <a:pt x="1548" y="2832"/>
                  </a:lnTo>
                  <a:cubicBezTo>
                    <a:pt x="1547" y="2838"/>
                    <a:pt x="1546" y="2845"/>
                    <a:pt x="1545" y="2852"/>
                  </a:cubicBezTo>
                  <a:cubicBezTo>
                    <a:pt x="1543" y="2868"/>
                    <a:pt x="1540" y="2885"/>
                    <a:pt x="1538" y="2902"/>
                  </a:cubicBezTo>
                  <a:cubicBezTo>
                    <a:pt x="1530" y="2958"/>
                    <a:pt x="1521" y="3014"/>
                    <a:pt x="1512" y="3069"/>
                  </a:cubicBezTo>
                  <a:cubicBezTo>
                    <a:pt x="1481" y="3258"/>
                    <a:pt x="1441" y="3446"/>
                    <a:pt x="1394" y="3631"/>
                  </a:cubicBezTo>
                  <a:lnTo>
                    <a:pt x="1394" y="3631"/>
                  </a:lnTo>
                  <a:cubicBezTo>
                    <a:pt x="1301" y="3463"/>
                    <a:pt x="1213" y="3293"/>
                    <a:pt x="1130" y="3121"/>
                  </a:cubicBezTo>
                  <a:cubicBezTo>
                    <a:pt x="1072" y="3002"/>
                    <a:pt x="1016" y="2882"/>
                    <a:pt x="962" y="2760"/>
                  </a:cubicBezTo>
                  <a:cubicBezTo>
                    <a:pt x="949" y="2732"/>
                    <a:pt x="937" y="2702"/>
                    <a:pt x="924" y="2672"/>
                  </a:cubicBezTo>
                  <a:cubicBezTo>
                    <a:pt x="918" y="2658"/>
                    <a:pt x="911" y="2644"/>
                    <a:pt x="905" y="2628"/>
                  </a:cubicBezTo>
                  <a:cubicBezTo>
                    <a:pt x="902" y="2621"/>
                    <a:pt x="899" y="2614"/>
                    <a:pt x="896" y="2607"/>
                  </a:cubicBezTo>
                  <a:cubicBezTo>
                    <a:pt x="894" y="2603"/>
                    <a:pt x="893" y="2601"/>
                    <a:pt x="892" y="2597"/>
                  </a:cubicBezTo>
                  <a:cubicBezTo>
                    <a:pt x="890" y="2592"/>
                    <a:pt x="889" y="2590"/>
                    <a:pt x="889" y="2590"/>
                  </a:cubicBezTo>
                  <a:lnTo>
                    <a:pt x="889" y="2590"/>
                  </a:lnTo>
                  <a:cubicBezTo>
                    <a:pt x="889" y="2590"/>
                    <a:pt x="892" y="2599"/>
                    <a:pt x="892" y="2599"/>
                  </a:cubicBezTo>
                  <a:cubicBezTo>
                    <a:pt x="892" y="2599"/>
                    <a:pt x="892" y="2598"/>
                    <a:pt x="891" y="2596"/>
                  </a:cubicBezTo>
                  <a:cubicBezTo>
                    <a:pt x="866" y="2535"/>
                    <a:pt x="841" y="2473"/>
                    <a:pt x="816" y="2413"/>
                  </a:cubicBezTo>
                  <a:cubicBezTo>
                    <a:pt x="718" y="2169"/>
                    <a:pt x="629" y="1921"/>
                    <a:pt x="549" y="1671"/>
                  </a:cubicBezTo>
                  <a:cubicBezTo>
                    <a:pt x="468" y="1422"/>
                    <a:pt x="393" y="1171"/>
                    <a:pt x="328" y="917"/>
                  </a:cubicBezTo>
                  <a:cubicBezTo>
                    <a:pt x="263" y="663"/>
                    <a:pt x="213" y="406"/>
                    <a:pt x="160" y="149"/>
                  </a:cubicBezTo>
                  <a:cubicBezTo>
                    <a:pt x="153" y="116"/>
                    <a:pt x="146" y="84"/>
                    <a:pt x="140" y="51"/>
                  </a:cubicBezTo>
                  <a:cubicBezTo>
                    <a:pt x="135" y="22"/>
                    <a:pt x="104" y="0"/>
                    <a:pt x="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6"/>
            <p:cNvSpPr/>
            <p:nvPr/>
          </p:nvSpPr>
          <p:spPr>
            <a:xfrm flipH="1">
              <a:off x="593420" y="1914541"/>
              <a:ext cx="54857" cy="324992"/>
            </a:xfrm>
            <a:custGeom>
              <a:avLst/>
              <a:gdLst/>
              <a:ahLst/>
              <a:cxnLst/>
              <a:rect l="l" t="t" r="r" b="b"/>
              <a:pathLst>
                <a:path w="1124" h="6659" extrusionOk="0">
                  <a:moveTo>
                    <a:pt x="84" y="1"/>
                  </a:moveTo>
                  <a:cubicBezTo>
                    <a:pt x="42" y="1"/>
                    <a:pt x="0" y="28"/>
                    <a:pt x="1" y="82"/>
                  </a:cubicBezTo>
                  <a:cubicBezTo>
                    <a:pt x="7" y="518"/>
                    <a:pt x="30" y="954"/>
                    <a:pt x="69" y="1388"/>
                  </a:cubicBezTo>
                  <a:cubicBezTo>
                    <a:pt x="109" y="1826"/>
                    <a:pt x="163" y="2262"/>
                    <a:pt x="235" y="2696"/>
                  </a:cubicBezTo>
                  <a:cubicBezTo>
                    <a:pt x="305" y="3129"/>
                    <a:pt x="394" y="3557"/>
                    <a:pt x="498" y="3983"/>
                  </a:cubicBezTo>
                  <a:cubicBezTo>
                    <a:pt x="550" y="4194"/>
                    <a:pt x="605" y="4403"/>
                    <a:pt x="664" y="4613"/>
                  </a:cubicBezTo>
                  <a:cubicBezTo>
                    <a:pt x="724" y="4820"/>
                    <a:pt x="788" y="5026"/>
                    <a:pt x="845" y="5234"/>
                  </a:cubicBezTo>
                  <a:cubicBezTo>
                    <a:pt x="901" y="5442"/>
                    <a:pt x="950" y="5646"/>
                    <a:pt x="977" y="5856"/>
                  </a:cubicBezTo>
                  <a:cubicBezTo>
                    <a:pt x="989" y="5958"/>
                    <a:pt x="997" y="6062"/>
                    <a:pt x="998" y="6165"/>
                  </a:cubicBezTo>
                  <a:cubicBezTo>
                    <a:pt x="998" y="6269"/>
                    <a:pt x="990" y="6374"/>
                    <a:pt x="988" y="6478"/>
                  </a:cubicBezTo>
                  <a:cubicBezTo>
                    <a:pt x="987" y="6505"/>
                    <a:pt x="988" y="6527"/>
                    <a:pt x="993" y="6553"/>
                  </a:cubicBezTo>
                  <a:cubicBezTo>
                    <a:pt x="998" y="6583"/>
                    <a:pt x="994" y="6612"/>
                    <a:pt x="989" y="6641"/>
                  </a:cubicBezTo>
                  <a:cubicBezTo>
                    <a:pt x="988" y="6652"/>
                    <a:pt x="995" y="6658"/>
                    <a:pt x="1002" y="6658"/>
                  </a:cubicBezTo>
                  <a:cubicBezTo>
                    <a:pt x="1008" y="6658"/>
                    <a:pt x="1013" y="6655"/>
                    <a:pt x="1015" y="6649"/>
                  </a:cubicBezTo>
                  <a:lnTo>
                    <a:pt x="1015" y="6650"/>
                  </a:lnTo>
                  <a:cubicBezTo>
                    <a:pt x="1025" y="6622"/>
                    <a:pt x="1032" y="6595"/>
                    <a:pt x="1047" y="6571"/>
                  </a:cubicBezTo>
                  <a:cubicBezTo>
                    <a:pt x="1062" y="6549"/>
                    <a:pt x="1072" y="6528"/>
                    <a:pt x="1079" y="6502"/>
                  </a:cubicBezTo>
                  <a:cubicBezTo>
                    <a:pt x="1094" y="6451"/>
                    <a:pt x="1102" y="6399"/>
                    <a:pt x="1108" y="6346"/>
                  </a:cubicBezTo>
                  <a:cubicBezTo>
                    <a:pt x="1122" y="6242"/>
                    <a:pt x="1123" y="6137"/>
                    <a:pt x="1120" y="6032"/>
                  </a:cubicBezTo>
                  <a:cubicBezTo>
                    <a:pt x="1112" y="5818"/>
                    <a:pt x="1078" y="5604"/>
                    <a:pt x="1033" y="5394"/>
                  </a:cubicBezTo>
                  <a:cubicBezTo>
                    <a:pt x="941" y="4971"/>
                    <a:pt x="807" y="4557"/>
                    <a:pt x="702" y="4137"/>
                  </a:cubicBezTo>
                  <a:cubicBezTo>
                    <a:pt x="595" y="3711"/>
                    <a:pt x="506" y="3283"/>
                    <a:pt x="431" y="2851"/>
                  </a:cubicBezTo>
                  <a:cubicBezTo>
                    <a:pt x="356" y="2422"/>
                    <a:pt x="297" y="1992"/>
                    <a:pt x="254" y="1559"/>
                  </a:cubicBezTo>
                  <a:cubicBezTo>
                    <a:pt x="210" y="1122"/>
                    <a:pt x="183" y="684"/>
                    <a:pt x="173" y="246"/>
                  </a:cubicBezTo>
                  <a:cubicBezTo>
                    <a:pt x="172" y="192"/>
                    <a:pt x="170" y="137"/>
                    <a:pt x="169" y="82"/>
                  </a:cubicBezTo>
                  <a:cubicBezTo>
                    <a:pt x="169" y="28"/>
                    <a:pt x="126" y="1"/>
                    <a:pt x="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6"/>
            <p:cNvSpPr/>
            <p:nvPr/>
          </p:nvSpPr>
          <p:spPr>
            <a:xfrm flipH="1">
              <a:off x="600448" y="1370756"/>
              <a:ext cx="144170" cy="260472"/>
            </a:xfrm>
            <a:custGeom>
              <a:avLst/>
              <a:gdLst/>
              <a:ahLst/>
              <a:cxnLst/>
              <a:rect l="l" t="t" r="r" b="b"/>
              <a:pathLst>
                <a:path w="2954" h="5337" extrusionOk="0">
                  <a:moveTo>
                    <a:pt x="2709" y="65"/>
                  </a:moveTo>
                  <a:lnTo>
                    <a:pt x="2709" y="65"/>
                  </a:lnTo>
                  <a:cubicBezTo>
                    <a:pt x="2707" y="66"/>
                    <a:pt x="2705" y="67"/>
                    <a:pt x="2705" y="67"/>
                  </a:cubicBezTo>
                  <a:cubicBezTo>
                    <a:pt x="2705" y="67"/>
                    <a:pt x="2706" y="67"/>
                    <a:pt x="2707" y="66"/>
                  </a:cubicBezTo>
                  <a:cubicBezTo>
                    <a:pt x="2708" y="66"/>
                    <a:pt x="2709" y="66"/>
                    <a:pt x="2709" y="65"/>
                  </a:cubicBezTo>
                  <a:close/>
                  <a:moveTo>
                    <a:pt x="2077" y="2637"/>
                  </a:moveTo>
                  <a:cubicBezTo>
                    <a:pt x="2074" y="2643"/>
                    <a:pt x="2073" y="2646"/>
                    <a:pt x="2073" y="2646"/>
                  </a:cubicBezTo>
                  <a:lnTo>
                    <a:pt x="2073" y="2646"/>
                  </a:lnTo>
                  <a:cubicBezTo>
                    <a:pt x="2074" y="2643"/>
                    <a:pt x="2076" y="2640"/>
                    <a:pt x="2077" y="2637"/>
                  </a:cubicBezTo>
                  <a:close/>
                  <a:moveTo>
                    <a:pt x="2381" y="445"/>
                  </a:moveTo>
                  <a:cubicBezTo>
                    <a:pt x="2127" y="958"/>
                    <a:pt x="1874" y="1472"/>
                    <a:pt x="1620" y="1985"/>
                  </a:cubicBezTo>
                  <a:cubicBezTo>
                    <a:pt x="1469" y="2291"/>
                    <a:pt x="1317" y="2597"/>
                    <a:pt x="1166" y="2902"/>
                  </a:cubicBezTo>
                  <a:cubicBezTo>
                    <a:pt x="1013" y="3211"/>
                    <a:pt x="864" y="3521"/>
                    <a:pt x="712" y="3831"/>
                  </a:cubicBezTo>
                  <a:cubicBezTo>
                    <a:pt x="568" y="4121"/>
                    <a:pt x="426" y="4411"/>
                    <a:pt x="283" y="4702"/>
                  </a:cubicBezTo>
                  <a:lnTo>
                    <a:pt x="283" y="4702"/>
                  </a:lnTo>
                  <a:cubicBezTo>
                    <a:pt x="326" y="4457"/>
                    <a:pt x="371" y="4213"/>
                    <a:pt x="423" y="3970"/>
                  </a:cubicBezTo>
                  <a:cubicBezTo>
                    <a:pt x="516" y="3540"/>
                    <a:pt x="625" y="3120"/>
                    <a:pt x="773" y="2710"/>
                  </a:cubicBezTo>
                  <a:cubicBezTo>
                    <a:pt x="902" y="2348"/>
                    <a:pt x="1062" y="2002"/>
                    <a:pt x="1265" y="1670"/>
                  </a:cubicBezTo>
                  <a:cubicBezTo>
                    <a:pt x="1312" y="1592"/>
                    <a:pt x="1362" y="1515"/>
                    <a:pt x="1414" y="1440"/>
                  </a:cubicBezTo>
                  <a:cubicBezTo>
                    <a:pt x="1439" y="1404"/>
                    <a:pt x="1465" y="1365"/>
                    <a:pt x="1492" y="1330"/>
                  </a:cubicBezTo>
                  <a:cubicBezTo>
                    <a:pt x="1505" y="1311"/>
                    <a:pt x="1520" y="1293"/>
                    <a:pt x="1533" y="1275"/>
                  </a:cubicBezTo>
                  <a:cubicBezTo>
                    <a:pt x="1540" y="1266"/>
                    <a:pt x="1546" y="1257"/>
                    <a:pt x="1553" y="1249"/>
                  </a:cubicBezTo>
                  <a:cubicBezTo>
                    <a:pt x="1554" y="1248"/>
                    <a:pt x="1560" y="1240"/>
                    <a:pt x="1560" y="1240"/>
                  </a:cubicBezTo>
                  <a:lnTo>
                    <a:pt x="1560" y="1240"/>
                  </a:lnTo>
                  <a:cubicBezTo>
                    <a:pt x="1560" y="1240"/>
                    <a:pt x="1560" y="1240"/>
                    <a:pt x="1560" y="1240"/>
                  </a:cubicBezTo>
                  <a:lnTo>
                    <a:pt x="1560" y="1240"/>
                  </a:lnTo>
                  <a:cubicBezTo>
                    <a:pt x="1562" y="1236"/>
                    <a:pt x="1566" y="1232"/>
                    <a:pt x="1566" y="1231"/>
                  </a:cubicBezTo>
                  <a:cubicBezTo>
                    <a:pt x="1679" y="1087"/>
                    <a:pt x="1799" y="950"/>
                    <a:pt x="1929" y="823"/>
                  </a:cubicBezTo>
                  <a:cubicBezTo>
                    <a:pt x="1994" y="759"/>
                    <a:pt x="2061" y="697"/>
                    <a:pt x="2131" y="639"/>
                  </a:cubicBezTo>
                  <a:cubicBezTo>
                    <a:pt x="2166" y="609"/>
                    <a:pt x="2200" y="580"/>
                    <a:pt x="2235" y="553"/>
                  </a:cubicBezTo>
                  <a:cubicBezTo>
                    <a:pt x="2243" y="546"/>
                    <a:pt x="2251" y="540"/>
                    <a:pt x="2260" y="534"/>
                  </a:cubicBezTo>
                  <a:lnTo>
                    <a:pt x="2260" y="534"/>
                  </a:lnTo>
                  <a:cubicBezTo>
                    <a:pt x="2258" y="535"/>
                    <a:pt x="2257" y="536"/>
                    <a:pt x="2257" y="536"/>
                  </a:cubicBezTo>
                  <a:cubicBezTo>
                    <a:pt x="2256" y="536"/>
                    <a:pt x="2273" y="523"/>
                    <a:pt x="2275" y="522"/>
                  </a:cubicBezTo>
                  <a:cubicBezTo>
                    <a:pt x="2294" y="508"/>
                    <a:pt x="2313" y="493"/>
                    <a:pt x="2332" y="479"/>
                  </a:cubicBezTo>
                  <a:cubicBezTo>
                    <a:pt x="2348" y="467"/>
                    <a:pt x="2365" y="456"/>
                    <a:pt x="2381" y="445"/>
                  </a:cubicBezTo>
                  <a:close/>
                  <a:moveTo>
                    <a:pt x="2528" y="554"/>
                  </a:moveTo>
                  <a:cubicBezTo>
                    <a:pt x="2527" y="620"/>
                    <a:pt x="2524" y="686"/>
                    <a:pt x="2520" y="752"/>
                  </a:cubicBezTo>
                  <a:cubicBezTo>
                    <a:pt x="2514" y="847"/>
                    <a:pt x="2506" y="943"/>
                    <a:pt x="2495" y="1038"/>
                  </a:cubicBezTo>
                  <a:cubicBezTo>
                    <a:pt x="2493" y="1061"/>
                    <a:pt x="2491" y="1084"/>
                    <a:pt x="2488" y="1105"/>
                  </a:cubicBezTo>
                  <a:cubicBezTo>
                    <a:pt x="2487" y="1117"/>
                    <a:pt x="2485" y="1129"/>
                    <a:pt x="2483" y="1141"/>
                  </a:cubicBezTo>
                  <a:cubicBezTo>
                    <a:pt x="2483" y="1145"/>
                    <a:pt x="2482" y="1151"/>
                    <a:pt x="2481" y="1156"/>
                  </a:cubicBezTo>
                  <a:cubicBezTo>
                    <a:pt x="2481" y="1158"/>
                    <a:pt x="2479" y="1172"/>
                    <a:pt x="2480" y="1172"/>
                  </a:cubicBezTo>
                  <a:cubicBezTo>
                    <a:pt x="2480" y="1172"/>
                    <a:pt x="2480" y="1170"/>
                    <a:pt x="2481" y="1163"/>
                  </a:cubicBezTo>
                  <a:lnTo>
                    <a:pt x="2481" y="1163"/>
                  </a:lnTo>
                  <a:cubicBezTo>
                    <a:pt x="2474" y="1210"/>
                    <a:pt x="2467" y="1257"/>
                    <a:pt x="2460" y="1304"/>
                  </a:cubicBezTo>
                  <a:cubicBezTo>
                    <a:pt x="2399" y="1681"/>
                    <a:pt x="2300" y="2052"/>
                    <a:pt x="2167" y="2410"/>
                  </a:cubicBezTo>
                  <a:cubicBezTo>
                    <a:pt x="2150" y="2455"/>
                    <a:pt x="2134" y="2499"/>
                    <a:pt x="2116" y="2543"/>
                  </a:cubicBezTo>
                  <a:cubicBezTo>
                    <a:pt x="2108" y="2565"/>
                    <a:pt x="2099" y="2585"/>
                    <a:pt x="2091" y="2605"/>
                  </a:cubicBezTo>
                  <a:cubicBezTo>
                    <a:pt x="2086" y="2617"/>
                    <a:pt x="2081" y="2628"/>
                    <a:pt x="2077" y="2639"/>
                  </a:cubicBezTo>
                  <a:cubicBezTo>
                    <a:pt x="2076" y="2641"/>
                    <a:pt x="2073" y="2647"/>
                    <a:pt x="2073" y="2647"/>
                  </a:cubicBezTo>
                  <a:cubicBezTo>
                    <a:pt x="2073" y="2647"/>
                    <a:pt x="2073" y="2647"/>
                    <a:pt x="2073" y="2646"/>
                  </a:cubicBezTo>
                  <a:lnTo>
                    <a:pt x="2073" y="2646"/>
                  </a:lnTo>
                  <a:cubicBezTo>
                    <a:pt x="2071" y="2651"/>
                    <a:pt x="2070" y="2655"/>
                    <a:pt x="2068" y="2660"/>
                  </a:cubicBezTo>
                  <a:cubicBezTo>
                    <a:pt x="2030" y="2747"/>
                    <a:pt x="1991" y="2834"/>
                    <a:pt x="1949" y="2918"/>
                  </a:cubicBezTo>
                  <a:cubicBezTo>
                    <a:pt x="1866" y="3091"/>
                    <a:pt x="1774" y="3260"/>
                    <a:pt x="1676" y="3423"/>
                  </a:cubicBezTo>
                  <a:cubicBezTo>
                    <a:pt x="1576" y="3586"/>
                    <a:pt x="1470" y="3745"/>
                    <a:pt x="1356" y="3899"/>
                  </a:cubicBezTo>
                  <a:cubicBezTo>
                    <a:pt x="1341" y="3918"/>
                    <a:pt x="1327" y="3937"/>
                    <a:pt x="1313" y="3956"/>
                  </a:cubicBezTo>
                  <a:cubicBezTo>
                    <a:pt x="1309" y="3961"/>
                    <a:pt x="1304" y="3967"/>
                    <a:pt x="1300" y="3973"/>
                  </a:cubicBezTo>
                  <a:lnTo>
                    <a:pt x="1300" y="3973"/>
                  </a:lnTo>
                  <a:cubicBezTo>
                    <a:pt x="1300" y="3973"/>
                    <a:pt x="1300" y="3973"/>
                    <a:pt x="1300" y="3973"/>
                  </a:cubicBezTo>
                  <a:lnTo>
                    <a:pt x="1300" y="3973"/>
                  </a:lnTo>
                  <a:cubicBezTo>
                    <a:pt x="1300" y="3973"/>
                    <a:pt x="1298" y="3975"/>
                    <a:pt x="1294" y="3981"/>
                  </a:cubicBezTo>
                  <a:cubicBezTo>
                    <a:pt x="1296" y="3978"/>
                    <a:pt x="1298" y="3976"/>
                    <a:pt x="1300" y="3973"/>
                  </a:cubicBezTo>
                  <a:lnTo>
                    <a:pt x="1300" y="3973"/>
                  </a:lnTo>
                  <a:cubicBezTo>
                    <a:pt x="1299" y="3974"/>
                    <a:pt x="1296" y="3979"/>
                    <a:pt x="1295" y="3981"/>
                  </a:cubicBezTo>
                  <a:cubicBezTo>
                    <a:pt x="1290" y="3987"/>
                    <a:pt x="1285" y="3993"/>
                    <a:pt x="1279" y="3998"/>
                  </a:cubicBezTo>
                  <a:cubicBezTo>
                    <a:pt x="1251" y="4037"/>
                    <a:pt x="1221" y="4073"/>
                    <a:pt x="1191" y="4110"/>
                  </a:cubicBezTo>
                  <a:cubicBezTo>
                    <a:pt x="1131" y="4183"/>
                    <a:pt x="1069" y="4255"/>
                    <a:pt x="1005" y="4326"/>
                  </a:cubicBezTo>
                  <a:cubicBezTo>
                    <a:pt x="876" y="4467"/>
                    <a:pt x="739" y="4604"/>
                    <a:pt x="596" y="4733"/>
                  </a:cubicBezTo>
                  <a:cubicBezTo>
                    <a:pt x="525" y="4796"/>
                    <a:pt x="454" y="4858"/>
                    <a:pt x="380" y="4917"/>
                  </a:cubicBezTo>
                  <a:cubicBezTo>
                    <a:pt x="362" y="4931"/>
                    <a:pt x="344" y="4946"/>
                    <a:pt x="328" y="4959"/>
                  </a:cubicBezTo>
                  <a:cubicBezTo>
                    <a:pt x="318" y="4966"/>
                    <a:pt x="309" y="4974"/>
                    <a:pt x="299" y="4981"/>
                  </a:cubicBezTo>
                  <a:cubicBezTo>
                    <a:pt x="296" y="4985"/>
                    <a:pt x="291" y="4987"/>
                    <a:pt x="287" y="4991"/>
                  </a:cubicBezTo>
                  <a:lnTo>
                    <a:pt x="287" y="4991"/>
                  </a:lnTo>
                  <a:cubicBezTo>
                    <a:pt x="285" y="4993"/>
                    <a:pt x="282" y="4995"/>
                    <a:pt x="281" y="4996"/>
                  </a:cubicBezTo>
                  <a:cubicBezTo>
                    <a:pt x="263" y="5009"/>
                    <a:pt x="244" y="5023"/>
                    <a:pt x="226" y="5037"/>
                  </a:cubicBezTo>
                  <a:lnTo>
                    <a:pt x="226" y="5037"/>
                  </a:lnTo>
                  <a:cubicBezTo>
                    <a:pt x="229" y="5017"/>
                    <a:pt x="232" y="4998"/>
                    <a:pt x="236" y="4978"/>
                  </a:cubicBezTo>
                  <a:lnTo>
                    <a:pt x="236" y="4978"/>
                  </a:lnTo>
                  <a:cubicBezTo>
                    <a:pt x="245" y="4982"/>
                    <a:pt x="255" y="4984"/>
                    <a:pt x="266" y="4984"/>
                  </a:cubicBezTo>
                  <a:cubicBezTo>
                    <a:pt x="293" y="4984"/>
                    <a:pt x="320" y="4971"/>
                    <a:pt x="332" y="4947"/>
                  </a:cubicBezTo>
                  <a:cubicBezTo>
                    <a:pt x="639" y="4329"/>
                    <a:pt x="952" y="3717"/>
                    <a:pt x="1259" y="3100"/>
                  </a:cubicBezTo>
                  <a:cubicBezTo>
                    <a:pt x="1565" y="2486"/>
                    <a:pt x="1871" y="1872"/>
                    <a:pt x="2177" y="1260"/>
                  </a:cubicBezTo>
                  <a:cubicBezTo>
                    <a:pt x="2293" y="1025"/>
                    <a:pt x="2411" y="789"/>
                    <a:pt x="2528" y="554"/>
                  </a:cubicBezTo>
                  <a:close/>
                  <a:moveTo>
                    <a:pt x="2875" y="1"/>
                  </a:moveTo>
                  <a:cubicBezTo>
                    <a:pt x="2868" y="1"/>
                    <a:pt x="2861" y="2"/>
                    <a:pt x="2855" y="4"/>
                  </a:cubicBezTo>
                  <a:cubicBezTo>
                    <a:pt x="2808" y="23"/>
                    <a:pt x="2762" y="42"/>
                    <a:pt x="2717" y="63"/>
                  </a:cubicBezTo>
                  <a:cubicBezTo>
                    <a:pt x="2716" y="63"/>
                    <a:pt x="2712" y="64"/>
                    <a:pt x="2710" y="65"/>
                  </a:cubicBezTo>
                  <a:lnTo>
                    <a:pt x="2710" y="65"/>
                  </a:lnTo>
                  <a:cubicBezTo>
                    <a:pt x="2707" y="66"/>
                    <a:pt x="2690" y="73"/>
                    <a:pt x="2687" y="75"/>
                  </a:cubicBezTo>
                  <a:cubicBezTo>
                    <a:pt x="2676" y="81"/>
                    <a:pt x="2666" y="86"/>
                    <a:pt x="2655" y="91"/>
                  </a:cubicBezTo>
                  <a:cubicBezTo>
                    <a:pt x="2653" y="92"/>
                    <a:pt x="2652" y="93"/>
                    <a:pt x="2650" y="94"/>
                  </a:cubicBezTo>
                  <a:lnTo>
                    <a:pt x="2650" y="94"/>
                  </a:lnTo>
                  <a:cubicBezTo>
                    <a:pt x="2646" y="92"/>
                    <a:pt x="2642" y="91"/>
                    <a:pt x="2638" y="90"/>
                  </a:cubicBezTo>
                  <a:cubicBezTo>
                    <a:pt x="2631" y="88"/>
                    <a:pt x="2623" y="88"/>
                    <a:pt x="2616" y="88"/>
                  </a:cubicBezTo>
                  <a:cubicBezTo>
                    <a:pt x="2583" y="88"/>
                    <a:pt x="2550" y="102"/>
                    <a:pt x="2536" y="132"/>
                  </a:cubicBezTo>
                  <a:cubicBezTo>
                    <a:pt x="2530" y="143"/>
                    <a:pt x="2524" y="155"/>
                    <a:pt x="2518" y="167"/>
                  </a:cubicBezTo>
                  <a:lnTo>
                    <a:pt x="2518" y="167"/>
                  </a:lnTo>
                  <a:cubicBezTo>
                    <a:pt x="2465" y="198"/>
                    <a:pt x="2412" y="230"/>
                    <a:pt x="2361" y="264"/>
                  </a:cubicBezTo>
                  <a:cubicBezTo>
                    <a:pt x="2206" y="367"/>
                    <a:pt x="2059" y="483"/>
                    <a:pt x="1921" y="606"/>
                  </a:cubicBezTo>
                  <a:cubicBezTo>
                    <a:pt x="1645" y="856"/>
                    <a:pt x="1406" y="1145"/>
                    <a:pt x="1201" y="1456"/>
                  </a:cubicBezTo>
                  <a:cubicBezTo>
                    <a:pt x="996" y="1766"/>
                    <a:pt x="814" y="2128"/>
                    <a:pt x="671" y="2489"/>
                  </a:cubicBezTo>
                  <a:cubicBezTo>
                    <a:pt x="508" y="2899"/>
                    <a:pt x="386" y="3324"/>
                    <a:pt x="287" y="3753"/>
                  </a:cubicBezTo>
                  <a:cubicBezTo>
                    <a:pt x="187" y="4185"/>
                    <a:pt x="109" y="4621"/>
                    <a:pt x="35" y="5057"/>
                  </a:cubicBezTo>
                  <a:cubicBezTo>
                    <a:pt x="25" y="5111"/>
                    <a:pt x="16" y="5166"/>
                    <a:pt x="6" y="5219"/>
                  </a:cubicBezTo>
                  <a:cubicBezTo>
                    <a:pt x="0" y="5257"/>
                    <a:pt x="9" y="5292"/>
                    <a:pt x="41" y="5317"/>
                  </a:cubicBezTo>
                  <a:cubicBezTo>
                    <a:pt x="57" y="5329"/>
                    <a:pt x="79" y="5337"/>
                    <a:pt x="100" y="5337"/>
                  </a:cubicBezTo>
                  <a:cubicBezTo>
                    <a:pt x="116" y="5337"/>
                    <a:pt x="131" y="5333"/>
                    <a:pt x="144" y="5324"/>
                  </a:cubicBezTo>
                  <a:cubicBezTo>
                    <a:pt x="467" y="5104"/>
                    <a:pt x="768" y="4849"/>
                    <a:pt x="1039" y="4567"/>
                  </a:cubicBezTo>
                  <a:cubicBezTo>
                    <a:pt x="1312" y="4285"/>
                    <a:pt x="1554" y="3976"/>
                    <a:pt x="1766" y="3646"/>
                  </a:cubicBezTo>
                  <a:cubicBezTo>
                    <a:pt x="1978" y="3317"/>
                    <a:pt x="2153" y="2966"/>
                    <a:pt x="2297" y="2602"/>
                  </a:cubicBezTo>
                  <a:cubicBezTo>
                    <a:pt x="2441" y="2239"/>
                    <a:pt x="2547" y="1870"/>
                    <a:pt x="2616" y="1489"/>
                  </a:cubicBezTo>
                  <a:cubicBezTo>
                    <a:pt x="2687" y="1105"/>
                    <a:pt x="2720" y="712"/>
                    <a:pt x="2711" y="321"/>
                  </a:cubicBezTo>
                  <a:cubicBezTo>
                    <a:pt x="2710" y="295"/>
                    <a:pt x="2709" y="270"/>
                    <a:pt x="2708" y="244"/>
                  </a:cubicBezTo>
                  <a:lnTo>
                    <a:pt x="2708" y="244"/>
                  </a:lnTo>
                  <a:cubicBezTo>
                    <a:pt x="2735" y="229"/>
                    <a:pt x="2763" y="214"/>
                    <a:pt x="2790" y="198"/>
                  </a:cubicBezTo>
                  <a:cubicBezTo>
                    <a:pt x="2830" y="177"/>
                    <a:pt x="2870" y="155"/>
                    <a:pt x="2911" y="135"/>
                  </a:cubicBezTo>
                  <a:cubicBezTo>
                    <a:pt x="2942" y="120"/>
                    <a:pt x="2953" y="77"/>
                    <a:pt x="2939" y="46"/>
                  </a:cubicBezTo>
                  <a:cubicBezTo>
                    <a:pt x="2929" y="21"/>
                    <a:pt x="2903" y="1"/>
                    <a:pt x="28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6"/>
            <p:cNvSpPr/>
            <p:nvPr/>
          </p:nvSpPr>
          <p:spPr>
            <a:xfrm flipH="1">
              <a:off x="617188" y="1571832"/>
              <a:ext cx="83993" cy="172184"/>
            </a:xfrm>
            <a:custGeom>
              <a:avLst/>
              <a:gdLst/>
              <a:ahLst/>
              <a:cxnLst/>
              <a:rect l="l" t="t" r="r" b="b"/>
              <a:pathLst>
                <a:path w="1721" h="3528" extrusionOk="0">
                  <a:moveTo>
                    <a:pt x="1235" y="1680"/>
                  </a:moveTo>
                  <a:lnTo>
                    <a:pt x="1235" y="1680"/>
                  </a:lnTo>
                  <a:cubicBezTo>
                    <a:pt x="1235" y="1681"/>
                    <a:pt x="1235" y="1681"/>
                    <a:pt x="1235" y="1682"/>
                  </a:cubicBezTo>
                  <a:lnTo>
                    <a:pt x="1235" y="1682"/>
                  </a:lnTo>
                  <a:cubicBezTo>
                    <a:pt x="1235" y="1681"/>
                    <a:pt x="1235" y="1680"/>
                    <a:pt x="1235" y="1680"/>
                  </a:cubicBezTo>
                  <a:close/>
                  <a:moveTo>
                    <a:pt x="1235" y="1682"/>
                  </a:moveTo>
                  <a:cubicBezTo>
                    <a:pt x="1234" y="1685"/>
                    <a:pt x="1233" y="1688"/>
                    <a:pt x="1233" y="1689"/>
                  </a:cubicBezTo>
                  <a:lnTo>
                    <a:pt x="1233" y="1689"/>
                  </a:lnTo>
                  <a:cubicBezTo>
                    <a:pt x="1233" y="1687"/>
                    <a:pt x="1234" y="1685"/>
                    <a:pt x="1235" y="1682"/>
                  </a:cubicBezTo>
                  <a:close/>
                  <a:moveTo>
                    <a:pt x="314" y="0"/>
                  </a:moveTo>
                  <a:cubicBezTo>
                    <a:pt x="278" y="0"/>
                    <a:pt x="245" y="22"/>
                    <a:pt x="235" y="58"/>
                  </a:cubicBezTo>
                  <a:cubicBezTo>
                    <a:pt x="205" y="165"/>
                    <a:pt x="187" y="274"/>
                    <a:pt x="167" y="382"/>
                  </a:cubicBezTo>
                  <a:cubicBezTo>
                    <a:pt x="148" y="490"/>
                    <a:pt x="131" y="598"/>
                    <a:pt x="115" y="708"/>
                  </a:cubicBezTo>
                  <a:cubicBezTo>
                    <a:pt x="84" y="931"/>
                    <a:pt x="57" y="1155"/>
                    <a:pt x="41" y="1380"/>
                  </a:cubicBezTo>
                  <a:cubicBezTo>
                    <a:pt x="6" y="1819"/>
                    <a:pt x="0" y="2260"/>
                    <a:pt x="24" y="2701"/>
                  </a:cubicBezTo>
                  <a:cubicBezTo>
                    <a:pt x="38" y="2949"/>
                    <a:pt x="61" y="3197"/>
                    <a:pt x="93" y="3444"/>
                  </a:cubicBezTo>
                  <a:cubicBezTo>
                    <a:pt x="98" y="3479"/>
                    <a:pt x="111" y="3506"/>
                    <a:pt x="146" y="3522"/>
                  </a:cubicBezTo>
                  <a:cubicBezTo>
                    <a:pt x="155" y="3526"/>
                    <a:pt x="166" y="3528"/>
                    <a:pt x="177" y="3528"/>
                  </a:cubicBezTo>
                  <a:cubicBezTo>
                    <a:pt x="199" y="3528"/>
                    <a:pt x="221" y="3520"/>
                    <a:pt x="237" y="3504"/>
                  </a:cubicBezTo>
                  <a:cubicBezTo>
                    <a:pt x="401" y="3335"/>
                    <a:pt x="552" y="3155"/>
                    <a:pt x="693" y="2967"/>
                  </a:cubicBezTo>
                  <a:cubicBezTo>
                    <a:pt x="834" y="2778"/>
                    <a:pt x="957" y="2590"/>
                    <a:pt x="1070" y="2390"/>
                  </a:cubicBezTo>
                  <a:cubicBezTo>
                    <a:pt x="1183" y="2189"/>
                    <a:pt x="1290" y="1971"/>
                    <a:pt x="1378" y="1754"/>
                  </a:cubicBezTo>
                  <a:cubicBezTo>
                    <a:pt x="1466" y="1535"/>
                    <a:pt x="1536" y="1322"/>
                    <a:pt x="1596" y="1099"/>
                  </a:cubicBezTo>
                  <a:cubicBezTo>
                    <a:pt x="1654" y="878"/>
                    <a:pt x="1695" y="644"/>
                    <a:pt x="1712" y="412"/>
                  </a:cubicBezTo>
                  <a:cubicBezTo>
                    <a:pt x="1715" y="383"/>
                    <a:pt x="1717" y="354"/>
                    <a:pt x="1720" y="326"/>
                  </a:cubicBezTo>
                  <a:cubicBezTo>
                    <a:pt x="1721" y="298"/>
                    <a:pt x="1695" y="281"/>
                    <a:pt x="1671" y="281"/>
                  </a:cubicBezTo>
                  <a:cubicBezTo>
                    <a:pt x="1652" y="281"/>
                    <a:pt x="1633" y="291"/>
                    <a:pt x="1629" y="314"/>
                  </a:cubicBezTo>
                  <a:lnTo>
                    <a:pt x="1630" y="314"/>
                  </a:lnTo>
                  <a:cubicBezTo>
                    <a:pt x="1609" y="426"/>
                    <a:pt x="1583" y="538"/>
                    <a:pt x="1559" y="648"/>
                  </a:cubicBezTo>
                  <a:cubicBezTo>
                    <a:pt x="1534" y="760"/>
                    <a:pt x="1507" y="868"/>
                    <a:pt x="1476" y="978"/>
                  </a:cubicBezTo>
                  <a:cubicBezTo>
                    <a:pt x="1414" y="1198"/>
                    <a:pt x="1345" y="1415"/>
                    <a:pt x="1259" y="1626"/>
                  </a:cubicBezTo>
                  <a:cubicBezTo>
                    <a:pt x="1253" y="1639"/>
                    <a:pt x="1247" y="1652"/>
                    <a:pt x="1242" y="1666"/>
                  </a:cubicBezTo>
                  <a:cubicBezTo>
                    <a:pt x="1239" y="1672"/>
                    <a:pt x="1237" y="1679"/>
                    <a:pt x="1234" y="1686"/>
                  </a:cubicBezTo>
                  <a:cubicBezTo>
                    <a:pt x="1233" y="1688"/>
                    <a:pt x="1233" y="1689"/>
                    <a:pt x="1233" y="1689"/>
                  </a:cubicBezTo>
                  <a:cubicBezTo>
                    <a:pt x="1233" y="1689"/>
                    <a:pt x="1233" y="1689"/>
                    <a:pt x="1233" y="1689"/>
                  </a:cubicBezTo>
                  <a:lnTo>
                    <a:pt x="1233" y="1689"/>
                  </a:lnTo>
                  <a:cubicBezTo>
                    <a:pt x="1232" y="1690"/>
                    <a:pt x="1232" y="1691"/>
                    <a:pt x="1232" y="1692"/>
                  </a:cubicBezTo>
                  <a:cubicBezTo>
                    <a:pt x="1220" y="1718"/>
                    <a:pt x="1208" y="1744"/>
                    <a:pt x="1197" y="1770"/>
                  </a:cubicBezTo>
                  <a:cubicBezTo>
                    <a:pt x="1175" y="1823"/>
                    <a:pt x="1151" y="1875"/>
                    <a:pt x="1126" y="1926"/>
                  </a:cubicBezTo>
                  <a:cubicBezTo>
                    <a:pt x="1077" y="2030"/>
                    <a:pt x="1025" y="2132"/>
                    <a:pt x="970" y="2232"/>
                  </a:cubicBezTo>
                  <a:cubicBezTo>
                    <a:pt x="861" y="2432"/>
                    <a:pt x="738" y="2625"/>
                    <a:pt x="604" y="2809"/>
                  </a:cubicBezTo>
                  <a:cubicBezTo>
                    <a:pt x="587" y="2832"/>
                    <a:pt x="570" y="2855"/>
                    <a:pt x="552" y="2878"/>
                  </a:cubicBezTo>
                  <a:cubicBezTo>
                    <a:pt x="545" y="2889"/>
                    <a:pt x="537" y="2899"/>
                    <a:pt x="529" y="2910"/>
                  </a:cubicBezTo>
                  <a:cubicBezTo>
                    <a:pt x="524" y="2915"/>
                    <a:pt x="520" y="2921"/>
                    <a:pt x="516" y="2927"/>
                  </a:cubicBezTo>
                  <a:cubicBezTo>
                    <a:pt x="514" y="2929"/>
                    <a:pt x="512" y="2931"/>
                    <a:pt x="510" y="2934"/>
                  </a:cubicBezTo>
                  <a:cubicBezTo>
                    <a:pt x="475" y="2979"/>
                    <a:pt x="439" y="3023"/>
                    <a:pt x="403" y="3067"/>
                  </a:cubicBezTo>
                  <a:cubicBezTo>
                    <a:pt x="350" y="3131"/>
                    <a:pt x="295" y="3194"/>
                    <a:pt x="240" y="3255"/>
                  </a:cubicBezTo>
                  <a:lnTo>
                    <a:pt x="240" y="3255"/>
                  </a:lnTo>
                  <a:cubicBezTo>
                    <a:pt x="199" y="2879"/>
                    <a:pt x="179" y="2503"/>
                    <a:pt x="180" y="2126"/>
                  </a:cubicBezTo>
                  <a:cubicBezTo>
                    <a:pt x="181" y="1908"/>
                    <a:pt x="190" y="1691"/>
                    <a:pt x="204" y="1473"/>
                  </a:cubicBezTo>
                  <a:cubicBezTo>
                    <a:pt x="211" y="1363"/>
                    <a:pt x="220" y="1254"/>
                    <a:pt x="231" y="1144"/>
                  </a:cubicBezTo>
                  <a:cubicBezTo>
                    <a:pt x="237" y="1090"/>
                    <a:pt x="243" y="1035"/>
                    <a:pt x="250" y="980"/>
                  </a:cubicBezTo>
                  <a:cubicBezTo>
                    <a:pt x="253" y="954"/>
                    <a:pt x="256" y="928"/>
                    <a:pt x="260" y="902"/>
                  </a:cubicBezTo>
                  <a:cubicBezTo>
                    <a:pt x="261" y="889"/>
                    <a:pt x="262" y="876"/>
                    <a:pt x="264" y="862"/>
                  </a:cubicBezTo>
                  <a:cubicBezTo>
                    <a:pt x="264" y="856"/>
                    <a:pt x="266" y="851"/>
                    <a:pt x="267" y="845"/>
                  </a:cubicBezTo>
                  <a:cubicBezTo>
                    <a:pt x="267" y="842"/>
                    <a:pt x="270" y="824"/>
                    <a:pt x="269" y="824"/>
                  </a:cubicBezTo>
                  <a:lnTo>
                    <a:pt x="269" y="824"/>
                  </a:lnTo>
                  <a:cubicBezTo>
                    <a:pt x="269" y="824"/>
                    <a:pt x="269" y="826"/>
                    <a:pt x="268" y="832"/>
                  </a:cubicBezTo>
                  <a:cubicBezTo>
                    <a:pt x="284" y="710"/>
                    <a:pt x="303" y="590"/>
                    <a:pt x="324" y="470"/>
                  </a:cubicBezTo>
                  <a:cubicBezTo>
                    <a:pt x="344" y="350"/>
                    <a:pt x="372" y="225"/>
                    <a:pt x="391" y="102"/>
                  </a:cubicBezTo>
                  <a:cubicBezTo>
                    <a:pt x="394" y="80"/>
                    <a:pt x="394" y="59"/>
                    <a:pt x="382" y="39"/>
                  </a:cubicBezTo>
                  <a:cubicBezTo>
                    <a:pt x="373" y="22"/>
                    <a:pt x="353" y="6"/>
                    <a:pt x="334" y="2"/>
                  </a:cubicBezTo>
                  <a:cubicBezTo>
                    <a:pt x="327" y="1"/>
                    <a:pt x="320" y="0"/>
                    <a:pt x="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6"/>
            <p:cNvSpPr/>
            <p:nvPr/>
          </p:nvSpPr>
          <p:spPr>
            <a:xfrm flipH="1">
              <a:off x="617627" y="1495697"/>
              <a:ext cx="71402" cy="238559"/>
            </a:xfrm>
            <a:custGeom>
              <a:avLst/>
              <a:gdLst/>
              <a:ahLst/>
              <a:cxnLst/>
              <a:rect l="l" t="t" r="r" b="b"/>
              <a:pathLst>
                <a:path w="1463" h="4888" extrusionOk="0">
                  <a:moveTo>
                    <a:pt x="1367" y="1"/>
                  </a:moveTo>
                  <a:cubicBezTo>
                    <a:pt x="1338" y="1"/>
                    <a:pt x="1308" y="14"/>
                    <a:pt x="1296" y="42"/>
                  </a:cubicBezTo>
                  <a:cubicBezTo>
                    <a:pt x="1224" y="194"/>
                    <a:pt x="1170" y="352"/>
                    <a:pt x="1111" y="509"/>
                  </a:cubicBezTo>
                  <a:cubicBezTo>
                    <a:pt x="1055" y="662"/>
                    <a:pt x="1002" y="815"/>
                    <a:pt x="949" y="970"/>
                  </a:cubicBezTo>
                  <a:cubicBezTo>
                    <a:pt x="846" y="1275"/>
                    <a:pt x="747" y="1585"/>
                    <a:pt x="654" y="1895"/>
                  </a:cubicBezTo>
                  <a:cubicBezTo>
                    <a:pt x="563" y="2206"/>
                    <a:pt x="475" y="2518"/>
                    <a:pt x="394" y="2831"/>
                  </a:cubicBezTo>
                  <a:cubicBezTo>
                    <a:pt x="313" y="3146"/>
                    <a:pt x="233" y="3462"/>
                    <a:pt x="168" y="3781"/>
                  </a:cubicBezTo>
                  <a:cubicBezTo>
                    <a:pt x="134" y="3941"/>
                    <a:pt x="102" y="4100"/>
                    <a:pt x="74" y="4261"/>
                  </a:cubicBezTo>
                  <a:cubicBezTo>
                    <a:pt x="60" y="4340"/>
                    <a:pt x="46" y="4420"/>
                    <a:pt x="33" y="4500"/>
                  </a:cubicBezTo>
                  <a:cubicBezTo>
                    <a:pt x="26" y="4541"/>
                    <a:pt x="17" y="4585"/>
                    <a:pt x="13" y="4627"/>
                  </a:cubicBezTo>
                  <a:cubicBezTo>
                    <a:pt x="10" y="4666"/>
                    <a:pt x="8" y="4706"/>
                    <a:pt x="6" y="4744"/>
                  </a:cubicBezTo>
                  <a:cubicBezTo>
                    <a:pt x="4" y="4783"/>
                    <a:pt x="4" y="4825"/>
                    <a:pt x="1" y="4865"/>
                  </a:cubicBezTo>
                  <a:cubicBezTo>
                    <a:pt x="1" y="4880"/>
                    <a:pt x="11" y="4887"/>
                    <a:pt x="23" y="4887"/>
                  </a:cubicBezTo>
                  <a:cubicBezTo>
                    <a:pt x="33" y="4887"/>
                    <a:pt x="43" y="4882"/>
                    <a:pt x="46" y="4871"/>
                  </a:cubicBezTo>
                  <a:cubicBezTo>
                    <a:pt x="73" y="4795"/>
                    <a:pt x="100" y="4720"/>
                    <a:pt x="123" y="4643"/>
                  </a:cubicBezTo>
                  <a:cubicBezTo>
                    <a:pt x="146" y="4565"/>
                    <a:pt x="159" y="4486"/>
                    <a:pt x="177" y="4407"/>
                  </a:cubicBezTo>
                  <a:cubicBezTo>
                    <a:pt x="214" y="4249"/>
                    <a:pt x="251" y="4091"/>
                    <a:pt x="289" y="3932"/>
                  </a:cubicBezTo>
                  <a:cubicBezTo>
                    <a:pt x="364" y="3619"/>
                    <a:pt x="439" y="3305"/>
                    <a:pt x="521" y="2994"/>
                  </a:cubicBezTo>
                  <a:cubicBezTo>
                    <a:pt x="604" y="2681"/>
                    <a:pt x="692" y="2369"/>
                    <a:pt x="786" y="2060"/>
                  </a:cubicBezTo>
                  <a:cubicBezTo>
                    <a:pt x="880" y="1749"/>
                    <a:pt x="980" y="1441"/>
                    <a:pt x="1086" y="1134"/>
                  </a:cubicBezTo>
                  <a:cubicBezTo>
                    <a:pt x="1191" y="828"/>
                    <a:pt x="1300" y="522"/>
                    <a:pt x="1415" y="220"/>
                  </a:cubicBezTo>
                  <a:cubicBezTo>
                    <a:pt x="1428" y="183"/>
                    <a:pt x="1438" y="144"/>
                    <a:pt x="1449" y="107"/>
                  </a:cubicBezTo>
                  <a:cubicBezTo>
                    <a:pt x="1462" y="67"/>
                    <a:pt x="1438" y="24"/>
                    <a:pt x="1400" y="7"/>
                  </a:cubicBezTo>
                  <a:cubicBezTo>
                    <a:pt x="1390" y="3"/>
                    <a:pt x="1378" y="1"/>
                    <a:pt x="1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6"/>
            <p:cNvSpPr/>
            <p:nvPr/>
          </p:nvSpPr>
          <p:spPr>
            <a:xfrm flipH="1">
              <a:off x="492979" y="1326490"/>
              <a:ext cx="108835" cy="302396"/>
            </a:xfrm>
            <a:custGeom>
              <a:avLst/>
              <a:gdLst/>
              <a:ahLst/>
              <a:cxnLst/>
              <a:rect l="l" t="t" r="r" b="b"/>
              <a:pathLst>
                <a:path w="2230" h="6196" extrusionOk="0">
                  <a:moveTo>
                    <a:pt x="283" y="1781"/>
                  </a:moveTo>
                  <a:lnTo>
                    <a:pt x="283" y="1781"/>
                  </a:lnTo>
                  <a:cubicBezTo>
                    <a:pt x="283" y="1784"/>
                    <a:pt x="284" y="1787"/>
                    <a:pt x="284" y="1787"/>
                  </a:cubicBezTo>
                  <a:cubicBezTo>
                    <a:pt x="284" y="1787"/>
                    <a:pt x="284" y="1786"/>
                    <a:pt x="283" y="1783"/>
                  </a:cubicBezTo>
                  <a:cubicBezTo>
                    <a:pt x="283" y="1782"/>
                    <a:pt x="283" y="1782"/>
                    <a:pt x="283" y="1781"/>
                  </a:cubicBezTo>
                  <a:close/>
                  <a:moveTo>
                    <a:pt x="214" y="902"/>
                  </a:moveTo>
                  <a:cubicBezTo>
                    <a:pt x="427" y="1426"/>
                    <a:pt x="629" y="1954"/>
                    <a:pt x="820" y="2487"/>
                  </a:cubicBezTo>
                  <a:cubicBezTo>
                    <a:pt x="1057" y="3143"/>
                    <a:pt x="1276" y="3806"/>
                    <a:pt x="1480" y="4472"/>
                  </a:cubicBezTo>
                  <a:cubicBezTo>
                    <a:pt x="1589" y="4831"/>
                    <a:pt x="1693" y="5191"/>
                    <a:pt x="1793" y="5552"/>
                  </a:cubicBezTo>
                  <a:lnTo>
                    <a:pt x="1793" y="5552"/>
                  </a:lnTo>
                  <a:cubicBezTo>
                    <a:pt x="1681" y="5402"/>
                    <a:pt x="1574" y="5247"/>
                    <a:pt x="1473" y="5089"/>
                  </a:cubicBezTo>
                  <a:cubicBezTo>
                    <a:pt x="1261" y="4759"/>
                    <a:pt x="1074" y="4413"/>
                    <a:pt x="915" y="4055"/>
                  </a:cubicBezTo>
                  <a:cubicBezTo>
                    <a:pt x="894" y="4010"/>
                    <a:pt x="875" y="3964"/>
                    <a:pt x="854" y="3918"/>
                  </a:cubicBezTo>
                  <a:lnTo>
                    <a:pt x="849" y="3905"/>
                  </a:lnTo>
                  <a:lnTo>
                    <a:pt x="849" y="3905"/>
                  </a:lnTo>
                  <a:cubicBezTo>
                    <a:pt x="850" y="3907"/>
                    <a:pt x="852" y="3910"/>
                    <a:pt x="852" y="3910"/>
                  </a:cubicBezTo>
                  <a:cubicBezTo>
                    <a:pt x="852" y="3910"/>
                    <a:pt x="851" y="3909"/>
                    <a:pt x="848" y="3904"/>
                  </a:cubicBezTo>
                  <a:lnTo>
                    <a:pt x="848" y="3904"/>
                  </a:lnTo>
                  <a:lnTo>
                    <a:pt x="849" y="3905"/>
                  </a:lnTo>
                  <a:lnTo>
                    <a:pt x="849" y="3905"/>
                  </a:lnTo>
                  <a:cubicBezTo>
                    <a:pt x="848" y="3903"/>
                    <a:pt x="847" y="3902"/>
                    <a:pt x="847" y="3901"/>
                  </a:cubicBezTo>
                  <a:cubicBezTo>
                    <a:pt x="844" y="3891"/>
                    <a:pt x="839" y="3880"/>
                    <a:pt x="834" y="3869"/>
                  </a:cubicBezTo>
                  <a:cubicBezTo>
                    <a:pt x="825" y="3847"/>
                    <a:pt x="815" y="3823"/>
                    <a:pt x="806" y="3800"/>
                  </a:cubicBezTo>
                  <a:cubicBezTo>
                    <a:pt x="770" y="3709"/>
                    <a:pt x="734" y="3617"/>
                    <a:pt x="701" y="3525"/>
                  </a:cubicBezTo>
                  <a:cubicBezTo>
                    <a:pt x="634" y="3339"/>
                    <a:pt x="574" y="3151"/>
                    <a:pt x="520" y="2960"/>
                  </a:cubicBezTo>
                  <a:cubicBezTo>
                    <a:pt x="414" y="2582"/>
                    <a:pt x="340" y="2198"/>
                    <a:pt x="287" y="1808"/>
                  </a:cubicBezTo>
                  <a:lnTo>
                    <a:pt x="283" y="1789"/>
                  </a:lnTo>
                  <a:cubicBezTo>
                    <a:pt x="283" y="1789"/>
                    <a:pt x="282" y="1780"/>
                    <a:pt x="282" y="1780"/>
                  </a:cubicBezTo>
                  <a:lnTo>
                    <a:pt x="282" y="1780"/>
                  </a:lnTo>
                  <a:cubicBezTo>
                    <a:pt x="282" y="1780"/>
                    <a:pt x="282" y="1780"/>
                    <a:pt x="283" y="1781"/>
                  </a:cubicBezTo>
                  <a:lnTo>
                    <a:pt x="283" y="1781"/>
                  </a:lnTo>
                  <a:cubicBezTo>
                    <a:pt x="282" y="1777"/>
                    <a:pt x="281" y="1773"/>
                    <a:pt x="281" y="1772"/>
                  </a:cubicBezTo>
                  <a:cubicBezTo>
                    <a:pt x="281" y="1767"/>
                    <a:pt x="280" y="1762"/>
                    <a:pt x="280" y="1757"/>
                  </a:cubicBezTo>
                  <a:cubicBezTo>
                    <a:pt x="276" y="1731"/>
                    <a:pt x="273" y="1704"/>
                    <a:pt x="269" y="1678"/>
                  </a:cubicBezTo>
                  <a:cubicBezTo>
                    <a:pt x="264" y="1630"/>
                    <a:pt x="258" y="1582"/>
                    <a:pt x="254" y="1534"/>
                  </a:cubicBezTo>
                  <a:cubicBezTo>
                    <a:pt x="244" y="1436"/>
                    <a:pt x="236" y="1339"/>
                    <a:pt x="230" y="1241"/>
                  </a:cubicBezTo>
                  <a:cubicBezTo>
                    <a:pt x="223" y="1128"/>
                    <a:pt x="217" y="1015"/>
                    <a:pt x="214" y="902"/>
                  </a:cubicBezTo>
                  <a:close/>
                  <a:moveTo>
                    <a:pt x="71" y="0"/>
                  </a:moveTo>
                  <a:cubicBezTo>
                    <a:pt x="36" y="0"/>
                    <a:pt x="0" y="38"/>
                    <a:pt x="26" y="73"/>
                  </a:cubicBezTo>
                  <a:cubicBezTo>
                    <a:pt x="89" y="157"/>
                    <a:pt x="150" y="244"/>
                    <a:pt x="207" y="332"/>
                  </a:cubicBezTo>
                  <a:cubicBezTo>
                    <a:pt x="265" y="420"/>
                    <a:pt x="331" y="504"/>
                    <a:pt x="390" y="593"/>
                  </a:cubicBezTo>
                  <a:cubicBezTo>
                    <a:pt x="509" y="766"/>
                    <a:pt x="628" y="941"/>
                    <a:pt x="738" y="1122"/>
                  </a:cubicBezTo>
                  <a:cubicBezTo>
                    <a:pt x="957" y="1484"/>
                    <a:pt x="1153" y="1860"/>
                    <a:pt x="1321" y="2249"/>
                  </a:cubicBezTo>
                  <a:cubicBezTo>
                    <a:pt x="1325" y="2261"/>
                    <a:pt x="1331" y="2272"/>
                    <a:pt x="1336" y="2284"/>
                  </a:cubicBezTo>
                  <a:lnTo>
                    <a:pt x="1342" y="2299"/>
                  </a:lnTo>
                  <a:cubicBezTo>
                    <a:pt x="1340" y="2294"/>
                    <a:pt x="1340" y="2293"/>
                    <a:pt x="1340" y="2293"/>
                  </a:cubicBezTo>
                  <a:lnTo>
                    <a:pt x="1340" y="2293"/>
                  </a:lnTo>
                  <a:cubicBezTo>
                    <a:pt x="1339" y="2293"/>
                    <a:pt x="1343" y="2301"/>
                    <a:pt x="1343" y="2302"/>
                  </a:cubicBezTo>
                  <a:cubicBezTo>
                    <a:pt x="1354" y="2328"/>
                    <a:pt x="1365" y="2355"/>
                    <a:pt x="1375" y="2381"/>
                  </a:cubicBezTo>
                  <a:cubicBezTo>
                    <a:pt x="1396" y="2430"/>
                    <a:pt x="1416" y="2480"/>
                    <a:pt x="1435" y="2529"/>
                  </a:cubicBezTo>
                  <a:cubicBezTo>
                    <a:pt x="1473" y="2627"/>
                    <a:pt x="1509" y="2726"/>
                    <a:pt x="1543" y="2825"/>
                  </a:cubicBezTo>
                  <a:cubicBezTo>
                    <a:pt x="1612" y="3027"/>
                    <a:pt x="1674" y="3230"/>
                    <a:pt x="1729" y="3436"/>
                  </a:cubicBezTo>
                  <a:cubicBezTo>
                    <a:pt x="1782" y="3641"/>
                    <a:pt x="1829" y="3848"/>
                    <a:pt x="1868" y="4056"/>
                  </a:cubicBezTo>
                  <a:cubicBezTo>
                    <a:pt x="1887" y="4158"/>
                    <a:pt x="1905" y="4262"/>
                    <a:pt x="1920" y="4367"/>
                  </a:cubicBezTo>
                  <a:cubicBezTo>
                    <a:pt x="1924" y="4393"/>
                    <a:pt x="1928" y="4419"/>
                    <a:pt x="1931" y="4445"/>
                  </a:cubicBezTo>
                  <a:cubicBezTo>
                    <a:pt x="1933" y="4457"/>
                    <a:pt x="1935" y="4469"/>
                    <a:pt x="1936" y="4480"/>
                  </a:cubicBezTo>
                  <a:cubicBezTo>
                    <a:pt x="1936" y="4481"/>
                    <a:pt x="1937" y="4484"/>
                    <a:pt x="1937" y="4488"/>
                  </a:cubicBezTo>
                  <a:lnTo>
                    <a:pt x="1937" y="4488"/>
                  </a:lnTo>
                  <a:cubicBezTo>
                    <a:pt x="1938" y="4491"/>
                    <a:pt x="1939" y="4505"/>
                    <a:pt x="1939" y="4507"/>
                  </a:cubicBezTo>
                  <a:cubicBezTo>
                    <a:pt x="1947" y="4559"/>
                    <a:pt x="1954" y="4613"/>
                    <a:pt x="1960" y="4665"/>
                  </a:cubicBezTo>
                  <a:cubicBezTo>
                    <a:pt x="2002" y="5050"/>
                    <a:pt x="2019" y="5438"/>
                    <a:pt x="2007" y="5825"/>
                  </a:cubicBezTo>
                  <a:lnTo>
                    <a:pt x="2007" y="5825"/>
                  </a:lnTo>
                  <a:cubicBezTo>
                    <a:pt x="1999" y="5815"/>
                    <a:pt x="1991" y="5804"/>
                    <a:pt x="1982" y="5794"/>
                  </a:cubicBezTo>
                  <a:cubicBezTo>
                    <a:pt x="1951" y="5755"/>
                    <a:pt x="1919" y="5716"/>
                    <a:pt x="1888" y="5678"/>
                  </a:cubicBezTo>
                  <a:cubicBezTo>
                    <a:pt x="1887" y="5676"/>
                    <a:pt x="1885" y="5674"/>
                    <a:pt x="1884" y="5672"/>
                  </a:cubicBezTo>
                  <a:lnTo>
                    <a:pt x="1884" y="5672"/>
                  </a:lnTo>
                  <a:cubicBezTo>
                    <a:pt x="1886" y="5672"/>
                    <a:pt x="1889" y="5672"/>
                    <a:pt x="1891" y="5672"/>
                  </a:cubicBezTo>
                  <a:cubicBezTo>
                    <a:pt x="1898" y="5672"/>
                    <a:pt x="1905" y="5671"/>
                    <a:pt x="1912" y="5669"/>
                  </a:cubicBezTo>
                  <a:cubicBezTo>
                    <a:pt x="1955" y="5657"/>
                    <a:pt x="1981" y="5611"/>
                    <a:pt x="1969" y="5568"/>
                  </a:cubicBezTo>
                  <a:cubicBezTo>
                    <a:pt x="1782" y="4892"/>
                    <a:pt x="1578" y="4220"/>
                    <a:pt x="1358" y="3554"/>
                  </a:cubicBezTo>
                  <a:cubicBezTo>
                    <a:pt x="1138" y="2888"/>
                    <a:pt x="904" y="2234"/>
                    <a:pt x="654" y="1584"/>
                  </a:cubicBezTo>
                  <a:cubicBezTo>
                    <a:pt x="513" y="1214"/>
                    <a:pt x="367" y="847"/>
                    <a:pt x="214" y="482"/>
                  </a:cubicBezTo>
                  <a:cubicBezTo>
                    <a:pt x="200" y="448"/>
                    <a:pt x="174" y="423"/>
                    <a:pt x="138" y="423"/>
                  </a:cubicBezTo>
                  <a:cubicBezTo>
                    <a:pt x="134" y="423"/>
                    <a:pt x="130" y="423"/>
                    <a:pt x="126" y="424"/>
                  </a:cubicBezTo>
                  <a:cubicBezTo>
                    <a:pt x="85" y="430"/>
                    <a:pt x="57" y="462"/>
                    <a:pt x="56" y="503"/>
                  </a:cubicBezTo>
                  <a:cubicBezTo>
                    <a:pt x="36" y="901"/>
                    <a:pt x="35" y="1297"/>
                    <a:pt x="71" y="1693"/>
                  </a:cubicBezTo>
                  <a:cubicBezTo>
                    <a:pt x="107" y="2089"/>
                    <a:pt x="182" y="2491"/>
                    <a:pt x="283" y="2880"/>
                  </a:cubicBezTo>
                  <a:cubicBezTo>
                    <a:pt x="386" y="3271"/>
                    <a:pt x="518" y="3653"/>
                    <a:pt x="675" y="4023"/>
                  </a:cubicBezTo>
                  <a:cubicBezTo>
                    <a:pt x="831" y="4389"/>
                    <a:pt x="1013" y="4742"/>
                    <a:pt x="1221" y="5080"/>
                  </a:cubicBezTo>
                  <a:cubicBezTo>
                    <a:pt x="1431" y="5422"/>
                    <a:pt x="1668" y="5748"/>
                    <a:pt x="1928" y="6052"/>
                  </a:cubicBezTo>
                  <a:cubicBezTo>
                    <a:pt x="1960" y="6091"/>
                    <a:pt x="1992" y="6129"/>
                    <a:pt x="2025" y="6165"/>
                  </a:cubicBezTo>
                  <a:cubicBezTo>
                    <a:pt x="2043" y="6186"/>
                    <a:pt x="2071" y="6195"/>
                    <a:pt x="2098" y="6195"/>
                  </a:cubicBezTo>
                  <a:cubicBezTo>
                    <a:pt x="2112" y="6195"/>
                    <a:pt x="2127" y="6192"/>
                    <a:pt x="2139" y="6187"/>
                  </a:cubicBezTo>
                  <a:cubicBezTo>
                    <a:pt x="2179" y="6170"/>
                    <a:pt x="2201" y="6135"/>
                    <a:pt x="2204" y="6092"/>
                  </a:cubicBezTo>
                  <a:cubicBezTo>
                    <a:pt x="2230" y="5665"/>
                    <a:pt x="2223" y="5236"/>
                    <a:pt x="2182" y="4809"/>
                  </a:cubicBezTo>
                  <a:cubicBezTo>
                    <a:pt x="2143" y="4380"/>
                    <a:pt x="2070" y="3952"/>
                    <a:pt x="1966" y="3532"/>
                  </a:cubicBezTo>
                  <a:cubicBezTo>
                    <a:pt x="1863" y="3117"/>
                    <a:pt x="1729" y="2709"/>
                    <a:pt x="1566" y="2313"/>
                  </a:cubicBezTo>
                  <a:cubicBezTo>
                    <a:pt x="1402" y="1914"/>
                    <a:pt x="1210" y="1525"/>
                    <a:pt x="985" y="1158"/>
                  </a:cubicBezTo>
                  <a:cubicBezTo>
                    <a:pt x="875" y="976"/>
                    <a:pt x="756" y="797"/>
                    <a:pt x="631" y="625"/>
                  </a:cubicBezTo>
                  <a:cubicBezTo>
                    <a:pt x="566" y="535"/>
                    <a:pt x="497" y="449"/>
                    <a:pt x="427" y="363"/>
                  </a:cubicBezTo>
                  <a:cubicBezTo>
                    <a:pt x="357" y="277"/>
                    <a:pt x="288" y="203"/>
                    <a:pt x="214" y="127"/>
                  </a:cubicBezTo>
                  <a:cubicBezTo>
                    <a:pt x="177" y="89"/>
                    <a:pt x="139" y="51"/>
                    <a:pt x="102" y="13"/>
                  </a:cubicBezTo>
                  <a:cubicBezTo>
                    <a:pt x="93" y="4"/>
                    <a:pt x="82" y="0"/>
                    <a:pt x="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6"/>
            <p:cNvSpPr/>
            <p:nvPr/>
          </p:nvSpPr>
          <p:spPr>
            <a:xfrm flipH="1">
              <a:off x="645788" y="1891164"/>
              <a:ext cx="141144" cy="307032"/>
            </a:xfrm>
            <a:custGeom>
              <a:avLst/>
              <a:gdLst/>
              <a:ahLst/>
              <a:cxnLst/>
              <a:rect l="l" t="t" r="r" b="b"/>
              <a:pathLst>
                <a:path w="2892" h="6291" extrusionOk="0">
                  <a:moveTo>
                    <a:pt x="2536" y="248"/>
                  </a:moveTo>
                  <a:cubicBezTo>
                    <a:pt x="2198" y="878"/>
                    <a:pt x="1885" y="1521"/>
                    <a:pt x="1602" y="2178"/>
                  </a:cubicBezTo>
                  <a:cubicBezTo>
                    <a:pt x="1309" y="2855"/>
                    <a:pt x="1046" y="3551"/>
                    <a:pt x="816" y="4255"/>
                  </a:cubicBezTo>
                  <a:cubicBezTo>
                    <a:pt x="689" y="4647"/>
                    <a:pt x="572" y="5042"/>
                    <a:pt x="464" y="5440"/>
                  </a:cubicBezTo>
                  <a:cubicBezTo>
                    <a:pt x="448" y="5500"/>
                    <a:pt x="498" y="5538"/>
                    <a:pt x="545" y="5538"/>
                  </a:cubicBezTo>
                  <a:cubicBezTo>
                    <a:pt x="576" y="5538"/>
                    <a:pt x="607" y="5521"/>
                    <a:pt x="618" y="5482"/>
                  </a:cubicBezTo>
                  <a:cubicBezTo>
                    <a:pt x="809" y="4774"/>
                    <a:pt x="1033" y="4075"/>
                    <a:pt x="1289" y="3387"/>
                  </a:cubicBezTo>
                  <a:cubicBezTo>
                    <a:pt x="1543" y="2701"/>
                    <a:pt x="1824" y="2027"/>
                    <a:pt x="2137" y="1368"/>
                  </a:cubicBezTo>
                  <a:cubicBezTo>
                    <a:pt x="2282" y="1063"/>
                    <a:pt x="2433" y="763"/>
                    <a:pt x="2591" y="466"/>
                  </a:cubicBezTo>
                  <a:lnTo>
                    <a:pt x="2591" y="466"/>
                  </a:lnTo>
                  <a:cubicBezTo>
                    <a:pt x="2629" y="816"/>
                    <a:pt x="2621" y="1171"/>
                    <a:pt x="2583" y="1521"/>
                  </a:cubicBezTo>
                  <a:cubicBezTo>
                    <a:pt x="2580" y="1546"/>
                    <a:pt x="2577" y="1572"/>
                    <a:pt x="2574" y="1599"/>
                  </a:cubicBezTo>
                  <a:cubicBezTo>
                    <a:pt x="2572" y="1605"/>
                    <a:pt x="2572" y="1610"/>
                    <a:pt x="2571" y="1618"/>
                  </a:cubicBezTo>
                  <a:cubicBezTo>
                    <a:pt x="2571" y="1619"/>
                    <a:pt x="2569" y="1632"/>
                    <a:pt x="2569" y="1632"/>
                  </a:cubicBezTo>
                  <a:cubicBezTo>
                    <a:pt x="2569" y="1632"/>
                    <a:pt x="2569" y="1632"/>
                    <a:pt x="2569" y="1631"/>
                  </a:cubicBezTo>
                  <a:lnTo>
                    <a:pt x="2569" y="1631"/>
                  </a:lnTo>
                  <a:cubicBezTo>
                    <a:pt x="2569" y="1635"/>
                    <a:pt x="2568" y="1639"/>
                    <a:pt x="2568" y="1640"/>
                  </a:cubicBezTo>
                  <a:cubicBezTo>
                    <a:pt x="2566" y="1647"/>
                    <a:pt x="2565" y="1656"/>
                    <a:pt x="2564" y="1664"/>
                  </a:cubicBezTo>
                  <a:cubicBezTo>
                    <a:pt x="2557" y="1716"/>
                    <a:pt x="2550" y="1770"/>
                    <a:pt x="2540" y="1822"/>
                  </a:cubicBezTo>
                  <a:cubicBezTo>
                    <a:pt x="2524" y="1928"/>
                    <a:pt x="2503" y="2034"/>
                    <a:pt x="2481" y="2139"/>
                  </a:cubicBezTo>
                  <a:cubicBezTo>
                    <a:pt x="2434" y="2347"/>
                    <a:pt x="2376" y="2553"/>
                    <a:pt x="2308" y="2756"/>
                  </a:cubicBezTo>
                  <a:cubicBezTo>
                    <a:pt x="2273" y="2859"/>
                    <a:pt x="2236" y="2961"/>
                    <a:pt x="2196" y="3062"/>
                  </a:cubicBezTo>
                  <a:cubicBezTo>
                    <a:pt x="2187" y="3086"/>
                    <a:pt x="2176" y="3111"/>
                    <a:pt x="2167" y="3136"/>
                  </a:cubicBezTo>
                  <a:cubicBezTo>
                    <a:pt x="2162" y="3148"/>
                    <a:pt x="2157" y="3160"/>
                    <a:pt x="2151" y="3171"/>
                  </a:cubicBezTo>
                  <a:lnTo>
                    <a:pt x="2144" y="3190"/>
                  </a:lnTo>
                  <a:cubicBezTo>
                    <a:pt x="2143" y="3191"/>
                    <a:pt x="2138" y="3203"/>
                    <a:pt x="2137" y="3207"/>
                  </a:cubicBezTo>
                  <a:lnTo>
                    <a:pt x="2137" y="3207"/>
                  </a:lnTo>
                  <a:cubicBezTo>
                    <a:pt x="2138" y="3205"/>
                    <a:pt x="2138" y="3203"/>
                    <a:pt x="2138" y="3203"/>
                  </a:cubicBezTo>
                  <a:lnTo>
                    <a:pt x="2138" y="3203"/>
                  </a:lnTo>
                  <a:cubicBezTo>
                    <a:pt x="2138" y="3203"/>
                    <a:pt x="2138" y="3204"/>
                    <a:pt x="2137" y="3206"/>
                  </a:cubicBezTo>
                  <a:cubicBezTo>
                    <a:pt x="2136" y="3208"/>
                    <a:pt x="2136" y="3208"/>
                    <a:pt x="2136" y="3208"/>
                  </a:cubicBezTo>
                  <a:cubicBezTo>
                    <a:pt x="2136" y="3208"/>
                    <a:pt x="2136" y="3208"/>
                    <a:pt x="2137" y="3207"/>
                  </a:cubicBezTo>
                  <a:lnTo>
                    <a:pt x="2137" y="3207"/>
                  </a:lnTo>
                  <a:cubicBezTo>
                    <a:pt x="2135" y="3211"/>
                    <a:pt x="2133" y="3216"/>
                    <a:pt x="2133" y="3217"/>
                  </a:cubicBezTo>
                  <a:cubicBezTo>
                    <a:pt x="2130" y="3223"/>
                    <a:pt x="2127" y="3229"/>
                    <a:pt x="2125" y="3235"/>
                  </a:cubicBezTo>
                  <a:cubicBezTo>
                    <a:pt x="2120" y="3246"/>
                    <a:pt x="2114" y="3258"/>
                    <a:pt x="2110" y="3271"/>
                  </a:cubicBezTo>
                  <a:cubicBezTo>
                    <a:pt x="2098" y="3296"/>
                    <a:pt x="2086" y="3323"/>
                    <a:pt x="2075" y="3348"/>
                  </a:cubicBezTo>
                  <a:cubicBezTo>
                    <a:pt x="1983" y="3549"/>
                    <a:pt x="1883" y="3744"/>
                    <a:pt x="1775" y="3935"/>
                  </a:cubicBezTo>
                  <a:cubicBezTo>
                    <a:pt x="1667" y="4127"/>
                    <a:pt x="1552" y="4314"/>
                    <a:pt x="1428" y="4496"/>
                  </a:cubicBezTo>
                  <a:cubicBezTo>
                    <a:pt x="1366" y="4586"/>
                    <a:pt x="1303" y="4675"/>
                    <a:pt x="1239" y="4763"/>
                  </a:cubicBezTo>
                  <a:cubicBezTo>
                    <a:pt x="1205" y="4810"/>
                    <a:pt x="1171" y="4856"/>
                    <a:pt x="1135" y="4901"/>
                  </a:cubicBezTo>
                  <a:cubicBezTo>
                    <a:pt x="1127" y="4912"/>
                    <a:pt x="1120" y="4923"/>
                    <a:pt x="1111" y="4934"/>
                  </a:cubicBezTo>
                  <a:cubicBezTo>
                    <a:pt x="1113" y="4931"/>
                    <a:pt x="1114" y="4930"/>
                    <a:pt x="1114" y="4930"/>
                  </a:cubicBezTo>
                  <a:lnTo>
                    <a:pt x="1114" y="4930"/>
                  </a:lnTo>
                  <a:cubicBezTo>
                    <a:pt x="1114" y="4930"/>
                    <a:pt x="1101" y="4946"/>
                    <a:pt x="1099" y="4949"/>
                  </a:cubicBezTo>
                  <a:cubicBezTo>
                    <a:pt x="1082" y="4972"/>
                    <a:pt x="1064" y="4994"/>
                    <a:pt x="1046" y="5016"/>
                  </a:cubicBezTo>
                  <a:cubicBezTo>
                    <a:pt x="798" y="5330"/>
                    <a:pt x="528" y="5627"/>
                    <a:pt x="242" y="5907"/>
                  </a:cubicBezTo>
                  <a:lnTo>
                    <a:pt x="242" y="5907"/>
                  </a:lnTo>
                  <a:cubicBezTo>
                    <a:pt x="256" y="5753"/>
                    <a:pt x="273" y="5600"/>
                    <a:pt x="293" y="5448"/>
                  </a:cubicBezTo>
                  <a:cubicBezTo>
                    <a:pt x="294" y="5439"/>
                    <a:pt x="295" y="5432"/>
                    <a:pt x="296" y="5425"/>
                  </a:cubicBezTo>
                  <a:cubicBezTo>
                    <a:pt x="296" y="5423"/>
                    <a:pt x="299" y="5408"/>
                    <a:pt x="298" y="5408"/>
                  </a:cubicBezTo>
                  <a:lnTo>
                    <a:pt x="298" y="5408"/>
                  </a:lnTo>
                  <a:cubicBezTo>
                    <a:pt x="298" y="5408"/>
                    <a:pt x="298" y="5408"/>
                    <a:pt x="298" y="5409"/>
                  </a:cubicBezTo>
                  <a:lnTo>
                    <a:pt x="298" y="5409"/>
                  </a:lnTo>
                  <a:cubicBezTo>
                    <a:pt x="298" y="5406"/>
                    <a:pt x="299" y="5404"/>
                    <a:pt x="299" y="5403"/>
                  </a:cubicBezTo>
                  <a:lnTo>
                    <a:pt x="302" y="5382"/>
                  </a:lnTo>
                  <a:cubicBezTo>
                    <a:pt x="307" y="5348"/>
                    <a:pt x="312" y="5314"/>
                    <a:pt x="317" y="5281"/>
                  </a:cubicBezTo>
                  <a:cubicBezTo>
                    <a:pt x="325" y="5221"/>
                    <a:pt x="334" y="5162"/>
                    <a:pt x="343" y="5102"/>
                  </a:cubicBezTo>
                  <a:cubicBezTo>
                    <a:pt x="363" y="4980"/>
                    <a:pt x="383" y="4857"/>
                    <a:pt x="406" y="4736"/>
                  </a:cubicBezTo>
                  <a:cubicBezTo>
                    <a:pt x="495" y="4255"/>
                    <a:pt x="612" y="3779"/>
                    <a:pt x="756" y="3312"/>
                  </a:cubicBezTo>
                  <a:cubicBezTo>
                    <a:pt x="828" y="3076"/>
                    <a:pt x="907" y="2843"/>
                    <a:pt x="992" y="2612"/>
                  </a:cubicBezTo>
                  <a:cubicBezTo>
                    <a:pt x="1034" y="2498"/>
                    <a:pt x="1079" y="2384"/>
                    <a:pt x="1124" y="2271"/>
                  </a:cubicBezTo>
                  <a:cubicBezTo>
                    <a:pt x="1173" y="2151"/>
                    <a:pt x="1211" y="2059"/>
                    <a:pt x="1262" y="1942"/>
                  </a:cubicBezTo>
                  <a:cubicBezTo>
                    <a:pt x="1428" y="1565"/>
                    <a:pt x="1610" y="1198"/>
                    <a:pt x="1853" y="864"/>
                  </a:cubicBezTo>
                  <a:cubicBezTo>
                    <a:pt x="1867" y="845"/>
                    <a:pt x="1881" y="826"/>
                    <a:pt x="1897" y="806"/>
                  </a:cubicBezTo>
                  <a:lnTo>
                    <a:pt x="1897" y="806"/>
                  </a:lnTo>
                  <a:cubicBezTo>
                    <a:pt x="1894" y="809"/>
                    <a:pt x="1893" y="811"/>
                    <a:pt x="1893" y="811"/>
                  </a:cubicBezTo>
                  <a:cubicBezTo>
                    <a:pt x="1893" y="811"/>
                    <a:pt x="1906" y="794"/>
                    <a:pt x="1908" y="791"/>
                  </a:cubicBezTo>
                  <a:cubicBezTo>
                    <a:pt x="1917" y="780"/>
                    <a:pt x="1925" y="770"/>
                    <a:pt x="1933" y="760"/>
                  </a:cubicBezTo>
                  <a:cubicBezTo>
                    <a:pt x="1964" y="722"/>
                    <a:pt x="1997" y="684"/>
                    <a:pt x="2030" y="648"/>
                  </a:cubicBezTo>
                  <a:cubicBezTo>
                    <a:pt x="2094" y="578"/>
                    <a:pt x="2163" y="511"/>
                    <a:pt x="2236" y="449"/>
                  </a:cubicBezTo>
                  <a:cubicBezTo>
                    <a:pt x="2301" y="394"/>
                    <a:pt x="2371" y="343"/>
                    <a:pt x="2453" y="293"/>
                  </a:cubicBezTo>
                  <a:cubicBezTo>
                    <a:pt x="2481" y="278"/>
                    <a:pt x="2508" y="262"/>
                    <a:pt x="2536" y="248"/>
                  </a:cubicBezTo>
                  <a:close/>
                  <a:moveTo>
                    <a:pt x="2816" y="1"/>
                  </a:moveTo>
                  <a:cubicBezTo>
                    <a:pt x="2811" y="1"/>
                    <a:pt x="2806" y="1"/>
                    <a:pt x="2801" y="2"/>
                  </a:cubicBezTo>
                  <a:cubicBezTo>
                    <a:pt x="2606" y="35"/>
                    <a:pt x="2422" y="113"/>
                    <a:pt x="2256" y="220"/>
                  </a:cubicBezTo>
                  <a:cubicBezTo>
                    <a:pt x="2215" y="246"/>
                    <a:pt x="2176" y="273"/>
                    <a:pt x="2138" y="302"/>
                  </a:cubicBezTo>
                  <a:cubicBezTo>
                    <a:pt x="2125" y="311"/>
                    <a:pt x="2113" y="321"/>
                    <a:pt x="2100" y="331"/>
                  </a:cubicBezTo>
                  <a:cubicBezTo>
                    <a:pt x="2103" y="329"/>
                    <a:pt x="2104" y="328"/>
                    <a:pt x="2104" y="328"/>
                  </a:cubicBezTo>
                  <a:lnTo>
                    <a:pt x="2104" y="328"/>
                  </a:lnTo>
                  <a:cubicBezTo>
                    <a:pt x="2103" y="328"/>
                    <a:pt x="2076" y="350"/>
                    <a:pt x="2073" y="353"/>
                  </a:cubicBezTo>
                  <a:cubicBezTo>
                    <a:pt x="2054" y="368"/>
                    <a:pt x="2035" y="385"/>
                    <a:pt x="2016" y="402"/>
                  </a:cubicBezTo>
                  <a:cubicBezTo>
                    <a:pt x="1942" y="466"/>
                    <a:pt x="1874" y="535"/>
                    <a:pt x="1809" y="609"/>
                  </a:cubicBezTo>
                  <a:cubicBezTo>
                    <a:pt x="1536" y="916"/>
                    <a:pt x="1335" y="1280"/>
                    <a:pt x="1164" y="1651"/>
                  </a:cubicBezTo>
                  <a:cubicBezTo>
                    <a:pt x="953" y="2108"/>
                    <a:pt x="767" y="2577"/>
                    <a:pt x="612" y="3056"/>
                  </a:cubicBezTo>
                  <a:cubicBezTo>
                    <a:pt x="456" y="3530"/>
                    <a:pt x="328" y="4011"/>
                    <a:pt x="228" y="4499"/>
                  </a:cubicBezTo>
                  <a:cubicBezTo>
                    <a:pt x="129" y="4994"/>
                    <a:pt x="57" y="5494"/>
                    <a:pt x="17" y="5997"/>
                  </a:cubicBezTo>
                  <a:cubicBezTo>
                    <a:pt x="11" y="6059"/>
                    <a:pt x="7" y="6121"/>
                    <a:pt x="2" y="6183"/>
                  </a:cubicBezTo>
                  <a:cubicBezTo>
                    <a:pt x="0" y="6224"/>
                    <a:pt x="32" y="6266"/>
                    <a:pt x="69" y="6282"/>
                  </a:cubicBezTo>
                  <a:cubicBezTo>
                    <a:pt x="83" y="6288"/>
                    <a:pt x="98" y="6291"/>
                    <a:pt x="112" y="6291"/>
                  </a:cubicBezTo>
                  <a:cubicBezTo>
                    <a:pt x="140" y="6291"/>
                    <a:pt x="167" y="6279"/>
                    <a:pt x="188" y="6259"/>
                  </a:cubicBezTo>
                  <a:cubicBezTo>
                    <a:pt x="514" y="5956"/>
                    <a:pt x="820" y="5630"/>
                    <a:pt x="1101" y="5283"/>
                  </a:cubicBezTo>
                  <a:cubicBezTo>
                    <a:pt x="1387" y="4932"/>
                    <a:pt x="1649" y="4561"/>
                    <a:pt x="1879" y="4170"/>
                  </a:cubicBezTo>
                  <a:cubicBezTo>
                    <a:pt x="2105" y="3782"/>
                    <a:pt x="2299" y="3375"/>
                    <a:pt x="2451" y="2954"/>
                  </a:cubicBezTo>
                  <a:cubicBezTo>
                    <a:pt x="2600" y="2541"/>
                    <a:pt x="2710" y="2111"/>
                    <a:pt x="2759" y="1676"/>
                  </a:cubicBezTo>
                  <a:cubicBezTo>
                    <a:pt x="2809" y="1238"/>
                    <a:pt x="2791" y="801"/>
                    <a:pt x="2731" y="370"/>
                  </a:cubicBezTo>
                  <a:cubicBezTo>
                    <a:pt x="2723" y="315"/>
                    <a:pt x="2715" y="261"/>
                    <a:pt x="2706" y="208"/>
                  </a:cubicBezTo>
                  <a:cubicBezTo>
                    <a:pt x="2704" y="196"/>
                    <a:pt x="2699" y="186"/>
                    <a:pt x="2692" y="178"/>
                  </a:cubicBezTo>
                  <a:lnTo>
                    <a:pt x="2692" y="178"/>
                  </a:lnTo>
                  <a:cubicBezTo>
                    <a:pt x="2695" y="177"/>
                    <a:pt x="2698" y="176"/>
                    <a:pt x="2701" y="174"/>
                  </a:cubicBezTo>
                  <a:cubicBezTo>
                    <a:pt x="2745" y="157"/>
                    <a:pt x="2790" y="142"/>
                    <a:pt x="2835" y="129"/>
                  </a:cubicBezTo>
                  <a:cubicBezTo>
                    <a:pt x="2870" y="120"/>
                    <a:pt x="2891" y="83"/>
                    <a:pt x="2882" y="48"/>
                  </a:cubicBezTo>
                  <a:cubicBezTo>
                    <a:pt x="2873" y="16"/>
                    <a:pt x="2845" y="1"/>
                    <a:pt x="28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26"/>
          <p:cNvGrpSpPr/>
          <p:nvPr/>
        </p:nvGrpSpPr>
        <p:grpSpPr>
          <a:xfrm rot="-5400000" flipH="1">
            <a:off x="858552" y="3668755"/>
            <a:ext cx="510647" cy="1504365"/>
            <a:chOff x="492979" y="1111455"/>
            <a:chExt cx="510647" cy="1504365"/>
          </a:xfrm>
        </p:grpSpPr>
        <p:sp>
          <p:nvSpPr>
            <p:cNvPr id="1513" name="Google Shape;1513;p26"/>
            <p:cNvSpPr/>
            <p:nvPr/>
          </p:nvSpPr>
          <p:spPr>
            <a:xfrm flipH="1">
              <a:off x="521286" y="1111455"/>
              <a:ext cx="482340" cy="1504365"/>
            </a:xfrm>
            <a:custGeom>
              <a:avLst/>
              <a:gdLst/>
              <a:ahLst/>
              <a:cxnLst/>
              <a:rect l="l" t="t" r="r" b="b"/>
              <a:pathLst>
                <a:path w="9883" h="30824" extrusionOk="0">
                  <a:moveTo>
                    <a:pt x="4288" y="0"/>
                  </a:moveTo>
                  <a:cubicBezTo>
                    <a:pt x="2987" y="0"/>
                    <a:pt x="1755" y="771"/>
                    <a:pt x="1016" y="1819"/>
                  </a:cubicBezTo>
                  <a:cubicBezTo>
                    <a:pt x="68" y="3165"/>
                    <a:pt x="1" y="4962"/>
                    <a:pt x="379" y="6513"/>
                  </a:cubicBezTo>
                  <a:cubicBezTo>
                    <a:pt x="797" y="8229"/>
                    <a:pt x="1786" y="9756"/>
                    <a:pt x="2851" y="11140"/>
                  </a:cubicBezTo>
                  <a:cubicBezTo>
                    <a:pt x="3109" y="11476"/>
                    <a:pt x="3370" y="11808"/>
                    <a:pt x="3632" y="12140"/>
                  </a:cubicBezTo>
                  <a:cubicBezTo>
                    <a:pt x="3645" y="12156"/>
                    <a:pt x="3661" y="12162"/>
                    <a:pt x="3678" y="12162"/>
                  </a:cubicBezTo>
                  <a:cubicBezTo>
                    <a:pt x="3729" y="12162"/>
                    <a:pt x="3785" y="12101"/>
                    <a:pt x="3746" y="12052"/>
                  </a:cubicBezTo>
                  <a:cubicBezTo>
                    <a:pt x="2658" y="10639"/>
                    <a:pt x="1532" y="9190"/>
                    <a:pt x="879" y="7514"/>
                  </a:cubicBezTo>
                  <a:cubicBezTo>
                    <a:pt x="260" y="5927"/>
                    <a:pt x="70" y="4013"/>
                    <a:pt x="885" y="2456"/>
                  </a:cubicBezTo>
                  <a:cubicBezTo>
                    <a:pt x="1533" y="1218"/>
                    <a:pt x="2872" y="252"/>
                    <a:pt x="4298" y="252"/>
                  </a:cubicBezTo>
                  <a:cubicBezTo>
                    <a:pt x="4322" y="252"/>
                    <a:pt x="4346" y="252"/>
                    <a:pt x="4370" y="252"/>
                  </a:cubicBezTo>
                  <a:cubicBezTo>
                    <a:pt x="5908" y="287"/>
                    <a:pt x="7081" y="1522"/>
                    <a:pt x="7607" y="2881"/>
                  </a:cubicBezTo>
                  <a:cubicBezTo>
                    <a:pt x="8284" y="4626"/>
                    <a:pt x="8013" y="6574"/>
                    <a:pt x="7832" y="8385"/>
                  </a:cubicBezTo>
                  <a:cubicBezTo>
                    <a:pt x="7635" y="10360"/>
                    <a:pt x="7434" y="12334"/>
                    <a:pt x="7240" y="14307"/>
                  </a:cubicBezTo>
                  <a:cubicBezTo>
                    <a:pt x="7044" y="16299"/>
                    <a:pt x="6848" y="18291"/>
                    <a:pt x="6655" y="20283"/>
                  </a:cubicBezTo>
                  <a:cubicBezTo>
                    <a:pt x="6467" y="22235"/>
                    <a:pt x="6294" y="24197"/>
                    <a:pt x="6369" y="26160"/>
                  </a:cubicBezTo>
                  <a:cubicBezTo>
                    <a:pt x="6403" y="27074"/>
                    <a:pt x="6469" y="28014"/>
                    <a:pt x="6666" y="28908"/>
                  </a:cubicBezTo>
                  <a:cubicBezTo>
                    <a:pt x="6801" y="29518"/>
                    <a:pt x="7054" y="30187"/>
                    <a:pt x="7572" y="30573"/>
                  </a:cubicBezTo>
                  <a:cubicBezTo>
                    <a:pt x="7800" y="30744"/>
                    <a:pt x="8060" y="30824"/>
                    <a:pt x="8319" y="30824"/>
                  </a:cubicBezTo>
                  <a:cubicBezTo>
                    <a:pt x="8694" y="30824"/>
                    <a:pt x="9066" y="30655"/>
                    <a:pt x="9335" y="30349"/>
                  </a:cubicBezTo>
                  <a:cubicBezTo>
                    <a:pt x="9857" y="29756"/>
                    <a:pt x="9882" y="28949"/>
                    <a:pt x="9592" y="28241"/>
                  </a:cubicBezTo>
                  <a:cubicBezTo>
                    <a:pt x="9438" y="27867"/>
                    <a:pt x="9213" y="27533"/>
                    <a:pt x="8967" y="27217"/>
                  </a:cubicBezTo>
                  <a:cubicBezTo>
                    <a:pt x="8951" y="27196"/>
                    <a:pt x="8930" y="27187"/>
                    <a:pt x="8909" y="27187"/>
                  </a:cubicBezTo>
                  <a:cubicBezTo>
                    <a:pt x="8847" y="27187"/>
                    <a:pt x="8782" y="27262"/>
                    <a:pt x="8824" y="27326"/>
                  </a:cubicBezTo>
                  <a:lnTo>
                    <a:pt x="8824" y="27327"/>
                  </a:lnTo>
                  <a:cubicBezTo>
                    <a:pt x="9268" y="27994"/>
                    <a:pt x="9723" y="28887"/>
                    <a:pt x="9407" y="29697"/>
                  </a:cubicBezTo>
                  <a:cubicBezTo>
                    <a:pt x="9224" y="30166"/>
                    <a:pt x="8789" y="30537"/>
                    <a:pt x="8317" y="30537"/>
                  </a:cubicBezTo>
                  <a:cubicBezTo>
                    <a:pt x="8148" y="30537"/>
                    <a:pt x="7975" y="30490"/>
                    <a:pt x="7807" y="30383"/>
                  </a:cubicBezTo>
                  <a:cubicBezTo>
                    <a:pt x="7266" y="30039"/>
                    <a:pt x="7041" y="29307"/>
                    <a:pt x="6927" y="28712"/>
                  </a:cubicBezTo>
                  <a:cubicBezTo>
                    <a:pt x="6745" y="27758"/>
                    <a:pt x="6680" y="26774"/>
                    <a:pt x="6658" y="25804"/>
                  </a:cubicBezTo>
                  <a:cubicBezTo>
                    <a:pt x="6613" y="23860"/>
                    <a:pt x="6796" y="21920"/>
                    <a:pt x="6984" y="19986"/>
                  </a:cubicBezTo>
                  <a:cubicBezTo>
                    <a:pt x="7178" y="17993"/>
                    <a:pt x="7372" y="15999"/>
                    <a:pt x="7564" y="14005"/>
                  </a:cubicBezTo>
                  <a:cubicBezTo>
                    <a:pt x="7757" y="12011"/>
                    <a:pt x="7943" y="10017"/>
                    <a:pt x="8132" y="8022"/>
                  </a:cubicBezTo>
                  <a:cubicBezTo>
                    <a:pt x="8299" y="6256"/>
                    <a:pt x="8503" y="4371"/>
                    <a:pt x="7804" y="2688"/>
                  </a:cubicBezTo>
                  <a:cubicBezTo>
                    <a:pt x="7254" y="1367"/>
                    <a:pt x="6149" y="197"/>
                    <a:pt x="4670" y="23"/>
                  </a:cubicBezTo>
                  <a:cubicBezTo>
                    <a:pt x="4542" y="8"/>
                    <a:pt x="4415" y="0"/>
                    <a:pt x="4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6"/>
            <p:cNvSpPr/>
            <p:nvPr/>
          </p:nvSpPr>
          <p:spPr>
            <a:xfrm flipH="1">
              <a:off x="798743" y="1495794"/>
              <a:ext cx="188583" cy="351982"/>
            </a:xfrm>
            <a:custGeom>
              <a:avLst/>
              <a:gdLst/>
              <a:ahLst/>
              <a:cxnLst/>
              <a:rect l="l" t="t" r="r" b="b"/>
              <a:pathLst>
                <a:path w="3864" h="7212" extrusionOk="0">
                  <a:moveTo>
                    <a:pt x="3528" y="4573"/>
                  </a:moveTo>
                  <a:lnTo>
                    <a:pt x="3528" y="4573"/>
                  </a:lnTo>
                  <a:cubicBezTo>
                    <a:pt x="3531" y="4574"/>
                    <a:pt x="3534" y="4574"/>
                    <a:pt x="3536" y="4574"/>
                  </a:cubicBezTo>
                  <a:cubicBezTo>
                    <a:pt x="3535" y="4574"/>
                    <a:pt x="3531" y="4573"/>
                    <a:pt x="3528" y="4573"/>
                  </a:cubicBezTo>
                  <a:close/>
                  <a:moveTo>
                    <a:pt x="397" y="680"/>
                  </a:moveTo>
                  <a:cubicBezTo>
                    <a:pt x="418" y="932"/>
                    <a:pt x="451" y="1183"/>
                    <a:pt x="499" y="1433"/>
                  </a:cubicBezTo>
                  <a:cubicBezTo>
                    <a:pt x="581" y="1870"/>
                    <a:pt x="709" y="2298"/>
                    <a:pt x="895" y="2702"/>
                  </a:cubicBezTo>
                  <a:cubicBezTo>
                    <a:pt x="1066" y="3077"/>
                    <a:pt x="1291" y="3427"/>
                    <a:pt x="1567" y="3733"/>
                  </a:cubicBezTo>
                  <a:cubicBezTo>
                    <a:pt x="1589" y="3757"/>
                    <a:pt x="1611" y="3781"/>
                    <a:pt x="1634" y="3805"/>
                  </a:cubicBezTo>
                  <a:lnTo>
                    <a:pt x="1634" y="3805"/>
                  </a:lnTo>
                  <a:cubicBezTo>
                    <a:pt x="1635" y="3809"/>
                    <a:pt x="1637" y="3813"/>
                    <a:pt x="1638" y="3817"/>
                  </a:cubicBezTo>
                  <a:cubicBezTo>
                    <a:pt x="1659" y="3872"/>
                    <a:pt x="1682" y="3924"/>
                    <a:pt x="1705" y="3978"/>
                  </a:cubicBezTo>
                  <a:cubicBezTo>
                    <a:pt x="1750" y="4086"/>
                    <a:pt x="1794" y="4197"/>
                    <a:pt x="1836" y="4307"/>
                  </a:cubicBezTo>
                  <a:cubicBezTo>
                    <a:pt x="1919" y="4526"/>
                    <a:pt x="1993" y="4748"/>
                    <a:pt x="2061" y="4973"/>
                  </a:cubicBezTo>
                  <a:cubicBezTo>
                    <a:pt x="2196" y="5419"/>
                    <a:pt x="2301" y="5874"/>
                    <a:pt x="2371" y="6336"/>
                  </a:cubicBezTo>
                  <a:cubicBezTo>
                    <a:pt x="2400" y="6520"/>
                    <a:pt x="2422" y="6706"/>
                    <a:pt x="2440" y="6893"/>
                  </a:cubicBezTo>
                  <a:lnTo>
                    <a:pt x="2440" y="6893"/>
                  </a:lnTo>
                  <a:cubicBezTo>
                    <a:pt x="2402" y="6862"/>
                    <a:pt x="2363" y="6829"/>
                    <a:pt x="2324" y="6795"/>
                  </a:cubicBezTo>
                  <a:cubicBezTo>
                    <a:pt x="2226" y="6712"/>
                    <a:pt x="2135" y="6628"/>
                    <a:pt x="2044" y="6538"/>
                  </a:cubicBezTo>
                  <a:cubicBezTo>
                    <a:pt x="1865" y="6361"/>
                    <a:pt x="1696" y="6172"/>
                    <a:pt x="1541" y="5973"/>
                  </a:cubicBezTo>
                  <a:cubicBezTo>
                    <a:pt x="1477" y="5892"/>
                    <a:pt x="1393" y="5778"/>
                    <a:pt x="1326" y="5679"/>
                  </a:cubicBezTo>
                  <a:cubicBezTo>
                    <a:pt x="1254" y="5576"/>
                    <a:pt x="1186" y="5469"/>
                    <a:pt x="1121" y="5360"/>
                  </a:cubicBezTo>
                  <a:cubicBezTo>
                    <a:pt x="992" y="5144"/>
                    <a:pt x="876" y="4920"/>
                    <a:pt x="773" y="4691"/>
                  </a:cubicBezTo>
                  <a:cubicBezTo>
                    <a:pt x="762" y="4663"/>
                    <a:pt x="750" y="4636"/>
                    <a:pt x="738" y="4608"/>
                  </a:cubicBezTo>
                  <a:cubicBezTo>
                    <a:pt x="734" y="4601"/>
                    <a:pt x="731" y="4593"/>
                    <a:pt x="728" y="4586"/>
                  </a:cubicBezTo>
                  <a:cubicBezTo>
                    <a:pt x="728" y="4585"/>
                    <a:pt x="726" y="4581"/>
                    <a:pt x="725" y="4578"/>
                  </a:cubicBezTo>
                  <a:lnTo>
                    <a:pt x="725" y="4578"/>
                  </a:lnTo>
                  <a:cubicBezTo>
                    <a:pt x="718" y="4563"/>
                    <a:pt x="711" y="4547"/>
                    <a:pt x="704" y="4531"/>
                  </a:cubicBezTo>
                  <a:cubicBezTo>
                    <a:pt x="681" y="4472"/>
                    <a:pt x="658" y="4413"/>
                    <a:pt x="635" y="4354"/>
                  </a:cubicBezTo>
                  <a:cubicBezTo>
                    <a:pt x="591" y="4237"/>
                    <a:pt x="551" y="4118"/>
                    <a:pt x="513" y="3999"/>
                  </a:cubicBezTo>
                  <a:cubicBezTo>
                    <a:pt x="438" y="3757"/>
                    <a:pt x="376" y="3510"/>
                    <a:pt x="330" y="3262"/>
                  </a:cubicBezTo>
                  <a:cubicBezTo>
                    <a:pt x="318" y="3199"/>
                    <a:pt x="307" y="3137"/>
                    <a:pt x="296" y="3074"/>
                  </a:cubicBezTo>
                  <a:cubicBezTo>
                    <a:pt x="292" y="3044"/>
                    <a:pt x="288" y="3014"/>
                    <a:pt x="283" y="2986"/>
                  </a:cubicBezTo>
                  <a:cubicBezTo>
                    <a:pt x="281" y="2969"/>
                    <a:pt x="279" y="2952"/>
                    <a:pt x="276" y="2936"/>
                  </a:cubicBezTo>
                  <a:lnTo>
                    <a:pt x="276" y="2936"/>
                  </a:lnTo>
                  <a:cubicBezTo>
                    <a:pt x="277" y="2938"/>
                    <a:pt x="278" y="2943"/>
                    <a:pt x="278" y="2943"/>
                  </a:cubicBezTo>
                  <a:cubicBezTo>
                    <a:pt x="278" y="2943"/>
                    <a:pt x="277" y="2941"/>
                    <a:pt x="276" y="2932"/>
                  </a:cubicBezTo>
                  <a:cubicBezTo>
                    <a:pt x="275" y="2923"/>
                    <a:pt x="274" y="2913"/>
                    <a:pt x="273" y="2902"/>
                  </a:cubicBezTo>
                  <a:cubicBezTo>
                    <a:pt x="256" y="2777"/>
                    <a:pt x="244" y="2651"/>
                    <a:pt x="236" y="2525"/>
                  </a:cubicBezTo>
                  <a:cubicBezTo>
                    <a:pt x="219" y="2273"/>
                    <a:pt x="218" y="2019"/>
                    <a:pt x="231" y="1766"/>
                  </a:cubicBezTo>
                  <a:cubicBezTo>
                    <a:pt x="238" y="1642"/>
                    <a:pt x="249" y="1517"/>
                    <a:pt x="264" y="1394"/>
                  </a:cubicBezTo>
                  <a:cubicBezTo>
                    <a:pt x="265" y="1379"/>
                    <a:pt x="268" y="1364"/>
                    <a:pt x="269" y="1350"/>
                  </a:cubicBezTo>
                  <a:cubicBezTo>
                    <a:pt x="270" y="1341"/>
                    <a:pt x="271" y="1333"/>
                    <a:pt x="273" y="1325"/>
                  </a:cubicBezTo>
                  <a:cubicBezTo>
                    <a:pt x="273" y="1322"/>
                    <a:pt x="274" y="1311"/>
                    <a:pt x="275" y="1311"/>
                  </a:cubicBezTo>
                  <a:lnTo>
                    <a:pt x="275" y="1311"/>
                  </a:lnTo>
                  <a:cubicBezTo>
                    <a:pt x="274" y="1313"/>
                    <a:pt x="274" y="1315"/>
                    <a:pt x="274" y="1318"/>
                  </a:cubicBezTo>
                  <a:cubicBezTo>
                    <a:pt x="274" y="1312"/>
                    <a:pt x="275" y="1310"/>
                    <a:pt x="275" y="1310"/>
                  </a:cubicBezTo>
                  <a:lnTo>
                    <a:pt x="275" y="1310"/>
                  </a:lnTo>
                  <a:cubicBezTo>
                    <a:pt x="275" y="1310"/>
                    <a:pt x="275" y="1310"/>
                    <a:pt x="275" y="1311"/>
                  </a:cubicBezTo>
                  <a:lnTo>
                    <a:pt x="275" y="1311"/>
                  </a:lnTo>
                  <a:cubicBezTo>
                    <a:pt x="278" y="1281"/>
                    <a:pt x="282" y="1252"/>
                    <a:pt x="287" y="1224"/>
                  </a:cubicBezTo>
                  <a:cubicBezTo>
                    <a:pt x="296" y="1160"/>
                    <a:pt x="307" y="1099"/>
                    <a:pt x="319" y="1037"/>
                  </a:cubicBezTo>
                  <a:cubicBezTo>
                    <a:pt x="341" y="917"/>
                    <a:pt x="367" y="798"/>
                    <a:pt x="397" y="680"/>
                  </a:cubicBezTo>
                  <a:close/>
                  <a:moveTo>
                    <a:pt x="472" y="1"/>
                  </a:moveTo>
                  <a:cubicBezTo>
                    <a:pt x="431" y="1"/>
                    <a:pt x="390" y="24"/>
                    <a:pt x="373" y="73"/>
                  </a:cubicBezTo>
                  <a:cubicBezTo>
                    <a:pt x="200" y="563"/>
                    <a:pt x="88" y="1069"/>
                    <a:pt x="44" y="1588"/>
                  </a:cubicBezTo>
                  <a:cubicBezTo>
                    <a:pt x="0" y="2103"/>
                    <a:pt x="25" y="2622"/>
                    <a:pt x="106" y="3132"/>
                  </a:cubicBezTo>
                  <a:cubicBezTo>
                    <a:pt x="187" y="3638"/>
                    <a:pt x="327" y="4134"/>
                    <a:pt x="524" y="4606"/>
                  </a:cubicBezTo>
                  <a:cubicBezTo>
                    <a:pt x="722" y="5083"/>
                    <a:pt x="973" y="5538"/>
                    <a:pt x="1279" y="5954"/>
                  </a:cubicBezTo>
                  <a:cubicBezTo>
                    <a:pt x="1586" y="6371"/>
                    <a:pt x="1941" y="6748"/>
                    <a:pt x="2344" y="7070"/>
                  </a:cubicBezTo>
                  <a:cubicBezTo>
                    <a:pt x="2398" y="7113"/>
                    <a:pt x="2452" y="7155"/>
                    <a:pt x="2507" y="7196"/>
                  </a:cubicBezTo>
                  <a:cubicBezTo>
                    <a:pt x="2521" y="7207"/>
                    <a:pt x="2537" y="7211"/>
                    <a:pt x="2554" y="7211"/>
                  </a:cubicBezTo>
                  <a:cubicBezTo>
                    <a:pt x="2606" y="7211"/>
                    <a:pt x="2661" y="7164"/>
                    <a:pt x="2657" y="7109"/>
                  </a:cubicBezTo>
                  <a:cubicBezTo>
                    <a:pt x="2624" y="6631"/>
                    <a:pt x="2556" y="6155"/>
                    <a:pt x="2455" y="5686"/>
                  </a:cubicBezTo>
                  <a:cubicBezTo>
                    <a:pt x="2354" y="5224"/>
                    <a:pt x="2220" y="4770"/>
                    <a:pt x="2051" y="4328"/>
                  </a:cubicBezTo>
                  <a:cubicBezTo>
                    <a:pt x="2024" y="4256"/>
                    <a:pt x="1996" y="4185"/>
                    <a:pt x="1968" y="4114"/>
                  </a:cubicBezTo>
                  <a:lnTo>
                    <a:pt x="1968" y="4114"/>
                  </a:lnTo>
                  <a:cubicBezTo>
                    <a:pt x="2127" y="4245"/>
                    <a:pt x="2297" y="4361"/>
                    <a:pt x="2476" y="4461"/>
                  </a:cubicBezTo>
                  <a:cubicBezTo>
                    <a:pt x="2816" y="4649"/>
                    <a:pt x="3201" y="4777"/>
                    <a:pt x="3593" y="4818"/>
                  </a:cubicBezTo>
                  <a:cubicBezTo>
                    <a:pt x="3641" y="4824"/>
                    <a:pt x="3688" y="4826"/>
                    <a:pt x="3736" y="4829"/>
                  </a:cubicBezTo>
                  <a:cubicBezTo>
                    <a:pt x="3738" y="4829"/>
                    <a:pt x="3741" y="4829"/>
                    <a:pt x="3743" y="4829"/>
                  </a:cubicBezTo>
                  <a:cubicBezTo>
                    <a:pt x="3823" y="4829"/>
                    <a:pt x="3863" y="4748"/>
                    <a:pt x="3851" y="4679"/>
                  </a:cubicBezTo>
                  <a:cubicBezTo>
                    <a:pt x="3781" y="4259"/>
                    <a:pt x="3710" y="3837"/>
                    <a:pt x="3615" y="3421"/>
                  </a:cubicBezTo>
                  <a:cubicBezTo>
                    <a:pt x="3519" y="3001"/>
                    <a:pt x="3397" y="2588"/>
                    <a:pt x="3228" y="2192"/>
                  </a:cubicBezTo>
                  <a:cubicBezTo>
                    <a:pt x="3077" y="1837"/>
                    <a:pt x="2888" y="1505"/>
                    <a:pt x="2651" y="1201"/>
                  </a:cubicBezTo>
                  <a:cubicBezTo>
                    <a:pt x="2430" y="917"/>
                    <a:pt x="2166" y="654"/>
                    <a:pt x="1865" y="454"/>
                  </a:cubicBezTo>
                  <a:cubicBezTo>
                    <a:pt x="1562" y="255"/>
                    <a:pt x="1233" y="113"/>
                    <a:pt x="881" y="55"/>
                  </a:cubicBezTo>
                  <a:cubicBezTo>
                    <a:pt x="833" y="47"/>
                    <a:pt x="785" y="41"/>
                    <a:pt x="738" y="35"/>
                  </a:cubicBezTo>
                  <a:cubicBezTo>
                    <a:pt x="736" y="35"/>
                    <a:pt x="733" y="35"/>
                    <a:pt x="731" y="35"/>
                  </a:cubicBezTo>
                  <a:cubicBezTo>
                    <a:pt x="692" y="35"/>
                    <a:pt x="658" y="74"/>
                    <a:pt x="653" y="110"/>
                  </a:cubicBezTo>
                  <a:cubicBezTo>
                    <a:pt x="650" y="148"/>
                    <a:pt x="672" y="196"/>
                    <a:pt x="715" y="204"/>
                  </a:cubicBezTo>
                  <a:cubicBezTo>
                    <a:pt x="801" y="219"/>
                    <a:pt x="885" y="241"/>
                    <a:pt x="970" y="266"/>
                  </a:cubicBezTo>
                  <a:cubicBezTo>
                    <a:pt x="1063" y="294"/>
                    <a:pt x="1132" y="320"/>
                    <a:pt x="1214" y="354"/>
                  </a:cubicBezTo>
                  <a:cubicBezTo>
                    <a:pt x="1215" y="354"/>
                    <a:pt x="1233" y="362"/>
                    <a:pt x="1234" y="362"/>
                  </a:cubicBezTo>
                  <a:cubicBezTo>
                    <a:pt x="1234" y="362"/>
                    <a:pt x="1232" y="362"/>
                    <a:pt x="1228" y="360"/>
                  </a:cubicBezTo>
                  <a:lnTo>
                    <a:pt x="1228" y="360"/>
                  </a:lnTo>
                  <a:cubicBezTo>
                    <a:pt x="1237" y="363"/>
                    <a:pt x="1247" y="368"/>
                    <a:pt x="1257" y="372"/>
                  </a:cubicBezTo>
                  <a:cubicBezTo>
                    <a:pt x="1276" y="380"/>
                    <a:pt x="1295" y="389"/>
                    <a:pt x="1312" y="398"/>
                  </a:cubicBezTo>
                  <a:cubicBezTo>
                    <a:pt x="1353" y="417"/>
                    <a:pt x="1393" y="437"/>
                    <a:pt x="1434" y="458"/>
                  </a:cubicBezTo>
                  <a:cubicBezTo>
                    <a:pt x="1510" y="500"/>
                    <a:pt x="1585" y="544"/>
                    <a:pt x="1656" y="593"/>
                  </a:cubicBezTo>
                  <a:cubicBezTo>
                    <a:pt x="1936" y="777"/>
                    <a:pt x="2189" y="1006"/>
                    <a:pt x="2415" y="1279"/>
                  </a:cubicBezTo>
                  <a:cubicBezTo>
                    <a:pt x="2426" y="1294"/>
                    <a:pt x="2437" y="1307"/>
                    <a:pt x="2449" y="1321"/>
                  </a:cubicBezTo>
                  <a:cubicBezTo>
                    <a:pt x="2455" y="1329"/>
                    <a:pt x="2462" y="1338"/>
                    <a:pt x="2468" y="1346"/>
                  </a:cubicBezTo>
                  <a:cubicBezTo>
                    <a:pt x="2469" y="1348"/>
                    <a:pt x="2482" y="1363"/>
                    <a:pt x="2482" y="1363"/>
                  </a:cubicBezTo>
                  <a:cubicBezTo>
                    <a:pt x="2482" y="1363"/>
                    <a:pt x="2480" y="1362"/>
                    <a:pt x="2476" y="1357"/>
                  </a:cubicBezTo>
                  <a:lnTo>
                    <a:pt x="2476" y="1357"/>
                  </a:lnTo>
                  <a:cubicBezTo>
                    <a:pt x="2505" y="1392"/>
                    <a:pt x="2532" y="1431"/>
                    <a:pt x="2558" y="1467"/>
                  </a:cubicBezTo>
                  <a:cubicBezTo>
                    <a:pt x="2609" y="1540"/>
                    <a:pt x="2659" y="1614"/>
                    <a:pt x="2706" y="1690"/>
                  </a:cubicBezTo>
                  <a:cubicBezTo>
                    <a:pt x="2806" y="1853"/>
                    <a:pt x="2894" y="2023"/>
                    <a:pt x="2972" y="2197"/>
                  </a:cubicBezTo>
                  <a:cubicBezTo>
                    <a:pt x="3014" y="2290"/>
                    <a:pt x="3042" y="2359"/>
                    <a:pt x="3080" y="2459"/>
                  </a:cubicBezTo>
                  <a:cubicBezTo>
                    <a:pt x="3119" y="2560"/>
                    <a:pt x="3152" y="2656"/>
                    <a:pt x="3185" y="2755"/>
                  </a:cubicBezTo>
                  <a:cubicBezTo>
                    <a:pt x="3249" y="2955"/>
                    <a:pt x="3305" y="3158"/>
                    <a:pt x="3355" y="3362"/>
                  </a:cubicBezTo>
                  <a:cubicBezTo>
                    <a:pt x="3453" y="3764"/>
                    <a:pt x="3526" y="4173"/>
                    <a:pt x="3596" y="4581"/>
                  </a:cubicBezTo>
                  <a:lnTo>
                    <a:pt x="3596" y="4581"/>
                  </a:lnTo>
                  <a:cubicBezTo>
                    <a:pt x="3574" y="4578"/>
                    <a:pt x="3553" y="4576"/>
                    <a:pt x="3530" y="4574"/>
                  </a:cubicBezTo>
                  <a:cubicBezTo>
                    <a:pt x="3526" y="4573"/>
                    <a:pt x="3525" y="4573"/>
                    <a:pt x="3525" y="4573"/>
                  </a:cubicBezTo>
                  <a:lnTo>
                    <a:pt x="3525" y="4573"/>
                  </a:lnTo>
                  <a:cubicBezTo>
                    <a:pt x="3526" y="4573"/>
                    <a:pt x="3527" y="4573"/>
                    <a:pt x="3528" y="4573"/>
                  </a:cubicBezTo>
                  <a:lnTo>
                    <a:pt x="3528" y="4573"/>
                  </a:lnTo>
                  <a:cubicBezTo>
                    <a:pt x="3525" y="4573"/>
                    <a:pt x="3523" y="4572"/>
                    <a:pt x="3521" y="4572"/>
                  </a:cubicBezTo>
                  <a:cubicBezTo>
                    <a:pt x="3506" y="4570"/>
                    <a:pt x="3492" y="4568"/>
                    <a:pt x="3479" y="4566"/>
                  </a:cubicBezTo>
                  <a:cubicBezTo>
                    <a:pt x="3386" y="4551"/>
                    <a:pt x="3296" y="4531"/>
                    <a:pt x="3205" y="4506"/>
                  </a:cubicBezTo>
                  <a:cubicBezTo>
                    <a:pt x="3116" y="4482"/>
                    <a:pt x="3030" y="4454"/>
                    <a:pt x="2946" y="4422"/>
                  </a:cubicBezTo>
                  <a:cubicBezTo>
                    <a:pt x="2925" y="4413"/>
                    <a:pt x="2903" y="4405"/>
                    <a:pt x="2882" y="4395"/>
                  </a:cubicBezTo>
                  <a:cubicBezTo>
                    <a:pt x="2877" y="4394"/>
                    <a:pt x="2872" y="4392"/>
                    <a:pt x="2867" y="4390"/>
                  </a:cubicBezTo>
                  <a:lnTo>
                    <a:pt x="2867" y="4390"/>
                  </a:lnTo>
                  <a:cubicBezTo>
                    <a:pt x="2868" y="4390"/>
                    <a:pt x="2876" y="4394"/>
                    <a:pt x="2876" y="4394"/>
                  </a:cubicBezTo>
                  <a:cubicBezTo>
                    <a:pt x="2876" y="4394"/>
                    <a:pt x="2874" y="4393"/>
                    <a:pt x="2871" y="4392"/>
                  </a:cubicBezTo>
                  <a:cubicBezTo>
                    <a:pt x="2858" y="4386"/>
                    <a:pt x="2845" y="4380"/>
                    <a:pt x="2832" y="4375"/>
                  </a:cubicBezTo>
                  <a:cubicBezTo>
                    <a:pt x="2790" y="4356"/>
                    <a:pt x="2749" y="4337"/>
                    <a:pt x="2708" y="4316"/>
                  </a:cubicBezTo>
                  <a:cubicBezTo>
                    <a:pt x="2540" y="4232"/>
                    <a:pt x="2380" y="4133"/>
                    <a:pt x="2229" y="4021"/>
                  </a:cubicBezTo>
                  <a:cubicBezTo>
                    <a:pt x="2220" y="4015"/>
                    <a:pt x="2212" y="4008"/>
                    <a:pt x="2202" y="4002"/>
                  </a:cubicBezTo>
                  <a:cubicBezTo>
                    <a:pt x="2200" y="3999"/>
                    <a:pt x="2190" y="3992"/>
                    <a:pt x="2185" y="3989"/>
                  </a:cubicBezTo>
                  <a:lnTo>
                    <a:pt x="2185" y="3989"/>
                  </a:lnTo>
                  <a:cubicBezTo>
                    <a:pt x="2182" y="3986"/>
                    <a:pt x="2177" y="3982"/>
                    <a:pt x="2176" y="3981"/>
                  </a:cubicBezTo>
                  <a:cubicBezTo>
                    <a:pt x="2171" y="3978"/>
                    <a:pt x="2168" y="3974"/>
                    <a:pt x="2163" y="3971"/>
                  </a:cubicBezTo>
                  <a:cubicBezTo>
                    <a:pt x="2154" y="3964"/>
                    <a:pt x="2144" y="3955"/>
                    <a:pt x="2133" y="3947"/>
                  </a:cubicBezTo>
                  <a:cubicBezTo>
                    <a:pt x="2097" y="3917"/>
                    <a:pt x="2060" y="3886"/>
                    <a:pt x="2024" y="3854"/>
                  </a:cubicBezTo>
                  <a:cubicBezTo>
                    <a:pt x="1954" y="3792"/>
                    <a:pt x="1886" y="3728"/>
                    <a:pt x="1822" y="3661"/>
                  </a:cubicBezTo>
                  <a:cubicBezTo>
                    <a:pt x="1756" y="3595"/>
                    <a:pt x="1692" y="3523"/>
                    <a:pt x="1631" y="3450"/>
                  </a:cubicBezTo>
                  <a:cubicBezTo>
                    <a:pt x="1616" y="3432"/>
                    <a:pt x="1602" y="3414"/>
                    <a:pt x="1586" y="3396"/>
                  </a:cubicBezTo>
                  <a:cubicBezTo>
                    <a:pt x="1580" y="3388"/>
                    <a:pt x="1573" y="3379"/>
                    <a:pt x="1566" y="3371"/>
                  </a:cubicBezTo>
                  <a:cubicBezTo>
                    <a:pt x="1564" y="3367"/>
                    <a:pt x="1561" y="3363"/>
                    <a:pt x="1558" y="3359"/>
                  </a:cubicBezTo>
                  <a:lnTo>
                    <a:pt x="1558" y="3359"/>
                  </a:lnTo>
                  <a:cubicBezTo>
                    <a:pt x="1557" y="3359"/>
                    <a:pt x="1556" y="3357"/>
                    <a:pt x="1555" y="3356"/>
                  </a:cubicBezTo>
                  <a:cubicBezTo>
                    <a:pt x="1525" y="3318"/>
                    <a:pt x="1497" y="3278"/>
                    <a:pt x="1469" y="3239"/>
                  </a:cubicBezTo>
                  <a:cubicBezTo>
                    <a:pt x="1353" y="3075"/>
                    <a:pt x="1251" y="2901"/>
                    <a:pt x="1160" y="2721"/>
                  </a:cubicBezTo>
                  <a:cubicBezTo>
                    <a:pt x="1063" y="2526"/>
                    <a:pt x="991" y="2354"/>
                    <a:pt x="920" y="2144"/>
                  </a:cubicBezTo>
                  <a:cubicBezTo>
                    <a:pt x="850" y="1941"/>
                    <a:pt x="793" y="1733"/>
                    <a:pt x="746" y="1523"/>
                  </a:cubicBezTo>
                  <a:cubicBezTo>
                    <a:pt x="724" y="1420"/>
                    <a:pt x="703" y="1315"/>
                    <a:pt x="685" y="1210"/>
                  </a:cubicBezTo>
                  <a:cubicBezTo>
                    <a:pt x="676" y="1156"/>
                    <a:pt x="668" y="1102"/>
                    <a:pt x="659" y="1047"/>
                  </a:cubicBezTo>
                  <a:cubicBezTo>
                    <a:pt x="651" y="989"/>
                    <a:pt x="647" y="961"/>
                    <a:pt x="640" y="907"/>
                  </a:cubicBezTo>
                  <a:cubicBezTo>
                    <a:pt x="614" y="692"/>
                    <a:pt x="594" y="475"/>
                    <a:pt x="582" y="259"/>
                  </a:cubicBezTo>
                  <a:cubicBezTo>
                    <a:pt x="578" y="206"/>
                    <a:pt x="576" y="153"/>
                    <a:pt x="574" y="100"/>
                  </a:cubicBezTo>
                  <a:cubicBezTo>
                    <a:pt x="571" y="35"/>
                    <a:pt x="522" y="1"/>
                    <a:pt x="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6"/>
            <p:cNvSpPr/>
            <p:nvPr/>
          </p:nvSpPr>
          <p:spPr>
            <a:xfrm flipH="1">
              <a:off x="866533" y="1569099"/>
              <a:ext cx="110397" cy="275455"/>
            </a:xfrm>
            <a:custGeom>
              <a:avLst/>
              <a:gdLst/>
              <a:ahLst/>
              <a:cxnLst/>
              <a:rect l="l" t="t" r="r" b="b"/>
              <a:pathLst>
                <a:path w="2262" h="5644" extrusionOk="0">
                  <a:moveTo>
                    <a:pt x="87" y="1"/>
                  </a:moveTo>
                  <a:cubicBezTo>
                    <a:pt x="79" y="1"/>
                    <a:pt x="72" y="2"/>
                    <a:pt x="66" y="3"/>
                  </a:cubicBezTo>
                  <a:cubicBezTo>
                    <a:pt x="18" y="17"/>
                    <a:pt x="0" y="62"/>
                    <a:pt x="7" y="107"/>
                  </a:cubicBezTo>
                  <a:cubicBezTo>
                    <a:pt x="36" y="300"/>
                    <a:pt x="79" y="490"/>
                    <a:pt x="120" y="679"/>
                  </a:cubicBezTo>
                  <a:cubicBezTo>
                    <a:pt x="163" y="870"/>
                    <a:pt x="208" y="1059"/>
                    <a:pt x="257" y="1247"/>
                  </a:cubicBezTo>
                  <a:cubicBezTo>
                    <a:pt x="356" y="1623"/>
                    <a:pt x="468" y="1996"/>
                    <a:pt x="594" y="2364"/>
                  </a:cubicBezTo>
                  <a:cubicBezTo>
                    <a:pt x="719" y="2732"/>
                    <a:pt x="861" y="3102"/>
                    <a:pt x="1016" y="3463"/>
                  </a:cubicBezTo>
                  <a:cubicBezTo>
                    <a:pt x="1168" y="3820"/>
                    <a:pt x="1335" y="4173"/>
                    <a:pt x="1519" y="4515"/>
                  </a:cubicBezTo>
                  <a:cubicBezTo>
                    <a:pt x="1612" y="4688"/>
                    <a:pt x="1709" y="4858"/>
                    <a:pt x="1807" y="5027"/>
                  </a:cubicBezTo>
                  <a:cubicBezTo>
                    <a:pt x="1857" y="5111"/>
                    <a:pt x="1907" y="5195"/>
                    <a:pt x="1961" y="5275"/>
                  </a:cubicBezTo>
                  <a:cubicBezTo>
                    <a:pt x="1987" y="5316"/>
                    <a:pt x="2013" y="5355"/>
                    <a:pt x="2041" y="5396"/>
                  </a:cubicBezTo>
                  <a:cubicBezTo>
                    <a:pt x="2068" y="5435"/>
                    <a:pt x="2094" y="5479"/>
                    <a:pt x="2127" y="5515"/>
                  </a:cubicBezTo>
                  <a:cubicBezTo>
                    <a:pt x="2161" y="5550"/>
                    <a:pt x="2185" y="5593"/>
                    <a:pt x="2212" y="5634"/>
                  </a:cubicBezTo>
                  <a:cubicBezTo>
                    <a:pt x="2217" y="5641"/>
                    <a:pt x="2223" y="5644"/>
                    <a:pt x="2230" y="5644"/>
                  </a:cubicBezTo>
                  <a:cubicBezTo>
                    <a:pt x="2246" y="5644"/>
                    <a:pt x="2261" y="5628"/>
                    <a:pt x="2251" y="5610"/>
                  </a:cubicBezTo>
                  <a:cubicBezTo>
                    <a:pt x="2226" y="5567"/>
                    <a:pt x="2198" y="5525"/>
                    <a:pt x="2180" y="5478"/>
                  </a:cubicBezTo>
                  <a:cubicBezTo>
                    <a:pt x="2164" y="5434"/>
                    <a:pt x="2139" y="5392"/>
                    <a:pt x="2117" y="5350"/>
                  </a:cubicBezTo>
                  <a:cubicBezTo>
                    <a:pt x="2071" y="5265"/>
                    <a:pt x="2027" y="5178"/>
                    <a:pt x="1980" y="5092"/>
                  </a:cubicBezTo>
                  <a:cubicBezTo>
                    <a:pt x="1886" y="4922"/>
                    <a:pt x="1795" y="4751"/>
                    <a:pt x="1707" y="4576"/>
                  </a:cubicBezTo>
                  <a:cubicBezTo>
                    <a:pt x="1533" y="4231"/>
                    <a:pt x="1367" y="3880"/>
                    <a:pt x="1214" y="3524"/>
                  </a:cubicBezTo>
                  <a:cubicBezTo>
                    <a:pt x="1059" y="3168"/>
                    <a:pt x="922" y="2814"/>
                    <a:pt x="795" y="2452"/>
                  </a:cubicBezTo>
                  <a:cubicBezTo>
                    <a:pt x="669" y="2089"/>
                    <a:pt x="553" y="1712"/>
                    <a:pt x="453" y="1336"/>
                  </a:cubicBezTo>
                  <a:cubicBezTo>
                    <a:pt x="353" y="960"/>
                    <a:pt x="268" y="584"/>
                    <a:pt x="196" y="203"/>
                  </a:cubicBezTo>
                  <a:cubicBezTo>
                    <a:pt x="188" y="156"/>
                    <a:pt x="179" y="109"/>
                    <a:pt x="169" y="63"/>
                  </a:cubicBezTo>
                  <a:cubicBezTo>
                    <a:pt x="161" y="23"/>
                    <a:pt x="123"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6"/>
            <p:cNvSpPr/>
            <p:nvPr/>
          </p:nvSpPr>
          <p:spPr>
            <a:xfrm flipH="1">
              <a:off x="521677" y="1806438"/>
              <a:ext cx="114253" cy="344710"/>
            </a:xfrm>
            <a:custGeom>
              <a:avLst/>
              <a:gdLst/>
              <a:ahLst/>
              <a:cxnLst/>
              <a:rect l="l" t="t" r="r" b="b"/>
              <a:pathLst>
                <a:path w="2341" h="7063" extrusionOk="0">
                  <a:moveTo>
                    <a:pt x="202" y="1076"/>
                  </a:moveTo>
                  <a:lnTo>
                    <a:pt x="202" y="1076"/>
                  </a:lnTo>
                  <a:cubicBezTo>
                    <a:pt x="403" y="1695"/>
                    <a:pt x="598" y="2316"/>
                    <a:pt x="797" y="2936"/>
                  </a:cubicBezTo>
                  <a:cubicBezTo>
                    <a:pt x="1048" y="3724"/>
                    <a:pt x="1300" y="4511"/>
                    <a:pt x="1551" y="5299"/>
                  </a:cubicBezTo>
                  <a:cubicBezTo>
                    <a:pt x="1670" y="5672"/>
                    <a:pt x="1791" y="6045"/>
                    <a:pt x="1911" y="6417"/>
                  </a:cubicBezTo>
                  <a:lnTo>
                    <a:pt x="1911" y="6417"/>
                  </a:lnTo>
                  <a:cubicBezTo>
                    <a:pt x="1770" y="6221"/>
                    <a:pt x="1636" y="6018"/>
                    <a:pt x="1511" y="5809"/>
                  </a:cubicBezTo>
                  <a:cubicBezTo>
                    <a:pt x="1395" y="5618"/>
                    <a:pt x="1287" y="5421"/>
                    <a:pt x="1187" y="5223"/>
                  </a:cubicBezTo>
                  <a:cubicBezTo>
                    <a:pt x="1137" y="5124"/>
                    <a:pt x="1088" y="5024"/>
                    <a:pt x="1042" y="4923"/>
                  </a:cubicBezTo>
                  <a:cubicBezTo>
                    <a:pt x="995" y="4822"/>
                    <a:pt x="949" y="4718"/>
                    <a:pt x="911" y="4627"/>
                  </a:cubicBezTo>
                  <a:cubicBezTo>
                    <a:pt x="740" y="4214"/>
                    <a:pt x="597" y="3788"/>
                    <a:pt x="486" y="3355"/>
                  </a:cubicBezTo>
                  <a:cubicBezTo>
                    <a:pt x="431" y="3139"/>
                    <a:pt x="384" y="2923"/>
                    <a:pt x="345" y="2704"/>
                  </a:cubicBezTo>
                  <a:cubicBezTo>
                    <a:pt x="305" y="2486"/>
                    <a:pt x="274" y="2276"/>
                    <a:pt x="252" y="2056"/>
                  </a:cubicBezTo>
                  <a:cubicBezTo>
                    <a:pt x="218" y="1729"/>
                    <a:pt x="202" y="1403"/>
                    <a:pt x="202" y="1076"/>
                  </a:cubicBezTo>
                  <a:close/>
                  <a:moveTo>
                    <a:pt x="2123" y="6647"/>
                  </a:moveTo>
                  <a:cubicBezTo>
                    <a:pt x="2123" y="6664"/>
                    <a:pt x="2122" y="6680"/>
                    <a:pt x="2121" y="6697"/>
                  </a:cubicBezTo>
                  <a:lnTo>
                    <a:pt x="2121" y="6697"/>
                  </a:lnTo>
                  <a:cubicBezTo>
                    <a:pt x="2114" y="6688"/>
                    <a:pt x="2107" y="6679"/>
                    <a:pt x="2100" y="6670"/>
                  </a:cubicBezTo>
                  <a:lnTo>
                    <a:pt x="2100" y="6670"/>
                  </a:lnTo>
                  <a:cubicBezTo>
                    <a:pt x="2109" y="6664"/>
                    <a:pt x="2117" y="6656"/>
                    <a:pt x="2123" y="6647"/>
                  </a:cubicBezTo>
                  <a:close/>
                  <a:moveTo>
                    <a:pt x="88" y="1"/>
                  </a:moveTo>
                  <a:cubicBezTo>
                    <a:pt x="45" y="1"/>
                    <a:pt x="2" y="49"/>
                    <a:pt x="32" y="92"/>
                  </a:cubicBezTo>
                  <a:cubicBezTo>
                    <a:pt x="99" y="189"/>
                    <a:pt x="166" y="288"/>
                    <a:pt x="228" y="389"/>
                  </a:cubicBezTo>
                  <a:cubicBezTo>
                    <a:pt x="291" y="490"/>
                    <a:pt x="361" y="587"/>
                    <a:pt x="425" y="687"/>
                  </a:cubicBezTo>
                  <a:cubicBezTo>
                    <a:pt x="556" y="888"/>
                    <a:pt x="684" y="1093"/>
                    <a:pt x="803" y="1302"/>
                  </a:cubicBezTo>
                  <a:cubicBezTo>
                    <a:pt x="1037" y="1716"/>
                    <a:pt x="1248" y="2151"/>
                    <a:pt x="1419" y="2585"/>
                  </a:cubicBezTo>
                  <a:cubicBezTo>
                    <a:pt x="1595" y="3029"/>
                    <a:pt x="1740" y="3486"/>
                    <a:pt x="1852" y="3950"/>
                  </a:cubicBezTo>
                  <a:cubicBezTo>
                    <a:pt x="1964" y="4415"/>
                    <a:pt x="2042" y="4879"/>
                    <a:pt x="2086" y="5346"/>
                  </a:cubicBezTo>
                  <a:cubicBezTo>
                    <a:pt x="2123" y="5741"/>
                    <a:pt x="2138" y="6151"/>
                    <a:pt x="2126" y="6558"/>
                  </a:cubicBezTo>
                  <a:lnTo>
                    <a:pt x="2126" y="6558"/>
                  </a:lnTo>
                  <a:cubicBezTo>
                    <a:pt x="1877" y="5778"/>
                    <a:pt x="1632" y="4997"/>
                    <a:pt x="1383" y="4217"/>
                  </a:cubicBezTo>
                  <a:cubicBezTo>
                    <a:pt x="1132" y="3429"/>
                    <a:pt x="882" y="2641"/>
                    <a:pt x="631" y="1853"/>
                  </a:cubicBezTo>
                  <a:cubicBezTo>
                    <a:pt x="491" y="1411"/>
                    <a:pt x="348" y="969"/>
                    <a:pt x="212" y="525"/>
                  </a:cubicBezTo>
                  <a:cubicBezTo>
                    <a:pt x="199" y="481"/>
                    <a:pt x="164" y="460"/>
                    <a:pt x="129" y="460"/>
                  </a:cubicBezTo>
                  <a:cubicBezTo>
                    <a:pt x="84" y="460"/>
                    <a:pt x="39" y="493"/>
                    <a:pt x="35" y="549"/>
                  </a:cubicBezTo>
                  <a:cubicBezTo>
                    <a:pt x="1" y="999"/>
                    <a:pt x="4" y="1451"/>
                    <a:pt x="44" y="1901"/>
                  </a:cubicBezTo>
                  <a:cubicBezTo>
                    <a:pt x="82" y="2351"/>
                    <a:pt x="154" y="2806"/>
                    <a:pt x="259" y="3250"/>
                  </a:cubicBezTo>
                  <a:cubicBezTo>
                    <a:pt x="362" y="3689"/>
                    <a:pt x="498" y="4121"/>
                    <a:pt x="665" y="4541"/>
                  </a:cubicBezTo>
                  <a:cubicBezTo>
                    <a:pt x="832" y="4965"/>
                    <a:pt x="1030" y="5376"/>
                    <a:pt x="1257" y="5771"/>
                  </a:cubicBezTo>
                  <a:cubicBezTo>
                    <a:pt x="1487" y="6167"/>
                    <a:pt x="1745" y="6547"/>
                    <a:pt x="2030" y="6904"/>
                  </a:cubicBezTo>
                  <a:cubicBezTo>
                    <a:pt x="2065" y="6948"/>
                    <a:pt x="2101" y="6991"/>
                    <a:pt x="2136" y="7034"/>
                  </a:cubicBezTo>
                  <a:cubicBezTo>
                    <a:pt x="2152" y="7053"/>
                    <a:pt x="2180" y="7062"/>
                    <a:pt x="2206" y="7062"/>
                  </a:cubicBezTo>
                  <a:cubicBezTo>
                    <a:pt x="2220" y="7062"/>
                    <a:pt x="2234" y="7059"/>
                    <a:pt x="2246" y="7054"/>
                  </a:cubicBezTo>
                  <a:cubicBezTo>
                    <a:pt x="2284" y="7037"/>
                    <a:pt x="2304" y="7004"/>
                    <a:pt x="2308" y="6962"/>
                  </a:cubicBezTo>
                  <a:cubicBezTo>
                    <a:pt x="2341" y="6480"/>
                    <a:pt x="2340" y="5996"/>
                    <a:pt x="2302" y="5513"/>
                  </a:cubicBezTo>
                  <a:cubicBezTo>
                    <a:pt x="2265" y="5029"/>
                    <a:pt x="2192" y="4546"/>
                    <a:pt x="2086" y="4071"/>
                  </a:cubicBezTo>
                  <a:cubicBezTo>
                    <a:pt x="1982" y="3599"/>
                    <a:pt x="1842" y="3135"/>
                    <a:pt x="1672" y="2683"/>
                  </a:cubicBezTo>
                  <a:cubicBezTo>
                    <a:pt x="1500" y="2228"/>
                    <a:pt x="1298" y="1783"/>
                    <a:pt x="1062" y="1358"/>
                  </a:cubicBezTo>
                  <a:cubicBezTo>
                    <a:pt x="943" y="1147"/>
                    <a:pt x="818" y="940"/>
                    <a:pt x="685" y="736"/>
                  </a:cubicBezTo>
                  <a:cubicBezTo>
                    <a:pt x="619" y="636"/>
                    <a:pt x="549" y="539"/>
                    <a:pt x="479" y="442"/>
                  </a:cubicBezTo>
                  <a:cubicBezTo>
                    <a:pt x="440" y="390"/>
                    <a:pt x="402" y="337"/>
                    <a:pt x="359" y="288"/>
                  </a:cubicBezTo>
                  <a:cubicBezTo>
                    <a:pt x="321" y="243"/>
                    <a:pt x="281" y="198"/>
                    <a:pt x="243" y="153"/>
                  </a:cubicBezTo>
                  <a:cubicBezTo>
                    <a:pt x="204" y="109"/>
                    <a:pt x="166" y="64"/>
                    <a:pt x="127" y="19"/>
                  </a:cubicBezTo>
                  <a:cubicBezTo>
                    <a:pt x="116" y="6"/>
                    <a:pt x="102" y="1"/>
                    <a:pt x="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6"/>
            <p:cNvSpPr/>
            <p:nvPr/>
          </p:nvSpPr>
          <p:spPr>
            <a:xfrm flipH="1">
              <a:off x="574386" y="2054026"/>
              <a:ext cx="87507" cy="192585"/>
            </a:xfrm>
            <a:custGeom>
              <a:avLst/>
              <a:gdLst/>
              <a:ahLst/>
              <a:cxnLst/>
              <a:rect l="l" t="t" r="r" b="b"/>
              <a:pathLst>
                <a:path w="1793" h="3946" extrusionOk="0">
                  <a:moveTo>
                    <a:pt x="1547" y="2836"/>
                  </a:moveTo>
                  <a:lnTo>
                    <a:pt x="1547" y="2836"/>
                  </a:lnTo>
                  <a:cubicBezTo>
                    <a:pt x="1547" y="2838"/>
                    <a:pt x="1547" y="2840"/>
                    <a:pt x="1547" y="2840"/>
                  </a:cubicBezTo>
                  <a:cubicBezTo>
                    <a:pt x="1547" y="2840"/>
                    <a:pt x="1547" y="2839"/>
                    <a:pt x="1547" y="2836"/>
                  </a:cubicBezTo>
                  <a:close/>
                  <a:moveTo>
                    <a:pt x="74" y="0"/>
                  </a:moveTo>
                  <a:cubicBezTo>
                    <a:pt x="68" y="0"/>
                    <a:pt x="61" y="1"/>
                    <a:pt x="56" y="3"/>
                  </a:cubicBezTo>
                  <a:cubicBezTo>
                    <a:pt x="16" y="15"/>
                    <a:pt x="1" y="50"/>
                    <a:pt x="7" y="88"/>
                  </a:cubicBezTo>
                  <a:cubicBezTo>
                    <a:pt x="6" y="85"/>
                    <a:pt x="6" y="84"/>
                    <a:pt x="6" y="84"/>
                  </a:cubicBezTo>
                  <a:lnTo>
                    <a:pt x="6" y="84"/>
                  </a:lnTo>
                  <a:cubicBezTo>
                    <a:pt x="6" y="84"/>
                    <a:pt x="9" y="105"/>
                    <a:pt x="9" y="106"/>
                  </a:cubicBezTo>
                  <a:cubicBezTo>
                    <a:pt x="10" y="116"/>
                    <a:pt x="13" y="126"/>
                    <a:pt x="14" y="135"/>
                  </a:cubicBezTo>
                  <a:cubicBezTo>
                    <a:pt x="16" y="152"/>
                    <a:pt x="19" y="170"/>
                    <a:pt x="21" y="187"/>
                  </a:cubicBezTo>
                  <a:cubicBezTo>
                    <a:pt x="25" y="220"/>
                    <a:pt x="31" y="252"/>
                    <a:pt x="35" y="285"/>
                  </a:cubicBezTo>
                  <a:cubicBezTo>
                    <a:pt x="47" y="351"/>
                    <a:pt x="59" y="415"/>
                    <a:pt x="71" y="481"/>
                  </a:cubicBezTo>
                  <a:cubicBezTo>
                    <a:pt x="96" y="609"/>
                    <a:pt x="123" y="738"/>
                    <a:pt x="152" y="866"/>
                  </a:cubicBezTo>
                  <a:cubicBezTo>
                    <a:pt x="210" y="1123"/>
                    <a:pt x="278" y="1378"/>
                    <a:pt x="354" y="1630"/>
                  </a:cubicBezTo>
                  <a:cubicBezTo>
                    <a:pt x="430" y="1882"/>
                    <a:pt x="520" y="2131"/>
                    <a:pt x="616" y="2376"/>
                  </a:cubicBezTo>
                  <a:cubicBezTo>
                    <a:pt x="711" y="2621"/>
                    <a:pt x="819" y="2873"/>
                    <a:pt x="935" y="3116"/>
                  </a:cubicBezTo>
                  <a:cubicBezTo>
                    <a:pt x="1050" y="3359"/>
                    <a:pt x="1169" y="3588"/>
                    <a:pt x="1298" y="3818"/>
                  </a:cubicBezTo>
                  <a:cubicBezTo>
                    <a:pt x="1314" y="3846"/>
                    <a:pt x="1331" y="3875"/>
                    <a:pt x="1348" y="3904"/>
                  </a:cubicBezTo>
                  <a:cubicBezTo>
                    <a:pt x="1364" y="3932"/>
                    <a:pt x="1392" y="3946"/>
                    <a:pt x="1421" y="3946"/>
                  </a:cubicBezTo>
                  <a:cubicBezTo>
                    <a:pt x="1458" y="3946"/>
                    <a:pt x="1495" y="3923"/>
                    <a:pt x="1506" y="3883"/>
                  </a:cubicBezTo>
                  <a:cubicBezTo>
                    <a:pt x="1637" y="3425"/>
                    <a:pt x="1721" y="2955"/>
                    <a:pt x="1757" y="2481"/>
                  </a:cubicBezTo>
                  <a:cubicBezTo>
                    <a:pt x="1793" y="2014"/>
                    <a:pt x="1782" y="1544"/>
                    <a:pt x="1725" y="1079"/>
                  </a:cubicBezTo>
                  <a:cubicBezTo>
                    <a:pt x="1708" y="943"/>
                    <a:pt x="1687" y="808"/>
                    <a:pt x="1661" y="673"/>
                  </a:cubicBezTo>
                  <a:cubicBezTo>
                    <a:pt x="1648" y="609"/>
                    <a:pt x="1634" y="544"/>
                    <a:pt x="1619" y="479"/>
                  </a:cubicBezTo>
                  <a:cubicBezTo>
                    <a:pt x="1605" y="415"/>
                    <a:pt x="1583" y="352"/>
                    <a:pt x="1563" y="289"/>
                  </a:cubicBezTo>
                  <a:cubicBezTo>
                    <a:pt x="1555" y="265"/>
                    <a:pt x="1532" y="248"/>
                    <a:pt x="1506" y="248"/>
                  </a:cubicBezTo>
                  <a:cubicBezTo>
                    <a:pt x="1502" y="248"/>
                    <a:pt x="1497" y="248"/>
                    <a:pt x="1492" y="250"/>
                  </a:cubicBezTo>
                  <a:cubicBezTo>
                    <a:pt x="1460" y="258"/>
                    <a:pt x="1448" y="289"/>
                    <a:pt x="1452" y="320"/>
                  </a:cubicBezTo>
                  <a:cubicBezTo>
                    <a:pt x="1455" y="334"/>
                    <a:pt x="1456" y="348"/>
                    <a:pt x="1458" y="362"/>
                  </a:cubicBezTo>
                  <a:cubicBezTo>
                    <a:pt x="1460" y="369"/>
                    <a:pt x="1460" y="376"/>
                    <a:pt x="1461" y="383"/>
                  </a:cubicBezTo>
                  <a:cubicBezTo>
                    <a:pt x="1460" y="381"/>
                    <a:pt x="1460" y="380"/>
                    <a:pt x="1460" y="380"/>
                  </a:cubicBezTo>
                  <a:lnTo>
                    <a:pt x="1460" y="380"/>
                  </a:lnTo>
                  <a:cubicBezTo>
                    <a:pt x="1461" y="380"/>
                    <a:pt x="1463" y="395"/>
                    <a:pt x="1463" y="395"/>
                  </a:cubicBezTo>
                  <a:cubicBezTo>
                    <a:pt x="1467" y="428"/>
                    <a:pt x="1471" y="463"/>
                    <a:pt x="1477" y="496"/>
                  </a:cubicBezTo>
                  <a:cubicBezTo>
                    <a:pt x="1488" y="554"/>
                    <a:pt x="1498" y="613"/>
                    <a:pt x="1507" y="672"/>
                  </a:cubicBezTo>
                  <a:cubicBezTo>
                    <a:pt x="1512" y="699"/>
                    <a:pt x="1517" y="728"/>
                    <a:pt x="1520" y="755"/>
                  </a:cubicBezTo>
                  <a:cubicBezTo>
                    <a:pt x="1521" y="767"/>
                    <a:pt x="1524" y="779"/>
                    <a:pt x="1525" y="791"/>
                  </a:cubicBezTo>
                  <a:cubicBezTo>
                    <a:pt x="1526" y="798"/>
                    <a:pt x="1527" y="805"/>
                    <a:pt x="1529" y="812"/>
                  </a:cubicBezTo>
                  <a:cubicBezTo>
                    <a:pt x="1529" y="814"/>
                    <a:pt x="1531" y="831"/>
                    <a:pt x="1531" y="832"/>
                  </a:cubicBezTo>
                  <a:lnTo>
                    <a:pt x="1531" y="832"/>
                  </a:lnTo>
                  <a:cubicBezTo>
                    <a:pt x="1530" y="830"/>
                    <a:pt x="1530" y="829"/>
                    <a:pt x="1530" y="827"/>
                  </a:cubicBezTo>
                  <a:lnTo>
                    <a:pt x="1530" y="827"/>
                  </a:lnTo>
                  <a:cubicBezTo>
                    <a:pt x="1530" y="831"/>
                    <a:pt x="1530" y="832"/>
                    <a:pt x="1531" y="832"/>
                  </a:cubicBezTo>
                  <a:cubicBezTo>
                    <a:pt x="1531" y="832"/>
                    <a:pt x="1531" y="832"/>
                    <a:pt x="1531" y="832"/>
                  </a:cubicBezTo>
                  <a:lnTo>
                    <a:pt x="1531" y="832"/>
                  </a:lnTo>
                  <a:cubicBezTo>
                    <a:pt x="1535" y="863"/>
                    <a:pt x="1538" y="894"/>
                    <a:pt x="1543" y="925"/>
                  </a:cubicBezTo>
                  <a:cubicBezTo>
                    <a:pt x="1545" y="938"/>
                    <a:pt x="1546" y="952"/>
                    <a:pt x="1549" y="967"/>
                  </a:cubicBezTo>
                  <a:lnTo>
                    <a:pt x="1549" y="967"/>
                  </a:lnTo>
                  <a:cubicBezTo>
                    <a:pt x="1549" y="970"/>
                    <a:pt x="1550" y="972"/>
                    <a:pt x="1550" y="973"/>
                  </a:cubicBezTo>
                  <a:lnTo>
                    <a:pt x="1554" y="1002"/>
                  </a:lnTo>
                  <a:cubicBezTo>
                    <a:pt x="1582" y="1231"/>
                    <a:pt x="1600" y="1462"/>
                    <a:pt x="1607" y="1694"/>
                  </a:cubicBezTo>
                  <a:cubicBezTo>
                    <a:pt x="1613" y="1925"/>
                    <a:pt x="1608" y="2162"/>
                    <a:pt x="1592" y="2396"/>
                  </a:cubicBezTo>
                  <a:cubicBezTo>
                    <a:pt x="1583" y="2511"/>
                    <a:pt x="1573" y="2627"/>
                    <a:pt x="1559" y="2741"/>
                  </a:cubicBezTo>
                  <a:cubicBezTo>
                    <a:pt x="1556" y="2770"/>
                    <a:pt x="1552" y="2798"/>
                    <a:pt x="1549" y="2826"/>
                  </a:cubicBezTo>
                  <a:cubicBezTo>
                    <a:pt x="1548" y="2827"/>
                    <a:pt x="1548" y="2829"/>
                    <a:pt x="1548" y="2832"/>
                  </a:cubicBezTo>
                  <a:lnTo>
                    <a:pt x="1548" y="2832"/>
                  </a:lnTo>
                  <a:cubicBezTo>
                    <a:pt x="1548" y="2832"/>
                    <a:pt x="1548" y="2832"/>
                    <a:pt x="1548" y="2832"/>
                  </a:cubicBezTo>
                  <a:lnTo>
                    <a:pt x="1548" y="2832"/>
                  </a:lnTo>
                  <a:cubicBezTo>
                    <a:pt x="1547" y="2833"/>
                    <a:pt x="1547" y="2834"/>
                    <a:pt x="1547" y="2836"/>
                  </a:cubicBezTo>
                  <a:lnTo>
                    <a:pt x="1547" y="2836"/>
                  </a:lnTo>
                  <a:cubicBezTo>
                    <a:pt x="1547" y="2835"/>
                    <a:pt x="1547" y="2833"/>
                    <a:pt x="1548" y="2832"/>
                  </a:cubicBezTo>
                  <a:lnTo>
                    <a:pt x="1548" y="2832"/>
                  </a:lnTo>
                  <a:cubicBezTo>
                    <a:pt x="1547" y="2838"/>
                    <a:pt x="1546" y="2845"/>
                    <a:pt x="1545" y="2852"/>
                  </a:cubicBezTo>
                  <a:cubicBezTo>
                    <a:pt x="1543" y="2868"/>
                    <a:pt x="1540" y="2885"/>
                    <a:pt x="1538" y="2902"/>
                  </a:cubicBezTo>
                  <a:cubicBezTo>
                    <a:pt x="1530" y="2958"/>
                    <a:pt x="1521" y="3014"/>
                    <a:pt x="1512" y="3069"/>
                  </a:cubicBezTo>
                  <a:cubicBezTo>
                    <a:pt x="1481" y="3258"/>
                    <a:pt x="1441" y="3446"/>
                    <a:pt x="1394" y="3631"/>
                  </a:cubicBezTo>
                  <a:lnTo>
                    <a:pt x="1394" y="3631"/>
                  </a:lnTo>
                  <a:cubicBezTo>
                    <a:pt x="1301" y="3463"/>
                    <a:pt x="1213" y="3293"/>
                    <a:pt x="1130" y="3121"/>
                  </a:cubicBezTo>
                  <a:cubicBezTo>
                    <a:pt x="1072" y="3002"/>
                    <a:pt x="1016" y="2882"/>
                    <a:pt x="962" y="2760"/>
                  </a:cubicBezTo>
                  <a:cubicBezTo>
                    <a:pt x="949" y="2732"/>
                    <a:pt x="937" y="2702"/>
                    <a:pt x="924" y="2672"/>
                  </a:cubicBezTo>
                  <a:cubicBezTo>
                    <a:pt x="918" y="2658"/>
                    <a:pt x="911" y="2644"/>
                    <a:pt x="905" y="2628"/>
                  </a:cubicBezTo>
                  <a:cubicBezTo>
                    <a:pt x="902" y="2621"/>
                    <a:pt x="899" y="2614"/>
                    <a:pt x="896" y="2607"/>
                  </a:cubicBezTo>
                  <a:cubicBezTo>
                    <a:pt x="894" y="2603"/>
                    <a:pt x="893" y="2601"/>
                    <a:pt x="892" y="2597"/>
                  </a:cubicBezTo>
                  <a:cubicBezTo>
                    <a:pt x="890" y="2592"/>
                    <a:pt x="889" y="2590"/>
                    <a:pt x="889" y="2590"/>
                  </a:cubicBezTo>
                  <a:lnTo>
                    <a:pt x="889" y="2590"/>
                  </a:lnTo>
                  <a:cubicBezTo>
                    <a:pt x="889" y="2590"/>
                    <a:pt x="892" y="2599"/>
                    <a:pt x="892" y="2599"/>
                  </a:cubicBezTo>
                  <a:cubicBezTo>
                    <a:pt x="892" y="2599"/>
                    <a:pt x="892" y="2598"/>
                    <a:pt x="891" y="2596"/>
                  </a:cubicBezTo>
                  <a:cubicBezTo>
                    <a:pt x="866" y="2535"/>
                    <a:pt x="841" y="2473"/>
                    <a:pt x="816" y="2413"/>
                  </a:cubicBezTo>
                  <a:cubicBezTo>
                    <a:pt x="718" y="2169"/>
                    <a:pt x="629" y="1921"/>
                    <a:pt x="549" y="1671"/>
                  </a:cubicBezTo>
                  <a:cubicBezTo>
                    <a:pt x="468" y="1422"/>
                    <a:pt x="393" y="1171"/>
                    <a:pt x="328" y="917"/>
                  </a:cubicBezTo>
                  <a:cubicBezTo>
                    <a:pt x="263" y="663"/>
                    <a:pt x="213" y="406"/>
                    <a:pt x="160" y="149"/>
                  </a:cubicBezTo>
                  <a:cubicBezTo>
                    <a:pt x="153" y="116"/>
                    <a:pt x="146" y="84"/>
                    <a:pt x="140" y="51"/>
                  </a:cubicBezTo>
                  <a:cubicBezTo>
                    <a:pt x="135" y="22"/>
                    <a:pt x="104" y="0"/>
                    <a:pt x="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6"/>
            <p:cNvSpPr/>
            <p:nvPr/>
          </p:nvSpPr>
          <p:spPr>
            <a:xfrm flipH="1">
              <a:off x="593420" y="1914541"/>
              <a:ext cx="54857" cy="324992"/>
            </a:xfrm>
            <a:custGeom>
              <a:avLst/>
              <a:gdLst/>
              <a:ahLst/>
              <a:cxnLst/>
              <a:rect l="l" t="t" r="r" b="b"/>
              <a:pathLst>
                <a:path w="1124" h="6659" extrusionOk="0">
                  <a:moveTo>
                    <a:pt x="84" y="1"/>
                  </a:moveTo>
                  <a:cubicBezTo>
                    <a:pt x="42" y="1"/>
                    <a:pt x="0" y="28"/>
                    <a:pt x="1" y="82"/>
                  </a:cubicBezTo>
                  <a:cubicBezTo>
                    <a:pt x="7" y="518"/>
                    <a:pt x="30" y="954"/>
                    <a:pt x="69" y="1388"/>
                  </a:cubicBezTo>
                  <a:cubicBezTo>
                    <a:pt x="109" y="1826"/>
                    <a:pt x="163" y="2262"/>
                    <a:pt x="235" y="2696"/>
                  </a:cubicBezTo>
                  <a:cubicBezTo>
                    <a:pt x="305" y="3129"/>
                    <a:pt x="394" y="3557"/>
                    <a:pt x="498" y="3983"/>
                  </a:cubicBezTo>
                  <a:cubicBezTo>
                    <a:pt x="550" y="4194"/>
                    <a:pt x="605" y="4403"/>
                    <a:pt x="664" y="4613"/>
                  </a:cubicBezTo>
                  <a:cubicBezTo>
                    <a:pt x="724" y="4820"/>
                    <a:pt x="788" y="5026"/>
                    <a:pt x="845" y="5234"/>
                  </a:cubicBezTo>
                  <a:cubicBezTo>
                    <a:pt x="901" y="5442"/>
                    <a:pt x="950" y="5646"/>
                    <a:pt x="977" y="5856"/>
                  </a:cubicBezTo>
                  <a:cubicBezTo>
                    <a:pt x="989" y="5958"/>
                    <a:pt x="997" y="6062"/>
                    <a:pt x="998" y="6165"/>
                  </a:cubicBezTo>
                  <a:cubicBezTo>
                    <a:pt x="998" y="6269"/>
                    <a:pt x="990" y="6374"/>
                    <a:pt x="988" y="6478"/>
                  </a:cubicBezTo>
                  <a:cubicBezTo>
                    <a:pt x="987" y="6505"/>
                    <a:pt x="988" y="6527"/>
                    <a:pt x="993" y="6553"/>
                  </a:cubicBezTo>
                  <a:cubicBezTo>
                    <a:pt x="998" y="6583"/>
                    <a:pt x="994" y="6612"/>
                    <a:pt x="989" y="6641"/>
                  </a:cubicBezTo>
                  <a:cubicBezTo>
                    <a:pt x="988" y="6652"/>
                    <a:pt x="995" y="6658"/>
                    <a:pt x="1002" y="6658"/>
                  </a:cubicBezTo>
                  <a:cubicBezTo>
                    <a:pt x="1008" y="6658"/>
                    <a:pt x="1013" y="6655"/>
                    <a:pt x="1015" y="6649"/>
                  </a:cubicBezTo>
                  <a:lnTo>
                    <a:pt x="1015" y="6650"/>
                  </a:lnTo>
                  <a:cubicBezTo>
                    <a:pt x="1025" y="6622"/>
                    <a:pt x="1032" y="6595"/>
                    <a:pt x="1047" y="6571"/>
                  </a:cubicBezTo>
                  <a:cubicBezTo>
                    <a:pt x="1062" y="6549"/>
                    <a:pt x="1072" y="6528"/>
                    <a:pt x="1079" y="6502"/>
                  </a:cubicBezTo>
                  <a:cubicBezTo>
                    <a:pt x="1094" y="6451"/>
                    <a:pt x="1102" y="6399"/>
                    <a:pt x="1108" y="6346"/>
                  </a:cubicBezTo>
                  <a:cubicBezTo>
                    <a:pt x="1122" y="6242"/>
                    <a:pt x="1123" y="6137"/>
                    <a:pt x="1120" y="6032"/>
                  </a:cubicBezTo>
                  <a:cubicBezTo>
                    <a:pt x="1112" y="5818"/>
                    <a:pt x="1078" y="5604"/>
                    <a:pt x="1033" y="5394"/>
                  </a:cubicBezTo>
                  <a:cubicBezTo>
                    <a:pt x="941" y="4971"/>
                    <a:pt x="807" y="4557"/>
                    <a:pt x="702" y="4137"/>
                  </a:cubicBezTo>
                  <a:cubicBezTo>
                    <a:pt x="595" y="3711"/>
                    <a:pt x="506" y="3283"/>
                    <a:pt x="431" y="2851"/>
                  </a:cubicBezTo>
                  <a:cubicBezTo>
                    <a:pt x="356" y="2422"/>
                    <a:pt x="297" y="1992"/>
                    <a:pt x="254" y="1559"/>
                  </a:cubicBezTo>
                  <a:cubicBezTo>
                    <a:pt x="210" y="1122"/>
                    <a:pt x="183" y="684"/>
                    <a:pt x="173" y="246"/>
                  </a:cubicBezTo>
                  <a:cubicBezTo>
                    <a:pt x="172" y="192"/>
                    <a:pt x="170" y="137"/>
                    <a:pt x="169" y="82"/>
                  </a:cubicBezTo>
                  <a:cubicBezTo>
                    <a:pt x="169" y="28"/>
                    <a:pt x="126" y="1"/>
                    <a:pt x="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6"/>
            <p:cNvSpPr/>
            <p:nvPr/>
          </p:nvSpPr>
          <p:spPr>
            <a:xfrm flipH="1">
              <a:off x="600448" y="1370756"/>
              <a:ext cx="144170" cy="260472"/>
            </a:xfrm>
            <a:custGeom>
              <a:avLst/>
              <a:gdLst/>
              <a:ahLst/>
              <a:cxnLst/>
              <a:rect l="l" t="t" r="r" b="b"/>
              <a:pathLst>
                <a:path w="2954" h="5337" extrusionOk="0">
                  <a:moveTo>
                    <a:pt x="2709" y="65"/>
                  </a:moveTo>
                  <a:lnTo>
                    <a:pt x="2709" y="65"/>
                  </a:lnTo>
                  <a:cubicBezTo>
                    <a:pt x="2707" y="66"/>
                    <a:pt x="2705" y="67"/>
                    <a:pt x="2705" y="67"/>
                  </a:cubicBezTo>
                  <a:cubicBezTo>
                    <a:pt x="2705" y="67"/>
                    <a:pt x="2706" y="67"/>
                    <a:pt x="2707" y="66"/>
                  </a:cubicBezTo>
                  <a:cubicBezTo>
                    <a:pt x="2708" y="66"/>
                    <a:pt x="2709" y="66"/>
                    <a:pt x="2709" y="65"/>
                  </a:cubicBezTo>
                  <a:close/>
                  <a:moveTo>
                    <a:pt x="2077" y="2637"/>
                  </a:moveTo>
                  <a:cubicBezTo>
                    <a:pt x="2074" y="2643"/>
                    <a:pt x="2073" y="2646"/>
                    <a:pt x="2073" y="2646"/>
                  </a:cubicBezTo>
                  <a:lnTo>
                    <a:pt x="2073" y="2646"/>
                  </a:lnTo>
                  <a:cubicBezTo>
                    <a:pt x="2074" y="2643"/>
                    <a:pt x="2076" y="2640"/>
                    <a:pt x="2077" y="2637"/>
                  </a:cubicBezTo>
                  <a:close/>
                  <a:moveTo>
                    <a:pt x="2381" y="445"/>
                  </a:moveTo>
                  <a:cubicBezTo>
                    <a:pt x="2127" y="958"/>
                    <a:pt x="1874" y="1472"/>
                    <a:pt x="1620" y="1985"/>
                  </a:cubicBezTo>
                  <a:cubicBezTo>
                    <a:pt x="1469" y="2291"/>
                    <a:pt x="1317" y="2597"/>
                    <a:pt x="1166" y="2902"/>
                  </a:cubicBezTo>
                  <a:cubicBezTo>
                    <a:pt x="1013" y="3211"/>
                    <a:pt x="864" y="3521"/>
                    <a:pt x="712" y="3831"/>
                  </a:cubicBezTo>
                  <a:cubicBezTo>
                    <a:pt x="568" y="4121"/>
                    <a:pt x="426" y="4411"/>
                    <a:pt x="283" y="4702"/>
                  </a:cubicBezTo>
                  <a:lnTo>
                    <a:pt x="283" y="4702"/>
                  </a:lnTo>
                  <a:cubicBezTo>
                    <a:pt x="326" y="4457"/>
                    <a:pt x="371" y="4213"/>
                    <a:pt x="423" y="3970"/>
                  </a:cubicBezTo>
                  <a:cubicBezTo>
                    <a:pt x="516" y="3540"/>
                    <a:pt x="625" y="3120"/>
                    <a:pt x="773" y="2710"/>
                  </a:cubicBezTo>
                  <a:cubicBezTo>
                    <a:pt x="902" y="2348"/>
                    <a:pt x="1062" y="2002"/>
                    <a:pt x="1265" y="1670"/>
                  </a:cubicBezTo>
                  <a:cubicBezTo>
                    <a:pt x="1312" y="1592"/>
                    <a:pt x="1362" y="1515"/>
                    <a:pt x="1414" y="1440"/>
                  </a:cubicBezTo>
                  <a:cubicBezTo>
                    <a:pt x="1439" y="1404"/>
                    <a:pt x="1465" y="1365"/>
                    <a:pt x="1492" y="1330"/>
                  </a:cubicBezTo>
                  <a:cubicBezTo>
                    <a:pt x="1505" y="1311"/>
                    <a:pt x="1520" y="1293"/>
                    <a:pt x="1533" y="1275"/>
                  </a:cubicBezTo>
                  <a:cubicBezTo>
                    <a:pt x="1540" y="1266"/>
                    <a:pt x="1546" y="1257"/>
                    <a:pt x="1553" y="1249"/>
                  </a:cubicBezTo>
                  <a:cubicBezTo>
                    <a:pt x="1554" y="1248"/>
                    <a:pt x="1560" y="1240"/>
                    <a:pt x="1560" y="1240"/>
                  </a:cubicBezTo>
                  <a:lnTo>
                    <a:pt x="1560" y="1240"/>
                  </a:lnTo>
                  <a:cubicBezTo>
                    <a:pt x="1560" y="1240"/>
                    <a:pt x="1560" y="1240"/>
                    <a:pt x="1560" y="1240"/>
                  </a:cubicBezTo>
                  <a:lnTo>
                    <a:pt x="1560" y="1240"/>
                  </a:lnTo>
                  <a:cubicBezTo>
                    <a:pt x="1562" y="1236"/>
                    <a:pt x="1566" y="1232"/>
                    <a:pt x="1566" y="1231"/>
                  </a:cubicBezTo>
                  <a:cubicBezTo>
                    <a:pt x="1679" y="1087"/>
                    <a:pt x="1799" y="950"/>
                    <a:pt x="1929" y="823"/>
                  </a:cubicBezTo>
                  <a:cubicBezTo>
                    <a:pt x="1994" y="759"/>
                    <a:pt x="2061" y="697"/>
                    <a:pt x="2131" y="639"/>
                  </a:cubicBezTo>
                  <a:cubicBezTo>
                    <a:pt x="2166" y="609"/>
                    <a:pt x="2200" y="580"/>
                    <a:pt x="2235" y="553"/>
                  </a:cubicBezTo>
                  <a:cubicBezTo>
                    <a:pt x="2243" y="546"/>
                    <a:pt x="2251" y="540"/>
                    <a:pt x="2260" y="534"/>
                  </a:cubicBezTo>
                  <a:lnTo>
                    <a:pt x="2260" y="534"/>
                  </a:lnTo>
                  <a:cubicBezTo>
                    <a:pt x="2258" y="535"/>
                    <a:pt x="2257" y="536"/>
                    <a:pt x="2257" y="536"/>
                  </a:cubicBezTo>
                  <a:cubicBezTo>
                    <a:pt x="2256" y="536"/>
                    <a:pt x="2273" y="523"/>
                    <a:pt x="2275" y="522"/>
                  </a:cubicBezTo>
                  <a:cubicBezTo>
                    <a:pt x="2294" y="508"/>
                    <a:pt x="2313" y="493"/>
                    <a:pt x="2332" y="479"/>
                  </a:cubicBezTo>
                  <a:cubicBezTo>
                    <a:pt x="2348" y="467"/>
                    <a:pt x="2365" y="456"/>
                    <a:pt x="2381" y="445"/>
                  </a:cubicBezTo>
                  <a:close/>
                  <a:moveTo>
                    <a:pt x="2528" y="554"/>
                  </a:moveTo>
                  <a:cubicBezTo>
                    <a:pt x="2527" y="620"/>
                    <a:pt x="2524" y="686"/>
                    <a:pt x="2520" y="752"/>
                  </a:cubicBezTo>
                  <a:cubicBezTo>
                    <a:pt x="2514" y="847"/>
                    <a:pt x="2506" y="943"/>
                    <a:pt x="2495" y="1038"/>
                  </a:cubicBezTo>
                  <a:cubicBezTo>
                    <a:pt x="2493" y="1061"/>
                    <a:pt x="2491" y="1084"/>
                    <a:pt x="2488" y="1105"/>
                  </a:cubicBezTo>
                  <a:cubicBezTo>
                    <a:pt x="2487" y="1117"/>
                    <a:pt x="2485" y="1129"/>
                    <a:pt x="2483" y="1141"/>
                  </a:cubicBezTo>
                  <a:cubicBezTo>
                    <a:pt x="2483" y="1145"/>
                    <a:pt x="2482" y="1151"/>
                    <a:pt x="2481" y="1156"/>
                  </a:cubicBezTo>
                  <a:cubicBezTo>
                    <a:pt x="2481" y="1158"/>
                    <a:pt x="2479" y="1172"/>
                    <a:pt x="2480" y="1172"/>
                  </a:cubicBezTo>
                  <a:cubicBezTo>
                    <a:pt x="2480" y="1172"/>
                    <a:pt x="2480" y="1170"/>
                    <a:pt x="2481" y="1163"/>
                  </a:cubicBezTo>
                  <a:lnTo>
                    <a:pt x="2481" y="1163"/>
                  </a:lnTo>
                  <a:cubicBezTo>
                    <a:pt x="2474" y="1210"/>
                    <a:pt x="2467" y="1257"/>
                    <a:pt x="2460" y="1304"/>
                  </a:cubicBezTo>
                  <a:cubicBezTo>
                    <a:pt x="2399" y="1681"/>
                    <a:pt x="2300" y="2052"/>
                    <a:pt x="2167" y="2410"/>
                  </a:cubicBezTo>
                  <a:cubicBezTo>
                    <a:pt x="2150" y="2455"/>
                    <a:pt x="2134" y="2499"/>
                    <a:pt x="2116" y="2543"/>
                  </a:cubicBezTo>
                  <a:cubicBezTo>
                    <a:pt x="2108" y="2565"/>
                    <a:pt x="2099" y="2585"/>
                    <a:pt x="2091" y="2605"/>
                  </a:cubicBezTo>
                  <a:cubicBezTo>
                    <a:pt x="2086" y="2617"/>
                    <a:pt x="2081" y="2628"/>
                    <a:pt x="2077" y="2639"/>
                  </a:cubicBezTo>
                  <a:cubicBezTo>
                    <a:pt x="2076" y="2641"/>
                    <a:pt x="2073" y="2647"/>
                    <a:pt x="2073" y="2647"/>
                  </a:cubicBezTo>
                  <a:cubicBezTo>
                    <a:pt x="2073" y="2647"/>
                    <a:pt x="2073" y="2647"/>
                    <a:pt x="2073" y="2646"/>
                  </a:cubicBezTo>
                  <a:lnTo>
                    <a:pt x="2073" y="2646"/>
                  </a:lnTo>
                  <a:cubicBezTo>
                    <a:pt x="2071" y="2651"/>
                    <a:pt x="2070" y="2655"/>
                    <a:pt x="2068" y="2660"/>
                  </a:cubicBezTo>
                  <a:cubicBezTo>
                    <a:pt x="2030" y="2747"/>
                    <a:pt x="1991" y="2834"/>
                    <a:pt x="1949" y="2918"/>
                  </a:cubicBezTo>
                  <a:cubicBezTo>
                    <a:pt x="1866" y="3091"/>
                    <a:pt x="1774" y="3260"/>
                    <a:pt x="1676" y="3423"/>
                  </a:cubicBezTo>
                  <a:cubicBezTo>
                    <a:pt x="1576" y="3586"/>
                    <a:pt x="1470" y="3745"/>
                    <a:pt x="1356" y="3899"/>
                  </a:cubicBezTo>
                  <a:cubicBezTo>
                    <a:pt x="1341" y="3918"/>
                    <a:pt x="1327" y="3937"/>
                    <a:pt x="1313" y="3956"/>
                  </a:cubicBezTo>
                  <a:cubicBezTo>
                    <a:pt x="1309" y="3961"/>
                    <a:pt x="1304" y="3967"/>
                    <a:pt x="1300" y="3973"/>
                  </a:cubicBezTo>
                  <a:lnTo>
                    <a:pt x="1300" y="3973"/>
                  </a:lnTo>
                  <a:cubicBezTo>
                    <a:pt x="1300" y="3973"/>
                    <a:pt x="1300" y="3973"/>
                    <a:pt x="1300" y="3973"/>
                  </a:cubicBezTo>
                  <a:lnTo>
                    <a:pt x="1300" y="3973"/>
                  </a:lnTo>
                  <a:cubicBezTo>
                    <a:pt x="1300" y="3973"/>
                    <a:pt x="1298" y="3975"/>
                    <a:pt x="1294" y="3981"/>
                  </a:cubicBezTo>
                  <a:cubicBezTo>
                    <a:pt x="1296" y="3978"/>
                    <a:pt x="1298" y="3976"/>
                    <a:pt x="1300" y="3973"/>
                  </a:cubicBezTo>
                  <a:lnTo>
                    <a:pt x="1300" y="3973"/>
                  </a:lnTo>
                  <a:cubicBezTo>
                    <a:pt x="1299" y="3974"/>
                    <a:pt x="1296" y="3979"/>
                    <a:pt x="1295" y="3981"/>
                  </a:cubicBezTo>
                  <a:cubicBezTo>
                    <a:pt x="1290" y="3987"/>
                    <a:pt x="1285" y="3993"/>
                    <a:pt x="1279" y="3998"/>
                  </a:cubicBezTo>
                  <a:cubicBezTo>
                    <a:pt x="1251" y="4037"/>
                    <a:pt x="1221" y="4073"/>
                    <a:pt x="1191" y="4110"/>
                  </a:cubicBezTo>
                  <a:cubicBezTo>
                    <a:pt x="1131" y="4183"/>
                    <a:pt x="1069" y="4255"/>
                    <a:pt x="1005" y="4326"/>
                  </a:cubicBezTo>
                  <a:cubicBezTo>
                    <a:pt x="876" y="4467"/>
                    <a:pt x="739" y="4604"/>
                    <a:pt x="596" y="4733"/>
                  </a:cubicBezTo>
                  <a:cubicBezTo>
                    <a:pt x="525" y="4796"/>
                    <a:pt x="454" y="4858"/>
                    <a:pt x="380" y="4917"/>
                  </a:cubicBezTo>
                  <a:cubicBezTo>
                    <a:pt x="362" y="4931"/>
                    <a:pt x="344" y="4946"/>
                    <a:pt x="328" y="4959"/>
                  </a:cubicBezTo>
                  <a:cubicBezTo>
                    <a:pt x="318" y="4966"/>
                    <a:pt x="309" y="4974"/>
                    <a:pt x="299" y="4981"/>
                  </a:cubicBezTo>
                  <a:cubicBezTo>
                    <a:pt x="296" y="4985"/>
                    <a:pt x="291" y="4987"/>
                    <a:pt x="287" y="4991"/>
                  </a:cubicBezTo>
                  <a:lnTo>
                    <a:pt x="287" y="4991"/>
                  </a:lnTo>
                  <a:cubicBezTo>
                    <a:pt x="285" y="4993"/>
                    <a:pt x="282" y="4995"/>
                    <a:pt x="281" y="4996"/>
                  </a:cubicBezTo>
                  <a:cubicBezTo>
                    <a:pt x="263" y="5009"/>
                    <a:pt x="244" y="5023"/>
                    <a:pt x="226" y="5037"/>
                  </a:cubicBezTo>
                  <a:lnTo>
                    <a:pt x="226" y="5037"/>
                  </a:lnTo>
                  <a:cubicBezTo>
                    <a:pt x="229" y="5017"/>
                    <a:pt x="232" y="4998"/>
                    <a:pt x="236" y="4978"/>
                  </a:cubicBezTo>
                  <a:lnTo>
                    <a:pt x="236" y="4978"/>
                  </a:lnTo>
                  <a:cubicBezTo>
                    <a:pt x="245" y="4982"/>
                    <a:pt x="255" y="4984"/>
                    <a:pt x="266" y="4984"/>
                  </a:cubicBezTo>
                  <a:cubicBezTo>
                    <a:pt x="293" y="4984"/>
                    <a:pt x="320" y="4971"/>
                    <a:pt x="332" y="4947"/>
                  </a:cubicBezTo>
                  <a:cubicBezTo>
                    <a:pt x="639" y="4329"/>
                    <a:pt x="952" y="3717"/>
                    <a:pt x="1259" y="3100"/>
                  </a:cubicBezTo>
                  <a:cubicBezTo>
                    <a:pt x="1565" y="2486"/>
                    <a:pt x="1871" y="1872"/>
                    <a:pt x="2177" y="1260"/>
                  </a:cubicBezTo>
                  <a:cubicBezTo>
                    <a:pt x="2293" y="1025"/>
                    <a:pt x="2411" y="789"/>
                    <a:pt x="2528" y="554"/>
                  </a:cubicBezTo>
                  <a:close/>
                  <a:moveTo>
                    <a:pt x="2875" y="1"/>
                  </a:moveTo>
                  <a:cubicBezTo>
                    <a:pt x="2868" y="1"/>
                    <a:pt x="2861" y="2"/>
                    <a:pt x="2855" y="4"/>
                  </a:cubicBezTo>
                  <a:cubicBezTo>
                    <a:pt x="2808" y="23"/>
                    <a:pt x="2762" y="42"/>
                    <a:pt x="2717" y="63"/>
                  </a:cubicBezTo>
                  <a:cubicBezTo>
                    <a:pt x="2716" y="63"/>
                    <a:pt x="2712" y="64"/>
                    <a:pt x="2710" y="65"/>
                  </a:cubicBezTo>
                  <a:lnTo>
                    <a:pt x="2710" y="65"/>
                  </a:lnTo>
                  <a:cubicBezTo>
                    <a:pt x="2707" y="66"/>
                    <a:pt x="2690" y="73"/>
                    <a:pt x="2687" y="75"/>
                  </a:cubicBezTo>
                  <a:cubicBezTo>
                    <a:pt x="2676" y="81"/>
                    <a:pt x="2666" y="86"/>
                    <a:pt x="2655" y="91"/>
                  </a:cubicBezTo>
                  <a:cubicBezTo>
                    <a:pt x="2653" y="92"/>
                    <a:pt x="2652" y="93"/>
                    <a:pt x="2650" y="94"/>
                  </a:cubicBezTo>
                  <a:lnTo>
                    <a:pt x="2650" y="94"/>
                  </a:lnTo>
                  <a:cubicBezTo>
                    <a:pt x="2646" y="92"/>
                    <a:pt x="2642" y="91"/>
                    <a:pt x="2638" y="90"/>
                  </a:cubicBezTo>
                  <a:cubicBezTo>
                    <a:pt x="2631" y="88"/>
                    <a:pt x="2623" y="88"/>
                    <a:pt x="2616" y="88"/>
                  </a:cubicBezTo>
                  <a:cubicBezTo>
                    <a:pt x="2583" y="88"/>
                    <a:pt x="2550" y="102"/>
                    <a:pt x="2536" y="132"/>
                  </a:cubicBezTo>
                  <a:cubicBezTo>
                    <a:pt x="2530" y="143"/>
                    <a:pt x="2524" y="155"/>
                    <a:pt x="2518" y="167"/>
                  </a:cubicBezTo>
                  <a:lnTo>
                    <a:pt x="2518" y="167"/>
                  </a:lnTo>
                  <a:cubicBezTo>
                    <a:pt x="2465" y="198"/>
                    <a:pt x="2412" y="230"/>
                    <a:pt x="2361" y="264"/>
                  </a:cubicBezTo>
                  <a:cubicBezTo>
                    <a:pt x="2206" y="367"/>
                    <a:pt x="2059" y="483"/>
                    <a:pt x="1921" y="606"/>
                  </a:cubicBezTo>
                  <a:cubicBezTo>
                    <a:pt x="1645" y="856"/>
                    <a:pt x="1406" y="1145"/>
                    <a:pt x="1201" y="1456"/>
                  </a:cubicBezTo>
                  <a:cubicBezTo>
                    <a:pt x="996" y="1766"/>
                    <a:pt x="814" y="2128"/>
                    <a:pt x="671" y="2489"/>
                  </a:cubicBezTo>
                  <a:cubicBezTo>
                    <a:pt x="508" y="2899"/>
                    <a:pt x="386" y="3324"/>
                    <a:pt x="287" y="3753"/>
                  </a:cubicBezTo>
                  <a:cubicBezTo>
                    <a:pt x="187" y="4185"/>
                    <a:pt x="109" y="4621"/>
                    <a:pt x="35" y="5057"/>
                  </a:cubicBezTo>
                  <a:cubicBezTo>
                    <a:pt x="25" y="5111"/>
                    <a:pt x="16" y="5166"/>
                    <a:pt x="6" y="5219"/>
                  </a:cubicBezTo>
                  <a:cubicBezTo>
                    <a:pt x="0" y="5257"/>
                    <a:pt x="9" y="5292"/>
                    <a:pt x="41" y="5317"/>
                  </a:cubicBezTo>
                  <a:cubicBezTo>
                    <a:pt x="57" y="5329"/>
                    <a:pt x="79" y="5337"/>
                    <a:pt x="100" y="5337"/>
                  </a:cubicBezTo>
                  <a:cubicBezTo>
                    <a:pt x="116" y="5337"/>
                    <a:pt x="131" y="5333"/>
                    <a:pt x="144" y="5324"/>
                  </a:cubicBezTo>
                  <a:cubicBezTo>
                    <a:pt x="467" y="5104"/>
                    <a:pt x="768" y="4849"/>
                    <a:pt x="1039" y="4567"/>
                  </a:cubicBezTo>
                  <a:cubicBezTo>
                    <a:pt x="1312" y="4285"/>
                    <a:pt x="1554" y="3976"/>
                    <a:pt x="1766" y="3646"/>
                  </a:cubicBezTo>
                  <a:cubicBezTo>
                    <a:pt x="1978" y="3317"/>
                    <a:pt x="2153" y="2966"/>
                    <a:pt x="2297" y="2602"/>
                  </a:cubicBezTo>
                  <a:cubicBezTo>
                    <a:pt x="2441" y="2239"/>
                    <a:pt x="2547" y="1870"/>
                    <a:pt x="2616" y="1489"/>
                  </a:cubicBezTo>
                  <a:cubicBezTo>
                    <a:pt x="2687" y="1105"/>
                    <a:pt x="2720" y="712"/>
                    <a:pt x="2711" y="321"/>
                  </a:cubicBezTo>
                  <a:cubicBezTo>
                    <a:pt x="2710" y="295"/>
                    <a:pt x="2709" y="270"/>
                    <a:pt x="2708" y="244"/>
                  </a:cubicBezTo>
                  <a:lnTo>
                    <a:pt x="2708" y="244"/>
                  </a:lnTo>
                  <a:cubicBezTo>
                    <a:pt x="2735" y="229"/>
                    <a:pt x="2763" y="214"/>
                    <a:pt x="2790" y="198"/>
                  </a:cubicBezTo>
                  <a:cubicBezTo>
                    <a:pt x="2830" y="177"/>
                    <a:pt x="2870" y="155"/>
                    <a:pt x="2911" y="135"/>
                  </a:cubicBezTo>
                  <a:cubicBezTo>
                    <a:pt x="2942" y="120"/>
                    <a:pt x="2953" y="77"/>
                    <a:pt x="2939" y="46"/>
                  </a:cubicBezTo>
                  <a:cubicBezTo>
                    <a:pt x="2929" y="21"/>
                    <a:pt x="2903" y="1"/>
                    <a:pt x="28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6"/>
            <p:cNvSpPr/>
            <p:nvPr/>
          </p:nvSpPr>
          <p:spPr>
            <a:xfrm flipH="1">
              <a:off x="617188" y="1571832"/>
              <a:ext cx="83993" cy="172184"/>
            </a:xfrm>
            <a:custGeom>
              <a:avLst/>
              <a:gdLst/>
              <a:ahLst/>
              <a:cxnLst/>
              <a:rect l="l" t="t" r="r" b="b"/>
              <a:pathLst>
                <a:path w="1721" h="3528" extrusionOk="0">
                  <a:moveTo>
                    <a:pt x="1235" y="1680"/>
                  </a:moveTo>
                  <a:lnTo>
                    <a:pt x="1235" y="1680"/>
                  </a:lnTo>
                  <a:cubicBezTo>
                    <a:pt x="1235" y="1681"/>
                    <a:pt x="1235" y="1681"/>
                    <a:pt x="1235" y="1682"/>
                  </a:cubicBezTo>
                  <a:lnTo>
                    <a:pt x="1235" y="1682"/>
                  </a:lnTo>
                  <a:cubicBezTo>
                    <a:pt x="1235" y="1681"/>
                    <a:pt x="1235" y="1680"/>
                    <a:pt x="1235" y="1680"/>
                  </a:cubicBezTo>
                  <a:close/>
                  <a:moveTo>
                    <a:pt x="1235" y="1682"/>
                  </a:moveTo>
                  <a:cubicBezTo>
                    <a:pt x="1234" y="1685"/>
                    <a:pt x="1233" y="1688"/>
                    <a:pt x="1233" y="1689"/>
                  </a:cubicBezTo>
                  <a:lnTo>
                    <a:pt x="1233" y="1689"/>
                  </a:lnTo>
                  <a:cubicBezTo>
                    <a:pt x="1233" y="1687"/>
                    <a:pt x="1234" y="1685"/>
                    <a:pt x="1235" y="1682"/>
                  </a:cubicBezTo>
                  <a:close/>
                  <a:moveTo>
                    <a:pt x="314" y="0"/>
                  </a:moveTo>
                  <a:cubicBezTo>
                    <a:pt x="278" y="0"/>
                    <a:pt x="245" y="22"/>
                    <a:pt x="235" y="58"/>
                  </a:cubicBezTo>
                  <a:cubicBezTo>
                    <a:pt x="205" y="165"/>
                    <a:pt x="187" y="274"/>
                    <a:pt x="167" y="382"/>
                  </a:cubicBezTo>
                  <a:cubicBezTo>
                    <a:pt x="148" y="490"/>
                    <a:pt x="131" y="598"/>
                    <a:pt x="115" y="708"/>
                  </a:cubicBezTo>
                  <a:cubicBezTo>
                    <a:pt x="84" y="931"/>
                    <a:pt x="57" y="1155"/>
                    <a:pt x="41" y="1380"/>
                  </a:cubicBezTo>
                  <a:cubicBezTo>
                    <a:pt x="6" y="1819"/>
                    <a:pt x="0" y="2260"/>
                    <a:pt x="24" y="2701"/>
                  </a:cubicBezTo>
                  <a:cubicBezTo>
                    <a:pt x="38" y="2949"/>
                    <a:pt x="61" y="3197"/>
                    <a:pt x="93" y="3444"/>
                  </a:cubicBezTo>
                  <a:cubicBezTo>
                    <a:pt x="98" y="3479"/>
                    <a:pt x="111" y="3506"/>
                    <a:pt x="146" y="3522"/>
                  </a:cubicBezTo>
                  <a:cubicBezTo>
                    <a:pt x="155" y="3526"/>
                    <a:pt x="166" y="3528"/>
                    <a:pt x="177" y="3528"/>
                  </a:cubicBezTo>
                  <a:cubicBezTo>
                    <a:pt x="199" y="3528"/>
                    <a:pt x="221" y="3520"/>
                    <a:pt x="237" y="3504"/>
                  </a:cubicBezTo>
                  <a:cubicBezTo>
                    <a:pt x="401" y="3335"/>
                    <a:pt x="552" y="3155"/>
                    <a:pt x="693" y="2967"/>
                  </a:cubicBezTo>
                  <a:cubicBezTo>
                    <a:pt x="834" y="2778"/>
                    <a:pt x="957" y="2590"/>
                    <a:pt x="1070" y="2390"/>
                  </a:cubicBezTo>
                  <a:cubicBezTo>
                    <a:pt x="1183" y="2189"/>
                    <a:pt x="1290" y="1971"/>
                    <a:pt x="1378" y="1754"/>
                  </a:cubicBezTo>
                  <a:cubicBezTo>
                    <a:pt x="1466" y="1535"/>
                    <a:pt x="1536" y="1322"/>
                    <a:pt x="1596" y="1099"/>
                  </a:cubicBezTo>
                  <a:cubicBezTo>
                    <a:pt x="1654" y="878"/>
                    <a:pt x="1695" y="644"/>
                    <a:pt x="1712" y="412"/>
                  </a:cubicBezTo>
                  <a:cubicBezTo>
                    <a:pt x="1715" y="383"/>
                    <a:pt x="1717" y="354"/>
                    <a:pt x="1720" y="326"/>
                  </a:cubicBezTo>
                  <a:cubicBezTo>
                    <a:pt x="1721" y="298"/>
                    <a:pt x="1695" y="281"/>
                    <a:pt x="1671" y="281"/>
                  </a:cubicBezTo>
                  <a:cubicBezTo>
                    <a:pt x="1652" y="281"/>
                    <a:pt x="1633" y="291"/>
                    <a:pt x="1629" y="314"/>
                  </a:cubicBezTo>
                  <a:lnTo>
                    <a:pt x="1630" y="314"/>
                  </a:lnTo>
                  <a:cubicBezTo>
                    <a:pt x="1609" y="426"/>
                    <a:pt x="1583" y="538"/>
                    <a:pt x="1559" y="648"/>
                  </a:cubicBezTo>
                  <a:cubicBezTo>
                    <a:pt x="1534" y="760"/>
                    <a:pt x="1507" y="868"/>
                    <a:pt x="1476" y="978"/>
                  </a:cubicBezTo>
                  <a:cubicBezTo>
                    <a:pt x="1414" y="1198"/>
                    <a:pt x="1345" y="1415"/>
                    <a:pt x="1259" y="1626"/>
                  </a:cubicBezTo>
                  <a:cubicBezTo>
                    <a:pt x="1253" y="1639"/>
                    <a:pt x="1247" y="1652"/>
                    <a:pt x="1242" y="1666"/>
                  </a:cubicBezTo>
                  <a:cubicBezTo>
                    <a:pt x="1239" y="1672"/>
                    <a:pt x="1237" y="1679"/>
                    <a:pt x="1234" y="1686"/>
                  </a:cubicBezTo>
                  <a:cubicBezTo>
                    <a:pt x="1233" y="1688"/>
                    <a:pt x="1233" y="1689"/>
                    <a:pt x="1233" y="1689"/>
                  </a:cubicBezTo>
                  <a:cubicBezTo>
                    <a:pt x="1233" y="1689"/>
                    <a:pt x="1233" y="1689"/>
                    <a:pt x="1233" y="1689"/>
                  </a:cubicBezTo>
                  <a:lnTo>
                    <a:pt x="1233" y="1689"/>
                  </a:lnTo>
                  <a:cubicBezTo>
                    <a:pt x="1232" y="1690"/>
                    <a:pt x="1232" y="1691"/>
                    <a:pt x="1232" y="1692"/>
                  </a:cubicBezTo>
                  <a:cubicBezTo>
                    <a:pt x="1220" y="1718"/>
                    <a:pt x="1208" y="1744"/>
                    <a:pt x="1197" y="1770"/>
                  </a:cubicBezTo>
                  <a:cubicBezTo>
                    <a:pt x="1175" y="1823"/>
                    <a:pt x="1151" y="1875"/>
                    <a:pt x="1126" y="1926"/>
                  </a:cubicBezTo>
                  <a:cubicBezTo>
                    <a:pt x="1077" y="2030"/>
                    <a:pt x="1025" y="2132"/>
                    <a:pt x="970" y="2232"/>
                  </a:cubicBezTo>
                  <a:cubicBezTo>
                    <a:pt x="861" y="2432"/>
                    <a:pt x="738" y="2625"/>
                    <a:pt x="604" y="2809"/>
                  </a:cubicBezTo>
                  <a:cubicBezTo>
                    <a:pt x="587" y="2832"/>
                    <a:pt x="570" y="2855"/>
                    <a:pt x="552" y="2878"/>
                  </a:cubicBezTo>
                  <a:cubicBezTo>
                    <a:pt x="545" y="2889"/>
                    <a:pt x="537" y="2899"/>
                    <a:pt x="529" y="2910"/>
                  </a:cubicBezTo>
                  <a:cubicBezTo>
                    <a:pt x="524" y="2915"/>
                    <a:pt x="520" y="2921"/>
                    <a:pt x="516" y="2927"/>
                  </a:cubicBezTo>
                  <a:cubicBezTo>
                    <a:pt x="514" y="2929"/>
                    <a:pt x="512" y="2931"/>
                    <a:pt x="510" y="2934"/>
                  </a:cubicBezTo>
                  <a:cubicBezTo>
                    <a:pt x="475" y="2979"/>
                    <a:pt x="439" y="3023"/>
                    <a:pt x="403" y="3067"/>
                  </a:cubicBezTo>
                  <a:cubicBezTo>
                    <a:pt x="350" y="3131"/>
                    <a:pt x="295" y="3194"/>
                    <a:pt x="240" y="3255"/>
                  </a:cubicBezTo>
                  <a:lnTo>
                    <a:pt x="240" y="3255"/>
                  </a:lnTo>
                  <a:cubicBezTo>
                    <a:pt x="199" y="2879"/>
                    <a:pt x="179" y="2503"/>
                    <a:pt x="180" y="2126"/>
                  </a:cubicBezTo>
                  <a:cubicBezTo>
                    <a:pt x="181" y="1908"/>
                    <a:pt x="190" y="1691"/>
                    <a:pt x="204" y="1473"/>
                  </a:cubicBezTo>
                  <a:cubicBezTo>
                    <a:pt x="211" y="1363"/>
                    <a:pt x="220" y="1254"/>
                    <a:pt x="231" y="1144"/>
                  </a:cubicBezTo>
                  <a:cubicBezTo>
                    <a:pt x="237" y="1090"/>
                    <a:pt x="243" y="1035"/>
                    <a:pt x="250" y="980"/>
                  </a:cubicBezTo>
                  <a:cubicBezTo>
                    <a:pt x="253" y="954"/>
                    <a:pt x="256" y="928"/>
                    <a:pt x="260" y="902"/>
                  </a:cubicBezTo>
                  <a:cubicBezTo>
                    <a:pt x="261" y="889"/>
                    <a:pt x="262" y="876"/>
                    <a:pt x="264" y="862"/>
                  </a:cubicBezTo>
                  <a:cubicBezTo>
                    <a:pt x="264" y="856"/>
                    <a:pt x="266" y="851"/>
                    <a:pt x="267" y="845"/>
                  </a:cubicBezTo>
                  <a:cubicBezTo>
                    <a:pt x="267" y="842"/>
                    <a:pt x="270" y="824"/>
                    <a:pt x="269" y="824"/>
                  </a:cubicBezTo>
                  <a:lnTo>
                    <a:pt x="269" y="824"/>
                  </a:lnTo>
                  <a:cubicBezTo>
                    <a:pt x="269" y="824"/>
                    <a:pt x="269" y="826"/>
                    <a:pt x="268" y="832"/>
                  </a:cubicBezTo>
                  <a:cubicBezTo>
                    <a:pt x="284" y="710"/>
                    <a:pt x="303" y="590"/>
                    <a:pt x="324" y="470"/>
                  </a:cubicBezTo>
                  <a:cubicBezTo>
                    <a:pt x="344" y="350"/>
                    <a:pt x="372" y="225"/>
                    <a:pt x="391" y="102"/>
                  </a:cubicBezTo>
                  <a:cubicBezTo>
                    <a:pt x="394" y="80"/>
                    <a:pt x="394" y="59"/>
                    <a:pt x="382" y="39"/>
                  </a:cubicBezTo>
                  <a:cubicBezTo>
                    <a:pt x="373" y="22"/>
                    <a:pt x="353" y="6"/>
                    <a:pt x="334" y="2"/>
                  </a:cubicBezTo>
                  <a:cubicBezTo>
                    <a:pt x="327" y="1"/>
                    <a:pt x="320" y="0"/>
                    <a:pt x="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6"/>
            <p:cNvSpPr/>
            <p:nvPr/>
          </p:nvSpPr>
          <p:spPr>
            <a:xfrm flipH="1">
              <a:off x="617627" y="1495697"/>
              <a:ext cx="71402" cy="238559"/>
            </a:xfrm>
            <a:custGeom>
              <a:avLst/>
              <a:gdLst/>
              <a:ahLst/>
              <a:cxnLst/>
              <a:rect l="l" t="t" r="r" b="b"/>
              <a:pathLst>
                <a:path w="1463" h="4888" extrusionOk="0">
                  <a:moveTo>
                    <a:pt x="1367" y="1"/>
                  </a:moveTo>
                  <a:cubicBezTo>
                    <a:pt x="1338" y="1"/>
                    <a:pt x="1308" y="14"/>
                    <a:pt x="1296" y="42"/>
                  </a:cubicBezTo>
                  <a:cubicBezTo>
                    <a:pt x="1224" y="194"/>
                    <a:pt x="1170" y="352"/>
                    <a:pt x="1111" y="509"/>
                  </a:cubicBezTo>
                  <a:cubicBezTo>
                    <a:pt x="1055" y="662"/>
                    <a:pt x="1002" y="815"/>
                    <a:pt x="949" y="970"/>
                  </a:cubicBezTo>
                  <a:cubicBezTo>
                    <a:pt x="846" y="1275"/>
                    <a:pt x="747" y="1585"/>
                    <a:pt x="654" y="1895"/>
                  </a:cubicBezTo>
                  <a:cubicBezTo>
                    <a:pt x="563" y="2206"/>
                    <a:pt x="475" y="2518"/>
                    <a:pt x="394" y="2831"/>
                  </a:cubicBezTo>
                  <a:cubicBezTo>
                    <a:pt x="313" y="3146"/>
                    <a:pt x="233" y="3462"/>
                    <a:pt x="168" y="3781"/>
                  </a:cubicBezTo>
                  <a:cubicBezTo>
                    <a:pt x="134" y="3941"/>
                    <a:pt x="102" y="4100"/>
                    <a:pt x="74" y="4261"/>
                  </a:cubicBezTo>
                  <a:cubicBezTo>
                    <a:pt x="60" y="4340"/>
                    <a:pt x="46" y="4420"/>
                    <a:pt x="33" y="4500"/>
                  </a:cubicBezTo>
                  <a:cubicBezTo>
                    <a:pt x="26" y="4541"/>
                    <a:pt x="17" y="4585"/>
                    <a:pt x="13" y="4627"/>
                  </a:cubicBezTo>
                  <a:cubicBezTo>
                    <a:pt x="10" y="4666"/>
                    <a:pt x="8" y="4706"/>
                    <a:pt x="6" y="4744"/>
                  </a:cubicBezTo>
                  <a:cubicBezTo>
                    <a:pt x="4" y="4783"/>
                    <a:pt x="4" y="4825"/>
                    <a:pt x="1" y="4865"/>
                  </a:cubicBezTo>
                  <a:cubicBezTo>
                    <a:pt x="1" y="4880"/>
                    <a:pt x="11" y="4887"/>
                    <a:pt x="23" y="4887"/>
                  </a:cubicBezTo>
                  <a:cubicBezTo>
                    <a:pt x="33" y="4887"/>
                    <a:pt x="43" y="4882"/>
                    <a:pt x="46" y="4871"/>
                  </a:cubicBezTo>
                  <a:cubicBezTo>
                    <a:pt x="73" y="4795"/>
                    <a:pt x="100" y="4720"/>
                    <a:pt x="123" y="4643"/>
                  </a:cubicBezTo>
                  <a:cubicBezTo>
                    <a:pt x="146" y="4565"/>
                    <a:pt x="159" y="4486"/>
                    <a:pt x="177" y="4407"/>
                  </a:cubicBezTo>
                  <a:cubicBezTo>
                    <a:pt x="214" y="4249"/>
                    <a:pt x="251" y="4091"/>
                    <a:pt x="289" y="3932"/>
                  </a:cubicBezTo>
                  <a:cubicBezTo>
                    <a:pt x="364" y="3619"/>
                    <a:pt x="439" y="3305"/>
                    <a:pt x="521" y="2994"/>
                  </a:cubicBezTo>
                  <a:cubicBezTo>
                    <a:pt x="604" y="2681"/>
                    <a:pt x="692" y="2369"/>
                    <a:pt x="786" y="2060"/>
                  </a:cubicBezTo>
                  <a:cubicBezTo>
                    <a:pt x="880" y="1749"/>
                    <a:pt x="980" y="1441"/>
                    <a:pt x="1086" y="1134"/>
                  </a:cubicBezTo>
                  <a:cubicBezTo>
                    <a:pt x="1191" y="828"/>
                    <a:pt x="1300" y="522"/>
                    <a:pt x="1415" y="220"/>
                  </a:cubicBezTo>
                  <a:cubicBezTo>
                    <a:pt x="1428" y="183"/>
                    <a:pt x="1438" y="144"/>
                    <a:pt x="1449" y="107"/>
                  </a:cubicBezTo>
                  <a:cubicBezTo>
                    <a:pt x="1462" y="67"/>
                    <a:pt x="1438" y="24"/>
                    <a:pt x="1400" y="7"/>
                  </a:cubicBezTo>
                  <a:cubicBezTo>
                    <a:pt x="1390" y="3"/>
                    <a:pt x="1378" y="1"/>
                    <a:pt x="1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6"/>
            <p:cNvSpPr/>
            <p:nvPr/>
          </p:nvSpPr>
          <p:spPr>
            <a:xfrm flipH="1">
              <a:off x="492979" y="1326490"/>
              <a:ext cx="108835" cy="302396"/>
            </a:xfrm>
            <a:custGeom>
              <a:avLst/>
              <a:gdLst/>
              <a:ahLst/>
              <a:cxnLst/>
              <a:rect l="l" t="t" r="r" b="b"/>
              <a:pathLst>
                <a:path w="2230" h="6196" extrusionOk="0">
                  <a:moveTo>
                    <a:pt x="283" y="1781"/>
                  </a:moveTo>
                  <a:lnTo>
                    <a:pt x="283" y="1781"/>
                  </a:lnTo>
                  <a:cubicBezTo>
                    <a:pt x="283" y="1784"/>
                    <a:pt x="284" y="1787"/>
                    <a:pt x="284" y="1787"/>
                  </a:cubicBezTo>
                  <a:cubicBezTo>
                    <a:pt x="284" y="1787"/>
                    <a:pt x="284" y="1786"/>
                    <a:pt x="283" y="1783"/>
                  </a:cubicBezTo>
                  <a:cubicBezTo>
                    <a:pt x="283" y="1782"/>
                    <a:pt x="283" y="1782"/>
                    <a:pt x="283" y="1781"/>
                  </a:cubicBezTo>
                  <a:close/>
                  <a:moveTo>
                    <a:pt x="214" y="902"/>
                  </a:moveTo>
                  <a:cubicBezTo>
                    <a:pt x="427" y="1426"/>
                    <a:pt x="629" y="1954"/>
                    <a:pt x="820" y="2487"/>
                  </a:cubicBezTo>
                  <a:cubicBezTo>
                    <a:pt x="1057" y="3143"/>
                    <a:pt x="1276" y="3806"/>
                    <a:pt x="1480" y="4472"/>
                  </a:cubicBezTo>
                  <a:cubicBezTo>
                    <a:pt x="1589" y="4831"/>
                    <a:pt x="1693" y="5191"/>
                    <a:pt x="1793" y="5552"/>
                  </a:cubicBezTo>
                  <a:lnTo>
                    <a:pt x="1793" y="5552"/>
                  </a:lnTo>
                  <a:cubicBezTo>
                    <a:pt x="1681" y="5402"/>
                    <a:pt x="1574" y="5247"/>
                    <a:pt x="1473" y="5089"/>
                  </a:cubicBezTo>
                  <a:cubicBezTo>
                    <a:pt x="1261" y="4759"/>
                    <a:pt x="1074" y="4413"/>
                    <a:pt x="915" y="4055"/>
                  </a:cubicBezTo>
                  <a:cubicBezTo>
                    <a:pt x="894" y="4010"/>
                    <a:pt x="875" y="3964"/>
                    <a:pt x="854" y="3918"/>
                  </a:cubicBezTo>
                  <a:lnTo>
                    <a:pt x="849" y="3905"/>
                  </a:lnTo>
                  <a:lnTo>
                    <a:pt x="849" y="3905"/>
                  </a:lnTo>
                  <a:cubicBezTo>
                    <a:pt x="850" y="3907"/>
                    <a:pt x="852" y="3910"/>
                    <a:pt x="852" y="3910"/>
                  </a:cubicBezTo>
                  <a:cubicBezTo>
                    <a:pt x="852" y="3910"/>
                    <a:pt x="851" y="3909"/>
                    <a:pt x="848" y="3904"/>
                  </a:cubicBezTo>
                  <a:lnTo>
                    <a:pt x="848" y="3904"/>
                  </a:lnTo>
                  <a:lnTo>
                    <a:pt x="849" y="3905"/>
                  </a:lnTo>
                  <a:lnTo>
                    <a:pt x="849" y="3905"/>
                  </a:lnTo>
                  <a:cubicBezTo>
                    <a:pt x="848" y="3903"/>
                    <a:pt x="847" y="3902"/>
                    <a:pt x="847" y="3901"/>
                  </a:cubicBezTo>
                  <a:cubicBezTo>
                    <a:pt x="844" y="3891"/>
                    <a:pt x="839" y="3880"/>
                    <a:pt x="834" y="3869"/>
                  </a:cubicBezTo>
                  <a:cubicBezTo>
                    <a:pt x="825" y="3847"/>
                    <a:pt x="815" y="3823"/>
                    <a:pt x="806" y="3800"/>
                  </a:cubicBezTo>
                  <a:cubicBezTo>
                    <a:pt x="770" y="3709"/>
                    <a:pt x="734" y="3617"/>
                    <a:pt x="701" y="3525"/>
                  </a:cubicBezTo>
                  <a:cubicBezTo>
                    <a:pt x="634" y="3339"/>
                    <a:pt x="574" y="3151"/>
                    <a:pt x="520" y="2960"/>
                  </a:cubicBezTo>
                  <a:cubicBezTo>
                    <a:pt x="414" y="2582"/>
                    <a:pt x="340" y="2198"/>
                    <a:pt x="287" y="1808"/>
                  </a:cubicBezTo>
                  <a:lnTo>
                    <a:pt x="283" y="1789"/>
                  </a:lnTo>
                  <a:cubicBezTo>
                    <a:pt x="283" y="1789"/>
                    <a:pt x="282" y="1780"/>
                    <a:pt x="282" y="1780"/>
                  </a:cubicBezTo>
                  <a:lnTo>
                    <a:pt x="282" y="1780"/>
                  </a:lnTo>
                  <a:cubicBezTo>
                    <a:pt x="282" y="1780"/>
                    <a:pt x="282" y="1780"/>
                    <a:pt x="283" y="1781"/>
                  </a:cubicBezTo>
                  <a:lnTo>
                    <a:pt x="283" y="1781"/>
                  </a:lnTo>
                  <a:cubicBezTo>
                    <a:pt x="282" y="1777"/>
                    <a:pt x="281" y="1773"/>
                    <a:pt x="281" y="1772"/>
                  </a:cubicBezTo>
                  <a:cubicBezTo>
                    <a:pt x="281" y="1767"/>
                    <a:pt x="280" y="1762"/>
                    <a:pt x="280" y="1757"/>
                  </a:cubicBezTo>
                  <a:cubicBezTo>
                    <a:pt x="276" y="1731"/>
                    <a:pt x="273" y="1704"/>
                    <a:pt x="269" y="1678"/>
                  </a:cubicBezTo>
                  <a:cubicBezTo>
                    <a:pt x="264" y="1630"/>
                    <a:pt x="258" y="1582"/>
                    <a:pt x="254" y="1534"/>
                  </a:cubicBezTo>
                  <a:cubicBezTo>
                    <a:pt x="244" y="1436"/>
                    <a:pt x="236" y="1339"/>
                    <a:pt x="230" y="1241"/>
                  </a:cubicBezTo>
                  <a:cubicBezTo>
                    <a:pt x="223" y="1128"/>
                    <a:pt x="217" y="1015"/>
                    <a:pt x="214" y="902"/>
                  </a:cubicBezTo>
                  <a:close/>
                  <a:moveTo>
                    <a:pt x="71" y="0"/>
                  </a:moveTo>
                  <a:cubicBezTo>
                    <a:pt x="36" y="0"/>
                    <a:pt x="0" y="38"/>
                    <a:pt x="26" y="73"/>
                  </a:cubicBezTo>
                  <a:cubicBezTo>
                    <a:pt x="89" y="157"/>
                    <a:pt x="150" y="244"/>
                    <a:pt x="207" y="332"/>
                  </a:cubicBezTo>
                  <a:cubicBezTo>
                    <a:pt x="265" y="420"/>
                    <a:pt x="331" y="504"/>
                    <a:pt x="390" y="593"/>
                  </a:cubicBezTo>
                  <a:cubicBezTo>
                    <a:pt x="509" y="766"/>
                    <a:pt x="628" y="941"/>
                    <a:pt x="738" y="1122"/>
                  </a:cubicBezTo>
                  <a:cubicBezTo>
                    <a:pt x="957" y="1484"/>
                    <a:pt x="1153" y="1860"/>
                    <a:pt x="1321" y="2249"/>
                  </a:cubicBezTo>
                  <a:cubicBezTo>
                    <a:pt x="1325" y="2261"/>
                    <a:pt x="1331" y="2272"/>
                    <a:pt x="1336" y="2284"/>
                  </a:cubicBezTo>
                  <a:lnTo>
                    <a:pt x="1342" y="2299"/>
                  </a:lnTo>
                  <a:cubicBezTo>
                    <a:pt x="1340" y="2294"/>
                    <a:pt x="1340" y="2293"/>
                    <a:pt x="1340" y="2293"/>
                  </a:cubicBezTo>
                  <a:lnTo>
                    <a:pt x="1340" y="2293"/>
                  </a:lnTo>
                  <a:cubicBezTo>
                    <a:pt x="1339" y="2293"/>
                    <a:pt x="1343" y="2301"/>
                    <a:pt x="1343" y="2302"/>
                  </a:cubicBezTo>
                  <a:cubicBezTo>
                    <a:pt x="1354" y="2328"/>
                    <a:pt x="1365" y="2355"/>
                    <a:pt x="1375" y="2381"/>
                  </a:cubicBezTo>
                  <a:cubicBezTo>
                    <a:pt x="1396" y="2430"/>
                    <a:pt x="1416" y="2480"/>
                    <a:pt x="1435" y="2529"/>
                  </a:cubicBezTo>
                  <a:cubicBezTo>
                    <a:pt x="1473" y="2627"/>
                    <a:pt x="1509" y="2726"/>
                    <a:pt x="1543" y="2825"/>
                  </a:cubicBezTo>
                  <a:cubicBezTo>
                    <a:pt x="1612" y="3027"/>
                    <a:pt x="1674" y="3230"/>
                    <a:pt x="1729" y="3436"/>
                  </a:cubicBezTo>
                  <a:cubicBezTo>
                    <a:pt x="1782" y="3641"/>
                    <a:pt x="1829" y="3848"/>
                    <a:pt x="1868" y="4056"/>
                  </a:cubicBezTo>
                  <a:cubicBezTo>
                    <a:pt x="1887" y="4158"/>
                    <a:pt x="1905" y="4262"/>
                    <a:pt x="1920" y="4367"/>
                  </a:cubicBezTo>
                  <a:cubicBezTo>
                    <a:pt x="1924" y="4393"/>
                    <a:pt x="1928" y="4419"/>
                    <a:pt x="1931" y="4445"/>
                  </a:cubicBezTo>
                  <a:cubicBezTo>
                    <a:pt x="1933" y="4457"/>
                    <a:pt x="1935" y="4469"/>
                    <a:pt x="1936" y="4480"/>
                  </a:cubicBezTo>
                  <a:cubicBezTo>
                    <a:pt x="1936" y="4481"/>
                    <a:pt x="1937" y="4484"/>
                    <a:pt x="1937" y="4488"/>
                  </a:cubicBezTo>
                  <a:lnTo>
                    <a:pt x="1937" y="4488"/>
                  </a:lnTo>
                  <a:cubicBezTo>
                    <a:pt x="1938" y="4491"/>
                    <a:pt x="1939" y="4505"/>
                    <a:pt x="1939" y="4507"/>
                  </a:cubicBezTo>
                  <a:cubicBezTo>
                    <a:pt x="1947" y="4559"/>
                    <a:pt x="1954" y="4613"/>
                    <a:pt x="1960" y="4665"/>
                  </a:cubicBezTo>
                  <a:cubicBezTo>
                    <a:pt x="2002" y="5050"/>
                    <a:pt x="2019" y="5438"/>
                    <a:pt x="2007" y="5825"/>
                  </a:cubicBezTo>
                  <a:lnTo>
                    <a:pt x="2007" y="5825"/>
                  </a:lnTo>
                  <a:cubicBezTo>
                    <a:pt x="1999" y="5815"/>
                    <a:pt x="1991" y="5804"/>
                    <a:pt x="1982" y="5794"/>
                  </a:cubicBezTo>
                  <a:cubicBezTo>
                    <a:pt x="1951" y="5755"/>
                    <a:pt x="1919" y="5716"/>
                    <a:pt x="1888" y="5678"/>
                  </a:cubicBezTo>
                  <a:cubicBezTo>
                    <a:pt x="1887" y="5676"/>
                    <a:pt x="1885" y="5674"/>
                    <a:pt x="1884" y="5672"/>
                  </a:cubicBezTo>
                  <a:lnTo>
                    <a:pt x="1884" y="5672"/>
                  </a:lnTo>
                  <a:cubicBezTo>
                    <a:pt x="1886" y="5672"/>
                    <a:pt x="1889" y="5672"/>
                    <a:pt x="1891" y="5672"/>
                  </a:cubicBezTo>
                  <a:cubicBezTo>
                    <a:pt x="1898" y="5672"/>
                    <a:pt x="1905" y="5671"/>
                    <a:pt x="1912" y="5669"/>
                  </a:cubicBezTo>
                  <a:cubicBezTo>
                    <a:pt x="1955" y="5657"/>
                    <a:pt x="1981" y="5611"/>
                    <a:pt x="1969" y="5568"/>
                  </a:cubicBezTo>
                  <a:cubicBezTo>
                    <a:pt x="1782" y="4892"/>
                    <a:pt x="1578" y="4220"/>
                    <a:pt x="1358" y="3554"/>
                  </a:cubicBezTo>
                  <a:cubicBezTo>
                    <a:pt x="1138" y="2888"/>
                    <a:pt x="904" y="2234"/>
                    <a:pt x="654" y="1584"/>
                  </a:cubicBezTo>
                  <a:cubicBezTo>
                    <a:pt x="513" y="1214"/>
                    <a:pt x="367" y="847"/>
                    <a:pt x="214" y="482"/>
                  </a:cubicBezTo>
                  <a:cubicBezTo>
                    <a:pt x="200" y="448"/>
                    <a:pt x="174" y="423"/>
                    <a:pt x="138" y="423"/>
                  </a:cubicBezTo>
                  <a:cubicBezTo>
                    <a:pt x="134" y="423"/>
                    <a:pt x="130" y="423"/>
                    <a:pt x="126" y="424"/>
                  </a:cubicBezTo>
                  <a:cubicBezTo>
                    <a:pt x="85" y="430"/>
                    <a:pt x="57" y="462"/>
                    <a:pt x="56" y="503"/>
                  </a:cubicBezTo>
                  <a:cubicBezTo>
                    <a:pt x="36" y="901"/>
                    <a:pt x="35" y="1297"/>
                    <a:pt x="71" y="1693"/>
                  </a:cubicBezTo>
                  <a:cubicBezTo>
                    <a:pt x="107" y="2089"/>
                    <a:pt x="182" y="2491"/>
                    <a:pt x="283" y="2880"/>
                  </a:cubicBezTo>
                  <a:cubicBezTo>
                    <a:pt x="386" y="3271"/>
                    <a:pt x="518" y="3653"/>
                    <a:pt x="675" y="4023"/>
                  </a:cubicBezTo>
                  <a:cubicBezTo>
                    <a:pt x="831" y="4389"/>
                    <a:pt x="1013" y="4742"/>
                    <a:pt x="1221" y="5080"/>
                  </a:cubicBezTo>
                  <a:cubicBezTo>
                    <a:pt x="1431" y="5422"/>
                    <a:pt x="1668" y="5748"/>
                    <a:pt x="1928" y="6052"/>
                  </a:cubicBezTo>
                  <a:cubicBezTo>
                    <a:pt x="1960" y="6091"/>
                    <a:pt x="1992" y="6129"/>
                    <a:pt x="2025" y="6165"/>
                  </a:cubicBezTo>
                  <a:cubicBezTo>
                    <a:pt x="2043" y="6186"/>
                    <a:pt x="2071" y="6195"/>
                    <a:pt x="2098" y="6195"/>
                  </a:cubicBezTo>
                  <a:cubicBezTo>
                    <a:pt x="2112" y="6195"/>
                    <a:pt x="2127" y="6192"/>
                    <a:pt x="2139" y="6187"/>
                  </a:cubicBezTo>
                  <a:cubicBezTo>
                    <a:pt x="2179" y="6170"/>
                    <a:pt x="2201" y="6135"/>
                    <a:pt x="2204" y="6092"/>
                  </a:cubicBezTo>
                  <a:cubicBezTo>
                    <a:pt x="2230" y="5665"/>
                    <a:pt x="2223" y="5236"/>
                    <a:pt x="2182" y="4809"/>
                  </a:cubicBezTo>
                  <a:cubicBezTo>
                    <a:pt x="2143" y="4380"/>
                    <a:pt x="2070" y="3952"/>
                    <a:pt x="1966" y="3532"/>
                  </a:cubicBezTo>
                  <a:cubicBezTo>
                    <a:pt x="1863" y="3117"/>
                    <a:pt x="1729" y="2709"/>
                    <a:pt x="1566" y="2313"/>
                  </a:cubicBezTo>
                  <a:cubicBezTo>
                    <a:pt x="1402" y="1914"/>
                    <a:pt x="1210" y="1525"/>
                    <a:pt x="985" y="1158"/>
                  </a:cubicBezTo>
                  <a:cubicBezTo>
                    <a:pt x="875" y="976"/>
                    <a:pt x="756" y="797"/>
                    <a:pt x="631" y="625"/>
                  </a:cubicBezTo>
                  <a:cubicBezTo>
                    <a:pt x="566" y="535"/>
                    <a:pt x="497" y="449"/>
                    <a:pt x="427" y="363"/>
                  </a:cubicBezTo>
                  <a:cubicBezTo>
                    <a:pt x="357" y="277"/>
                    <a:pt x="288" y="203"/>
                    <a:pt x="214" y="127"/>
                  </a:cubicBezTo>
                  <a:cubicBezTo>
                    <a:pt x="177" y="89"/>
                    <a:pt x="139" y="51"/>
                    <a:pt x="102" y="13"/>
                  </a:cubicBezTo>
                  <a:cubicBezTo>
                    <a:pt x="93" y="4"/>
                    <a:pt x="82" y="0"/>
                    <a:pt x="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6"/>
            <p:cNvSpPr/>
            <p:nvPr/>
          </p:nvSpPr>
          <p:spPr>
            <a:xfrm flipH="1">
              <a:off x="645788" y="1891164"/>
              <a:ext cx="141144" cy="307032"/>
            </a:xfrm>
            <a:custGeom>
              <a:avLst/>
              <a:gdLst/>
              <a:ahLst/>
              <a:cxnLst/>
              <a:rect l="l" t="t" r="r" b="b"/>
              <a:pathLst>
                <a:path w="2892" h="6291" extrusionOk="0">
                  <a:moveTo>
                    <a:pt x="2536" y="248"/>
                  </a:moveTo>
                  <a:cubicBezTo>
                    <a:pt x="2198" y="878"/>
                    <a:pt x="1885" y="1521"/>
                    <a:pt x="1602" y="2178"/>
                  </a:cubicBezTo>
                  <a:cubicBezTo>
                    <a:pt x="1309" y="2855"/>
                    <a:pt x="1046" y="3551"/>
                    <a:pt x="816" y="4255"/>
                  </a:cubicBezTo>
                  <a:cubicBezTo>
                    <a:pt x="689" y="4647"/>
                    <a:pt x="572" y="5042"/>
                    <a:pt x="464" y="5440"/>
                  </a:cubicBezTo>
                  <a:cubicBezTo>
                    <a:pt x="448" y="5500"/>
                    <a:pt x="498" y="5538"/>
                    <a:pt x="545" y="5538"/>
                  </a:cubicBezTo>
                  <a:cubicBezTo>
                    <a:pt x="576" y="5538"/>
                    <a:pt x="607" y="5521"/>
                    <a:pt x="618" y="5482"/>
                  </a:cubicBezTo>
                  <a:cubicBezTo>
                    <a:pt x="809" y="4774"/>
                    <a:pt x="1033" y="4075"/>
                    <a:pt x="1289" y="3387"/>
                  </a:cubicBezTo>
                  <a:cubicBezTo>
                    <a:pt x="1543" y="2701"/>
                    <a:pt x="1824" y="2027"/>
                    <a:pt x="2137" y="1368"/>
                  </a:cubicBezTo>
                  <a:cubicBezTo>
                    <a:pt x="2282" y="1063"/>
                    <a:pt x="2433" y="763"/>
                    <a:pt x="2591" y="466"/>
                  </a:cubicBezTo>
                  <a:lnTo>
                    <a:pt x="2591" y="466"/>
                  </a:lnTo>
                  <a:cubicBezTo>
                    <a:pt x="2629" y="816"/>
                    <a:pt x="2621" y="1171"/>
                    <a:pt x="2583" y="1521"/>
                  </a:cubicBezTo>
                  <a:cubicBezTo>
                    <a:pt x="2580" y="1546"/>
                    <a:pt x="2577" y="1572"/>
                    <a:pt x="2574" y="1599"/>
                  </a:cubicBezTo>
                  <a:cubicBezTo>
                    <a:pt x="2572" y="1605"/>
                    <a:pt x="2572" y="1610"/>
                    <a:pt x="2571" y="1618"/>
                  </a:cubicBezTo>
                  <a:cubicBezTo>
                    <a:pt x="2571" y="1619"/>
                    <a:pt x="2569" y="1632"/>
                    <a:pt x="2569" y="1632"/>
                  </a:cubicBezTo>
                  <a:cubicBezTo>
                    <a:pt x="2569" y="1632"/>
                    <a:pt x="2569" y="1632"/>
                    <a:pt x="2569" y="1631"/>
                  </a:cubicBezTo>
                  <a:lnTo>
                    <a:pt x="2569" y="1631"/>
                  </a:lnTo>
                  <a:cubicBezTo>
                    <a:pt x="2569" y="1635"/>
                    <a:pt x="2568" y="1639"/>
                    <a:pt x="2568" y="1640"/>
                  </a:cubicBezTo>
                  <a:cubicBezTo>
                    <a:pt x="2566" y="1647"/>
                    <a:pt x="2565" y="1656"/>
                    <a:pt x="2564" y="1664"/>
                  </a:cubicBezTo>
                  <a:cubicBezTo>
                    <a:pt x="2557" y="1716"/>
                    <a:pt x="2550" y="1770"/>
                    <a:pt x="2540" y="1822"/>
                  </a:cubicBezTo>
                  <a:cubicBezTo>
                    <a:pt x="2524" y="1928"/>
                    <a:pt x="2503" y="2034"/>
                    <a:pt x="2481" y="2139"/>
                  </a:cubicBezTo>
                  <a:cubicBezTo>
                    <a:pt x="2434" y="2347"/>
                    <a:pt x="2376" y="2553"/>
                    <a:pt x="2308" y="2756"/>
                  </a:cubicBezTo>
                  <a:cubicBezTo>
                    <a:pt x="2273" y="2859"/>
                    <a:pt x="2236" y="2961"/>
                    <a:pt x="2196" y="3062"/>
                  </a:cubicBezTo>
                  <a:cubicBezTo>
                    <a:pt x="2187" y="3086"/>
                    <a:pt x="2176" y="3111"/>
                    <a:pt x="2167" y="3136"/>
                  </a:cubicBezTo>
                  <a:cubicBezTo>
                    <a:pt x="2162" y="3148"/>
                    <a:pt x="2157" y="3160"/>
                    <a:pt x="2151" y="3171"/>
                  </a:cubicBezTo>
                  <a:lnTo>
                    <a:pt x="2144" y="3190"/>
                  </a:lnTo>
                  <a:cubicBezTo>
                    <a:pt x="2143" y="3191"/>
                    <a:pt x="2138" y="3203"/>
                    <a:pt x="2137" y="3207"/>
                  </a:cubicBezTo>
                  <a:lnTo>
                    <a:pt x="2137" y="3207"/>
                  </a:lnTo>
                  <a:cubicBezTo>
                    <a:pt x="2138" y="3205"/>
                    <a:pt x="2138" y="3203"/>
                    <a:pt x="2138" y="3203"/>
                  </a:cubicBezTo>
                  <a:lnTo>
                    <a:pt x="2138" y="3203"/>
                  </a:lnTo>
                  <a:cubicBezTo>
                    <a:pt x="2138" y="3203"/>
                    <a:pt x="2138" y="3204"/>
                    <a:pt x="2137" y="3206"/>
                  </a:cubicBezTo>
                  <a:cubicBezTo>
                    <a:pt x="2136" y="3208"/>
                    <a:pt x="2136" y="3208"/>
                    <a:pt x="2136" y="3208"/>
                  </a:cubicBezTo>
                  <a:cubicBezTo>
                    <a:pt x="2136" y="3208"/>
                    <a:pt x="2136" y="3208"/>
                    <a:pt x="2137" y="3207"/>
                  </a:cubicBezTo>
                  <a:lnTo>
                    <a:pt x="2137" y="3207"/>
                  </a:lnTo>
                  <a:cubicBezTo>
                    <a:pt x="2135" y="3211"/>
                    <a:pt x="2133" y="3216"/>
                    <a:pt x="2133" y="3217"/>
                  </a:cubicBezTo>
                  <a:cubicBezTo>
                    <a:pt x="2130" y="3223"/>
                    <a:pt x="2127" y="3229"/>
                    <a:pt x="2125" y="3235"/>
                  </a:cubicBezTo>
                  <a:cubicBezTo>
                    <a:pt x="2120" y="3246"/>
                    <a:pt x="2114" y="3258"/>
                    <a:pt x="2110" y="3271"/>
                  </a:cubicBezTo>
                  <a:cubicBezTo>
                    <a:pt x="2098" y="3296"/>
                    <a:pt x="2086" y="3323"/>
                    <a:pt x="2075" y="3348"/>
                  </a:cubicBezTo>
                  <a:cubicBezTo>
                    <a:pt x="1983" y="3549"/>
                    <a:pt x="1883" y="3744"/>
                    <a:pt x="1775" y="3935"/>
                  </a:cubicBezTo>
                  <a:cubicBezTo>
                    <a:pt x="1667" y="4127"/>
                    <a:pt x="1552" y="4314"/>
                    <a:pt x="1428" y="4496"/>
                  </a:cubicBezTo>
                  <a:cubicBezTo>
                    <a:pt x="1366" y="4586"/>
                    <a:pt x="1303" y="4675"/>
                    <a:pt x="1239" y="4763"/>
                  </a:cubicBezTo>
                  <a:cubicBezTo>
                    <a:pt x="1205" y="4810"/>
                    <a:pt x="1171" y="4856"/>
                    <a:pt x="1135" y="4901"/>
                  </a:cubicBezTo>
                  <a:cubicBezTo>
                    <a:pt x="1127" y="4912"/>
                    <a:pt x="1120" y="4923"/>
                    <a:pt x="1111" y="4934"/>
                  </a:cubicBezTo>
                  <a:cubicBezTo>
                    <a:pt x="1113" y="4931"/>
                    <a:pt x="1114" y="4930"/>
                    <a:pt x="1114" y="4930"/>
                  </a:cubicBezTo>
                  <a:lnTo>
                    <a:pt x="1114" y="4930"/>
                  </a:lnTo>
                  <a:cubicBezTo>
                    <a:pt x="1114" y="4930"/>
                    <a:pt x="1101" y="4946"/>
                    <a:pt x="1099" y="4949"/>
                  </a:cubicBezTo>
                  <a:cubicBezTo>
                    <a:pt x="1082" y="4972"/>
                    <a:pt x="1064" y="4994"/>
                    <a:pt x="1046" y="5016"/>
                  </a:cubicBezTo>
                  <a:cubicBezTo>
                    <a:pt x="798" y="5330"/>
                    <a:pt x="528" y="5627"/>
                    <a:pt x="242" y="5907"/>
                  </a:cubicBezTo>
                  <a:lnTo>
                    <a:pt x="242" y="5907"/>
                  </a:lnTo>
                  <a:cubicBezTo>
                    <a:pt x="256" y="5753"/>
                    <a:pt x="273" y="5600"/>
                    <a:pt x="293" y="5448"/>
                  </a:cubicBezTo>
                  <a:cubicBezTo>
                    <a:pt x="294" y="5439"/>
                    <a:pt x="295" y="5432"/>
                    <a:pt x="296" y="5425"/>
                  </a:cubicBezTo>
                  <a:cubicBezTo>
                    <a:pt x="296" y="5423"/>
                    <a:pt x="299" y="5408"/>
                    <a:pt x="298" y="5408"/>
                  </a:cubicBezTo>
                  <a:lnTo>
                    <a:pt x="298" y="5408"/>
                  </a:lnTo>
                  <a:cubicBezTo>
                    <a:pt x="298" y="5408"/>
                    <a:pt x="298" y="5408"/>
                    <a:pt x="298" y="5409"/>
                  </a:cubicBezTo>
                  <a:lnTo>
                    <a:pt x="298" y="5409"/>
                  </a:lnTo>
                  <a:cubicBezTo>
                    <a:pt x="298" y="5406"/>
                    <a:pt x="299" y="5404"/>
                    <a:pt x="299" y="5403"/>
                  </a:cubicBezTo>
                  <a:lnTo>
                    <a:pt x="302" y="5382"/>
                  </a:lnTo>
                  <a:cubicBezTo>
                    <a:pt x="307" y="5348"/>
                    <a:pt x="312" y="5314"/>
                    <a:pt x="317" y="5281"/>
                  </a:cubicBezTo>
                  <a:cubicBezTo>
                    <a:pt x="325" y="5221"/>
                    <a:pt x="334" y="5162"/>
                    <a:pt x="343" y="5102"/>
                  </a:cubicBezTo>
                  <a:cubicBezTo>
                    <a:pt x="363" y="4980"/>
                    <a:pt x="383" y="4857"/>
                    <a:pt x="406" y="4736"/>
                  </a:cubicBezTo>
                  <a:cubicBezTo>
                    <a:pt x="495" y="4255"/>
                    <a:pt x="612" y="3779"/>
                    <a:pt x="756" y="3312"/>
                  </a:cubicBezTo>
                  <a:cubicBezTo>
                    <a:pt x="828" y="3076"/>
                    <a:pt x="907" y="2843"/>
                    <a:pt x="992" y="2612"/>
                  </a:cubicBezTo>
                  <a:cubicBezTo>
                    <a:pt x="1034" y="2498"/>
                    <a:pt x="1079" y="2384"/>
                    <a:pt x="1124" y="2271"/>
                  </a:cubicBezTo>
                  <a:cubicBezTo>
                    <a:pt x="1173" y="2151"/>
                    <a:pt x="1211" y="2059"/>
                    <a:pt x="1262" y="1942"/>
                  </a:cubicBezTo>
                  <a:cubicBezTo>
                    <a:pt x="1428" y="1565"/>
                    <a:pt x="1610" y="1198"/>
                    <a:pt x="1853" y="864"/>
                  </a:cubicBezTo>
                  <a:cubicBezTo>
                    <a:pt x="1867" y="845"/>
                    <a:pt x="1881" y="826"/>
                    <a:pt x="1897" y="806"/>
                  </a:cubicBezTo>
                  <a:lnTo>
                    <a:pt x="1897" y="806"/>
                  </a:lnTo>
                  <a:cubicBezTo>
                    <a:pt x="1894" y="809"/>
                    <a:pt x="1893" y="811"/>
                    <a:pt x="1893" y="811"/>
                  </a:cubicBezTo>
                  <a:cubicBezTo>
                    <a:pt x="1893" y="811"/>
                    <a:pt x="1906" y="794"/>
                    <a:pt x="1908" y="791"/>
                  </a:cubicBezTo>
                  <a:cubicBezTo>
                    <a:pt x="1917" y="780"/>
                    <a:pt x="1925" y="770"/>
                    <a:pt x="1933" y="760"/>
                  </a:cubicBezTo>
                  <a:cubicBezTo>
                    <a:pt x="1964" y="722"/>
                    <a:pt x="1997" y="684"/>
                    <a:pt x="2030" y="648"/>
                  </a:cubicBezTo>
                  <a:cubicBezTo>
                    <a:pt x="2094" y="578"/>
                    <a:pt x="2163" y="511"/>
                    <a:pt x="2236" y="449"/>
                  </a:cubicBezTo>
                  <a:cubicBezTo>
                    <a:pt x="2301" y="394"/>
                    <a:pt x="2371" y="343"/>
                    <a:pt x="2453" y="293"/>
                  </a:cubicBezTo>
                  <a:cubicBezTo>
                    <a:pt x="2481" y="278"/>
                    <a:pt x="2508" y="262"/>
                    <a:pt x="2536" y="248"/>
                  </a:cubicBezTo>
                  <a:close/>
                  <a:moveTo>
                    <a:pt x="2816" y="1"/>
                  </a:moveTo>
                  <a:cubicBezTo>
                    <a:pt x="2811" y="1"/>
                    <a:pt x="2806" y="1"/>
                    <a:pt x="2801" y="2"/>
                  </a:cubicBezTo>
                  <a:cubicBezTo>
                    <a:pt x="2606" y="35"/>
                    <a:pt x="2422" y="113"/>
                    <a:pt x="2256" y="220"/>
                  </a:cubicBezTo>
                  <a:cubicBezTo>
                    <a:pt x="2215" y="246"/>
                    <a:pt x="2176" y="273"/>
                    <a:pt x="2138" y="302"/>
                  </a:cubicBezTo>
                  <a:cubicBezTo>
                    <a:pt x="2125" y="311"/>
                    <a:pt x="2113" y="321"/>
                    <a:pt x="2100" y="331"/>
                  </a:cubicBezTo>
                  <a:cubicBezTo>
                    <a:pt x="2103" y="329"/>
                    <a:pt x="2104" y="328"/>
                    <a:pt x="2104" y="328"/>
                  </a:cubicBezTo>
                  <a:lnTo>
                    <a:pt x="2104" y="328"/>
                  </a:lnTo>
                  <a:cubicBezTo>
                    <a:pt x="2103" y="328"/>
                    <a:pt x="2076" y="350"/>
                    <a:pt x="2073" y="353"/>
                  </a:cubicBezTo>
                  <a:cubicBezTo>
                    <a:pt x="2054" y="368"/>
                    <a:pt x="2035" y="385"/>
                    <a:pt x="2016" y="402"/>
                  </a:cubicBezTo>
                  <a:cubicBezTo>
                    <a:pt x="1942" y="466"/>
                    <a:pt x="1874" y="535"/>
                    <a:pt x="1809" y="609"/>
                  </a:cubicBezTo>
                  <a:cubicBezTo>
                    <a:pt x="1536" y="916"/>
                    <a:pt x="1335" y="1280"/>
                    <a:pt x="1164" y="1651"/>
                  </a:cubicBezTo>
                  <a:cubicBezTo>
                    <a:pt x="953" y="2108"/>
                    <a:pt x="767" y="2577"/>
                    <a:pt x="612" y="3056"/>
                  </a:cubicBezTo>
                  <a:cubicBezTo>
                    <a:pt x="456" y="3530"/>
                    <a:pt x="328" y="4011"/>
                    <a:pt x="228" y="4499"/>
                  </a:cubicBezTo>
                  <a:cubicBezTo>
                    <a:pt x="129" y="4994"/>
                    <a:pt x="57" y="5494"/>
                    <a:pt x="17" y="5997"/>
                  </a:cubicBezTo>
                  <a:cubicBezTo>
                    <a:pt x="11" y="6059"/>
                    <a:pt x="7" y="6121"/>
                    <a:pt x="2" y="6183"/>
                  </a:cubicBezTo>
                  <a:cubicBezTo>
                    <a:pt x="0" y="6224"/>
                    <a:pt x="32" y="6266"/>
                    <a:pt x="69" y="6282"/>
                  </a:cubicBezTo>
                  <a:cubicBezTo>
                    <a:pt x="83" y="6288"/>
                    <a:pt x="98" y="6291"/>
                    <a:pt x="112" y="6291"/>
                  </a:cubicBezTo>
                  <a:cubicBezTo>
                    <a:pt x="140" y="6291"/>
                    <a:pt x="167" y="6279"/>
                    <a:pt x="188" y="6259"/>
                  </a:cubicBezTo>
                  <a:cubicBezTo>
                    <a:pt x="514" y="5956"/>
                    <a:pt x="820" y="5630"/>
                    <a:pt x="1101" y="5283"/>
                  </a:cubicBezTo>
                  <a:cubicBezTo>
                    <a:pt x="1387" y="4932"/>
                    <a:pt x="1649" y="4561"/>
                    <a:pt x="1879" y="4170"/>
                  </a:cubicBezTo>
                  <a:cubicBezTo>
                    <a:pt x="2105" y="3782"/>
                    <a:pt x="2299" y="3375"/>
                    <a:pt x="2451" y="2954"/>
                  </a:cubicBezTo>
                  <a:cubicBezTo>
                    <a:pt x="2600" y="2541"/>
                    <a:pt x="2710" y="2111"/>
                    <a:pt x="2759" y="1676"/>
                  </a:cubicBezTo>
                  <a:cubicBezTo>
                    <a:pt x="2809" y="1238"/>
                    <a:pt x="2791" y="801"/>
                    <a:pt x="2731" y="370"/>
                  </a:cubicBezTo>
                  <a:cubicBezTo>
                    <a:pt x="2723" y="315"/>
                    <a:pt x="2715" y="261"/>
                    <a:pt x="2706" y="208"/>
                  </a:cubicBezTo>
                  <a:cubicBezTo>
                    <a:pt x="2704" y="196"/>
                    <a:pt x="2699" y="186"/>
                    <a:pt x="2692" y="178"/>
                  </a:cubicBezTo>
                  <a:lnTo>
                    <a:pt x="2692" y="178"/>
                  </a:lnTo>
                  <a:cubicBezTo>
                    <a:pt x="2695" y="177"/>
                    <a:pt x="2698" y="176"/>
                    <a:pt x="2701" y="174"/>
                  </a:cubicBezTo>
                  <a:cubicBezTo>
                    <a:pt x="2745" y="157"/>
                    <a:pt x="2790" y="142"/>
                    <a:pt x="2835" y="129"/>
                  </a:cubicBezTo>
                  <a:cubicBezTo>
                    <a:pt x="2870" y="120"/>
                    <a:pt x="2891" y="83"/>
                    <a:pt x="2882" y="48"/>
                  </a:cubicBezTo>
                  <a:cubicBezTo>
                    <a:pt x="2873" y="16"/>
                    <a:pt x="2845" y="1"/>
                    <a:pt x="28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26"/>
          <p:cNvGrpSpPr/>
          <p:nvPr/>
        </p:nvGrpSpPr>
        <p:grpSpPr>
          <a:xfrm rot="5400000">
            <a:off x="7774802" y="3668755"/>
            <a:ext cx="510647" cy="1504365"/>
            <a:chOff x="492979" y="1111455"/>
            <a:chExt cx="510647" cy="1504365"/>
          </a:xfrm>
        </p:grpSpPr>
        <p:sp>
          <p:nvSpPr>
            <p:cNvPr id="1525" name="Google Shape;1525;p26"/>
            <p:cNvSpPr/>
            <p:nvPr/>
          </p:nvSpPr>
          <p:spPr>
            <a:xfrm flipH="1">
              <a:off x="521286" y="1111455"/>
              <a:ext cx="482340" cy="1504365"/>
            </a:xfrm>
            <a:custGeom>
              <a:avLst/>
              <a:gdLst/>
              <a:ahLst/>
              <a:cxnLst/>
              <a:rect l="l" t="t" r="r" b="b"/>
              <a:pathLst>
                <a:path w="9883" h="30824" extrusionOk="0">
                  <a:moveTo>
                    <a:pt x="4288" y="0"/>
                  </a:moveTo>
                  <a:cubicBezTo>
                    <a:pt x="2987" y="0"/>
                    <a:pt x="1755" y="771"/>
                    <a:pt x="1016" y="1819"/>
                  </a:cubicBezTo>
                  <a:cubicBezTo>
                    <a:pt x="68" y="3165"/>
                    <a:pt x="1" y="4962"/>
                    <a:pt x="379" y="6513"/>
                  </a:cubicBezTo>
                  <a:cubicBezTo>
                    <a:pt x="797" y="8229"/>
                    <a:pt x="1786" y="9756"/>
                    <a:pt x="2851" y="11140"/>
                  </a:cubicBezTo>
                  <a:cubicBezTo>
                    <a:pt x="3109" y="11476"/>
                    <a:pt x="3370" y="11808"/>
                    <a:pt x="3632" y="12140"/>
                  </a:cubicBezTo>
                  <a:cubicBezTo>
                    <a:pt x="3645" y="12156"/>
                    <a:pt x="3661" y="12162"/>
                    <a:pt x="3678" y="12162"/>
                  </a:cubicBezTo>
                  <a:cubicBezTo>
                    <a:pt x="3729" y="12162"/>
                    <a:pt x="3785" y="12101"/>
                    <a:pt x="3746" y="12052"/>
                  </a:cubicBezTo>
                  <a:cubicBezTo>
                    <a:pt x="2658" y="10639"/>
                    <a:pt x="1532" y="9190"/>
                    <a:pt x="879" y="7514"/>
                  </a:cubicBezTo>
                  <a:cubicBezTo>
                    <a:pt x="260" y="5927"/>
                    <a:pt x="70" y="4013"/>
                    <a:pt x="885" y="2456"/>
                  </a:cubicBezTo>
                  <a:cubicBezTo>
                    <a:pt x="1533" y="1218"/>
                    <a:pt x="2872" y="252"/>
                    <a:pt x="4298" y="252"/>
                  </a:cubicBezTo>
                  <a:cubicBezTo>
                    <a:pt x="4322" y="252"/>
                    <a:pt x="4346" y="252"/>
                    <a:pt x="4370" y="252"/>
                  </a:cubicBezTo>
                  <a:cubicBezTo>
                    <a:pt x="5908" y="287"/>
                    <a:pt x="7081" y="1522"/>
                    <a:pt x="7607" y="2881"/>
                  </a:cubicBezTo>
                  <a:cubicBezTo>
                    <a:pt x="8284" y="4626"/>
                    <a:pt x="8013" y="6574"/>
                    <a:pt x="7832" y="8385"/>
                  </a:cubicBezTo>
                  <a:cubicBezTo>
                    <a:pt x="7635" y="10360"/>
                    <a:pt x="7434" y="12334"/>
                    <a:pt x="7240" y="14307"/>
                  </a:cubicBezTo>
                  <a:cubicBezTo>
                    <a:pt x="7044" y="16299"/>
                    <a:pt x="6848" y="18291"/>
                    <a:pt x="6655" y="20283"/>
                  </a:cubicBezTo>
                  <a:cubicBezTo>
                    <a:pt x="6467" y="22235"/>
                    <a:pt x="6294" y="24197"/>
                    <a:pt x="6369" y="26160"/>
                  </a:cubicBezTo>
                  <a:cubicBezTo>
                    <a:pt x="6403" y="27074"/>
                    <a:pt x="6469" y="28014"/>
                    <a:pt x="6666" y="28908"/>
                  </a:cubicBezTo>
                  <a:cubicBezTo>
                    <a:pt x="6801" y="29518"/>
                    <a:pt x="7054" y="30187"/>
                    <a:pt x="7572" y="30573"/>
                  </a:cubicBezTo>
                  <a:cubicBezTo>
                    <a:pt x="7800" y="30744"/>
                    <a:pt x="8060" y="30824"/>
                    <a:pt x="8319" y="30824"/>
                  </a:cubicBezTo>
                  <a:cubicBezTo>
                    <a:pt x="8694" y="30824"/>
                    <a:pt x="9066" y="30655"/>
                    <a:pt x="9335" y="30349"/>
                  </a:cubicBezTo>
                  <a:cubicBezTo>
                    <a:pt x="9857" y="29756"/>
                    <a:pt x="9882" y="28949"/>
                    <a:pt x="9592" y="28241"/>
                  </a:cubicBezTo>
                  <a:cubicBezTo>
                    <a:pt x="9438" y="27867"/>
                    <a:pt x="9213" y="27533"/>
                    <a:pt x="8967" y="27217"/>
                  </a:cubicBezTo>
                  <a:cubicBezTo>
                    <a:pt x="8951" y="27196"/>
                    <a:pt x="8930" y="27187"/>
                    <a:pt x="8909" y="27187"/>
                  </a:cubicBezTo>
                  <a:cubicBezTo>
                    <a:pt x="8847" y="27187"/>
                    <a:pt x="8782" y="27262"/>
                    <a:pt x="8824" y="27326"/>
                  </a:cubicBezTo>
                  <a:lnTo>
                    <a:pt x="8824" y="27327"/>
                  </a:lnTo>
                  <a:cubicBezTo>
                    <a:pt x="9268" y="27994"/>
                    <a:pt x="9723" y="28887"/>
                    <a:pt x="9407" y="29697"/>
                  </a:cubicBezTo>
                  <a:cubicBezTo>
                    <a:pt x="9224" y="30166"/>
                    <a:pt x="8789" y="30537"/>
                    <a:pt x="8317" y="30537"/>
                  </a:cubicBezTo>
                  <a:cubicBezTo>
                    <a:pt x="8148" y="30537"/>
                    <a:pt x="7975" y="30490"/>
                    <a:pt x="7807" y="30383"/>
                  </a:cubicBezTo>
                  <a:cubicBezTo>
                    <a:pt x="7266" y="30039"/>
                    <a:pt x="7041" y="29307"/>
                    <a:pt x="6927" y="28712"/>
                  </a:cubicBezTo>
                  <a:cubicBezTo>
                    <a:pt x="6745" y="27758"/>
                    <a:pt x="6680" y="26774"/>
                    <a:pt x="6658" y="25804"/>
                  </a:cubicBezTo>
                  <a:cubicBezTo>
                    <a:pt x="6613" y="23860"/>
                    <a:pt x="6796" y="21920"/>
                    <a:pt x="6984" y="19986"/>
                  </a:cubicBezTo>
                  <a:cubicBezTo>
                    <a:pt x="7178" y="17993"/>
                    <a:pt x="7372" y="15999"/>
                    <a:pt x="7564" y="14005"/>
                  </a:cubicBezTo>
                  <a:cubicBezTo>
                    <a:pt x="7757" y="12011"/>
                    <a:pt x="7943" y="10017"/>
                    <a:pt x="8132" y="8022"/>
                  </a:cubicBezTo>
                  <a:cubicBezTo>
                    <a:pt x="8299" y="6256"/>
                    <a:pt x="8503" y="4371"/>
                    <a:pt x="7804" y="2688"/>
                  </a:cubicBezTo>
                  <a:cubicBezTo>
                    <a:pt x="7254" y="1367"/>
                    <a:pt x="6149" y="197"/>
                    <a:pt x="4670" y="23"/>
                  </a:cubicBezTo>
                  <a:cubicBezTo>
                    <a:pt x="4542" y="8"/>
                    <a:pt x="4415" y="0"/>
                    <a:pt x="4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6"/>
            <p:cNvSpPr/>
            <p:nvPr/>
          </p:nvSpPr>
          <p:spPr>
            <a:xfrm flipH="1">
              <a:off x="798743" y="1495794"/>
              <a:ext cx="188583" cy="351982"/>
            </a:xfrm>
            <a:custGeom>
              <a:avLst/>
              <a:gdLst/>
              <a:ahLst/>
              <a:cxnLst/>
              <a:rect l="l" t="t" r="r" b="b"/>
              <a:pathLst>
                <a:path w="3864" h="7212" extrusionOk="0">
                  <a:moveTo>
                    <a:pt x="3528" y="4573"/>
                  </a:moveTo>
                  <a:lnTo>
                    <a:pt x="3528" y="4573"/>
                  </a:lnTo>
                  <a:cubicBezTo>
                    <a:pt x="3531" y="4574"/>
                    <a:pt x="3534" y="4574"/>
                    <a:pt x="3536" y="4574"/>
                  </a:cubicBezTo>
                  <a:cubicBezTo>
                    <a:pt x="3535" y="4574"/>
                    <a:pt x="3531" y="4573"/>
                    <a:pt x="3528" y="4573"/>
                  </a:cubicBezTo>
                  <a:close/>
                  <a:moveTo>
                    <a:pt x="397" y="680"/>
                  </a:moveTo>
                  <a:cubicBezTo>
                    <a:pt x="418" y="932"/>
                    <a:pt x="451" y="1183"/>
                    <a:pt x="499" y="1433"/>
                  </a:cubicBezTo>
                  <a:cubicBezTo>
                    <a:pt x="581" y="1870"/>
                    <a:pt x="709" y="2298"/>
                    <a:pt x="895" y="2702"/>
                  </a:cubicBezTo>
                  <a:cubicBezTo>
                    <a:pt x="1066" y="3077"/>
                    <a:pt x="1291" y="3427"/>
                    <a:pt x="1567" y="3733"/>
                  </a:cubicBezTo>
                  <a:cubicBezTo>
                    <a:pt x="1589" y="3757"/>
                    <a:pt x="1611" y="3781"/>
                    <a:pt x="1634" y="3805"/>
                  </a:cubicBezTo>
                  <a:lnTo>
                    <a:pt x="1634" y="3805"/>
                  </a:lnTo>
                  <a:cubicBezTo>
                    <a:pt x="1635" y="3809"/>
                    <a:pt x="1637" y="3813"/>
                    <a:pt x="1638" y="3817"/>
                  </a:cubicBezTo>
                  <a:cubicBezTo>
                    <a:pt x="1659" y="3872"/>
                    <a:pt x="1682" y="3924"/>
                    <a:pt x="1705" y="3978"/>
                  </a:cubicBezTo>
                  <a:cubicBezTo>
                    <a:pt x="1750" y="4086"/>
                    <a:pt x="1794" y="4197"/>
                    <a:pt x="1836" y="4307"/>
                  </a:cubicBezTo>
                  <a:cubicBezTo>
                    <a:pt x="1919" y="4526"/>
                    <a:pt x="1993" y="4748"/>
                    <a:pt x="2061" y="4973"/>
                  </a:cubicBezTo>
                  <a:cubicBezTo>
                    <a:pt x="2196" y="5419"/>
                    <a:pt x="2301" y="5874"/>
                    <a:pt x="2371" y="6336"/>
                  </a:cubicBezTo>
                  <a:cubicBezTo>
                    <a:pt x="2400" y="6520"/>
                    <a:pt x="2422" y="6706"/>
                    <a:pt x="2440" y="6893"/>
                  </a:cubicBezTo>
                  <a:lnTo>
                    <a:pt x="2440" y="6893"/>
                  </a:lnTo>
                  <a:cubicBezTo>
                    <a:pt x="2402" y="6862"/>
                    <a:pt x="2363" y="6829"/>
                    <a:pt x="2324" y="6795"/>
                  </a:cubicBezTo>
                  <a:cubicBezTo>
                    <a:pt x="2226" y="6712"/>
                    <a:pt x="2135" y="6628"/>
                    <a:pt x="2044" y="6538"/>
                  </a:cubicBezTo>
                  <a:cubicBezTo>
                    <a:pt x="1865" y="6361"/>
                    <a:pt x="1696" y="6172"/>
                    <a:pt x="1541" y="5973"/>
                  </a:cubicBezTo>
                  <a:cubicBezTo>
                    <a:pt x="1477" y="5892"/>
                    <a:pt x="1393" y="5778"/>
                    <a:pt x="1326" y="5679"/>
                  </a:cubicBezTo>
                  <a:cubicBezTo>
                    <a:pt x="1254" y="5576"/>
                    <a:pt x="1186" y="5469"/>
                    <a:pt x="1121" y="5360"/>
                  </a:cubicBezTo>
                  <a:cubicBezTo>
                    <a:pt x="992" y="5144"/>
                    <a:pt x="876" y="4920"/>
                    <a:pt x="773" y="4691"/>
                  </a:cubicBezTo>
                  <a:cubicBezTo>
                    <a:pt x="762" y="4663"/>
                    <a:pt x="750" y="4636"/>
                    <a:pt x="738" y="4608"/>
                  </a:cubicBezTo>
                  <a:cubicBezTo>
                    <a:pt x="734" y="4601"/>
                    <a:pt x="731" y="4593"/>
                    <a:pt x="728" y="4586"/>
                  </a:cubicBezTo>
                  <a:cubicBezTo>
                    <a:pt x="728" y="4585"/>
                    <a:pt x="726" y="4581"/>
                    <a:pt x="725" y="4578"/>
                  </a:cubicBezTo>
                  <a:lnTo>
                    <a:pt x="725" y="4578"/>
                  </a:lnTo>
                  <a:cubicBezTo>
                    <a:pt x="718" y="4563"/>
                    <a:pt x="711" y="4547"/>
                    <a:pt x="704" y="4531"/>
                  </a:cubicBezTo>
                  <a:cubicBezTo>
                    <a:pt x="681" y="4472"/>
                    <a:pt x="658" y="4413"/>
                    <a:pt x="635" y="4354"/>
                  </a:cubicBezTo>
                  <a:cubicBezTo>
                    <a:pt x="591" y="4237"/>
                    <a:pt x="551" y="4118"/>
                    <a:pt x="513" y="3999"/>
                  </a:cubicBezTo>
                  <a:cubicBezTo>
                    <a:pt x="438" y="3757"/>
                    <a:pt x="376" y="3510"/>
                    <a:pt x="330" y="3262"/>
                  </a:cubicBezTo>
                  <a:cubicBezTo>
                    <a:pt x="318" y="3199"/>
                    <a:pt x="307" y="3137"/>
                    <a:pt x="296" y="3074"/>
                  </a:cubicBezTo>
                  <a:cubicBezTo>
                    <a:pt x="292" y="3044"/>
                    <a:pt x="288" y="3014"/>
                    <a:pt x="283" y="2986"/>
                  </a:cubicBezTo>
                  <a:cubicBezTo>
                    <a:pt x="281" y="2969"/>
                    <a:pt x="279" y="2952"/>
                    <a:pt x="276" y="2936"/>
                  </a:cubicBezTo>
                  <a:lnTo>
                    <a:pt x="276" y="2936"/>
                  </a:lnTo>
                  <a:cubicBezTo>
                    <a:pt x="277" y="2938"/>
                    <a:pt x="278" y="2943"/>
                    <a:pt x="278" y="2943"/>
                  </a:cubicBezTo>
                  <a:cubicBezTo>
                    <a:pt x="278" y="2943"/>
                    <a:pt x="277" y="2941"/>
                    <a:pt x="276" y="2932"/>
                  </a:cubicBezTo>
                  <a:cubicBezTo>
                    <a:pt x="275" y="2923"/>
                    <a:pt x="274" y="2913"/>
                    <a:pt x="273" y="2902"/>
                  </a:cubicBezTo>
                  <a:cubicBezTo>
                    <a:pt x="256" y="2777"/>
                    <a:pt x="244" y="2651"/>
                    <a:pt x="236" y="2525"/>
                  </a:cubicBezTo>
                  <a:cubicBezTo>
                    <a:pt x="219" y="2273"/>
                    <a:pt x="218" y="2019"/>
                    <a:pt x="231" y="1766"/>
                  </a:cubicBezTo>
                  <a:cubicBezTo>
                    <a:pt x="238" y="1642"/>
                    <a:pt x="249" y="1517"/>
                    <a:pt x="264" y="1394"/>
                  </a:cubicBezTo>
                  <a:cubicBezTo>
                    <a:pt x="265" y="1379"/>
                    <a:pt x="268" y="1364"/>
                    <a:pt x="269" y="1350"/>
                  </a:cubicBezTo>
                  <a:cubicBezTo>
                    <a:pt x="270" y="1341"/>
                    <a:pt x="271" y="1333"/>
                    <a:pt x="273" y="1325"/>
                  </a:cubicBezTo>
                  <a:cubicBezTo>
                    <a:pt x="273" y="1322"/>
                    <a:pt x="274" y="1311"/>
                    <a:pt x="275" y="1311"/>
                  </a:cubicBezTo>
                  <a:lnTo>
                    <a:pt x="275" y="1311"/>
                  </a:lnTo>
                  <a:cubicBezTo>
                    <a:pt x="274" y="1313"/>
                    <a:pt x="274" y="1315"/>
                    <a:pt x="274" y="1318"/>
                  </a:cubicBezTo>
                  <a:cubicBezTo>
                    <a:pt x="274" y="1312"/>
                    <a:pt x="275" y="1310"/>
                    <a:pt x="275" y="1310"/>
                  </a:cubicBezTo>
                  <a:lnTo>
                    <a:pt x="275" y="1310"/>
                  </a:lnTo>
                  <a:cubicBezTo>
                    <a:pt x="275" y="1310"/>
                    <a:pt x="275" y="1310"/>
                    <a:pt x="275" y="1311"/>
                  </a:cubicBezTo>
                  <a:lnTo>
                    <a:pt x="275" y="1311"/>
                  </a:lnTo>
                  <a:cubicBezTo>
                    <a:pt x="278" y="1281"/>
                    <a:pt x="282" y="1252"/>
                    <a:pt x="287" y="1224"/>
                  </a:cubicBezTo>
                  <a:cubicBezTo>
                    <a:pt x="296" y="1160"/>
                    <a:pt x="307" y="1099"/>
                    <a:pt x="319" y="1037"/>
                  </a:cubicBezTo>
                  <a:cubicBezTo>
                    <a:pt x="341" y="917"/>
                    <a:pt x="367" y="798"/>
                    <a:pt x="397" y="680"/>
                  </a:cubicBezTo>
                  <a:close/>
                  <a:moveTo>
                    <a:pt x="472" y="1"/>
                  </a:moveTo>
                  <a:cubicBezTo>
                    <a:pt x="431" y="1"/>
                    <a:pt x="390" y="24"/>
                    <a:pt x="373" y="73"/>
                  </a:cubicBezTo>
                  <a:cubicBezTo>
                    <a:pt x="200" y="563"/>
                    <a:pt x="88" y="1069"/>
                    <a:pt x="44" y="1588"/>
                  </a:cubicBezTo>
                  <a:cubicBezTo>
                    <a:pt x="0" y="2103"/>
                    <a:pt x="25" y="2622"/>
                    <a:pt x="106" y="3132"/>
                  </a:cubicBezTo>
                  <a:cubicBezTo>
                    <a:pt x="187" y="3638"/>
                    <a:pt x="327" y="4134"/>
                    <a:pt x="524" y="4606"/>
                  </a:cubicBezTo>
                  <a:cubicBezTo>
                    <a:pt x="722" y="5083"/>
                    <a:pt x="973" y="5538"/>
                    <a:pt x="1279" y="5954"/>
                  </a:cubicBezTo>
                  <a:cubicBezTo>
                    <a:pt x="1586" y="6371"/>
                    <a:pt x="1941" y="6748"/>
                    <a:pt x="2344" y="7070"/>
                  </a:cubicBezTo>
                  <a:cubicBezTo>
                    <a:pt x="2398" y="7113"/>
                    <a:pt x="2452" y="7155"/>
                    <a:pt x="2507" y="7196"/>
                  </a:cubicBezTo>
                  <a:cubicBezTo>
                    <a:pt x="2521" y="7207"/>
                    <a:pt x="2537" y="7211"/>
                    <a:pt x="2554" y="7211"/>
                  </a:cubicBezTo>
                  <a:cubicBezTo>
                    <a:pt x="2606" y="7211"/>
                    <a:pt x="2661" y="7164"/>
                    <a:pt x="2657" y="7109"/>
                  </a:cubicBezTo>
                  <a:cubicBezTo>
                    <a:pt x="2624" y="6631"/>
                    <a:pt x="2556" y="6155"/>
                    <a:pt x="2455" y="5686"/>
                  </a:cubicBezTo>
                  <a:cubicBezTo>
                    <a:pt x="2354" y="5224"/>
                    <a:pt x="2220" y="4770"/>
                    <a:pt x="2051" y="4328"/>
                  </a:cubicBezTo>
                  <a:cubicBezTo>
                    <a:pt x="2024" y="4256"/>
                    <a:pt x="1996" y="4185"/>
                    <a:pt x="1968" y="4114"/>
                  </a:cubicBezTo>
                  <a:lnTo>
                    <a:pt x="1968" y="4114"/>
                  </a:lnTo>
                  <a:cubicBezTo>
                    <a:pt x="2127" y="4245"/>
                    <a:pt x="2297" y="4361"/>
                    <a:pt x="2476" y="4461"/>
                  </a:cubicBezTo>
                  <a:cubicBezTo>
                    <a:pt x="2816" y="4649"/>
                    <a:pt x="3201" y="4777"/>
                    <a:pt x="3593" y="4818"/>
                  </a:cubicBezTo>
                  <a:cubicBezTo>
                    <a:pt x="3641" y="4824"/>
                    <a:pt x="3688" y="4826"/>
                    <a:pt x="3736" y="4829"/>
                  </a:cubicBezTo>
                  <a:cubicBezTo>
                    <a:pt x="3738" y="4829"/>
                    <a:pt x="3741" y="4829"/>
                    <a:pt x="3743" y="4829"/>
                  </a:cubicBezTo>
                  <a:cubicBezTo>
                    <a:pt x="3823" y="4829"/>
                    <a:pt x="3863" y="4748"/>
                    <a:pt x="3851" y="4679"/>
                  </a:cubicBezTo>
                  <a:cubicBezTo>
                    <a:pt x="3781" y="4259"/>
                    <a:pt x="3710" y="3837"/>
                    <a:pt x="3615" y="3421"/>
                  </a:cubicBezTo>
                  <a:cubicBezTo>
                    <a:pt x="3519" y="3001"/>
                    <a:pt x="3397" y="2588"/>
                    <a:pt x="3228" y="2192"/>
                  </a:cubicBezTo>
                  <a:cubicBezTo>
                    <a:pt x="3077" y="1837"/>
                    <a:pt x="2888" y="1505"/>
                    <a:pt x="2651" y="1201"/>
                  </a:cubicBezTo>
                  <a:cubicBezTo>
                    <a:pt x="2430" y="917"/>
                    <a:pt x="2166" y="654"/>
                    <a:pt x="1865" y="454"/>
                  </a:cubicBezTo>
                  <a:cubicBezTo>
                    <a:pt x="1562" y="255"/>
                    <a:pt x="1233" y="113"/>
                    <a:pt x="881" y="55"/>
                  </a:cubicBezTo>
                  <a:cubicBezTo>
                    <a:pt x="833" y="47"/>
                    <a:pt x="785" y="41"/>
                    <a:pt x="738" y="35"/>
                  </a:cubicBezTo>
                  <a:cubicBezTo>
                    <a:pt x="736" y="35"/>
                    <a:pt x="733" y="35"/>
                    <a:pt x="731" y="35"/>
                  </a:cubicBezTo>
                  <a:cubicBezTo>
                    <a:pt x="692" y="35"/>
                    <a:pt x="658" y="74"/>
                    <a:pt x="653" y="110"/>
                  </a:cubicBezTo>
                  <a:cubicBezTo>
                    <a:pt x="650" y="148"/>
                    <a:pt x="672" y="196"/>
                    <a:pt x="715" y="204"/>
                  </a:cubicBezTo>
                  <a:cubicBezTo>
                    <a:pt x="801" y="219"/>
                    <a:pt x="885" y="241"/>
                    <a:pt x="970" y="266"/>
                  </a:cubicBezTo>
                  <a:cubicBezTo>
                    <a:pt x="1063" y="294"/>
                    <a:pt x="1132" y="320"/>
                    <a:pt x="1214" y="354"/>
                  </a:cubicBezTo>
                  <a:cubicBezTo>
                    <a:pt x="1215" y="354"/>
                    <a:pt x="1233" y="362"/>
                    <a:pt x="1234" y="362"/>
                  </a:cubicBezTo>
                  <a:cubicBezTo>
                    <a:pt x="1234" y="362"/>
                    <a:pt x="1232" y="362"/>
                    <a:pt x="1228" y="360"/>
                  </a:cubicBezTo>
                  <a:lnTo>
                    <a:pt x="1228" y="360"/>
                  </a:lnTo>
                  <a:cubicBezTo>
                    <a:pt x="1237" y="363"/>
                    <a:pt x="1247" y="368"/>
                    <a:pt x="1257" y="372"/>
                  </a:cubicBezTo>
                  <a:cubicBezTo>
                    <a:pt x="1276" y="380"/>
                    <a:pt x="1295" y="389"/>
                    <a:pt x="1312" y="398"/>
                  </a:cubicBezTo>
                  <a:cubicBezTo>
                    <a:pt x="1353" y="417"/>
                    <a:pt x="1393" y="437"/>
                    <a:pt x="1434" y="458"/>
                  </a:cubicBezTo>
                  <a:cubicBezTo>
                    <a:pt x="1510" y="500"/>
                    <a:pt x="1585" y="544"/>
                    <a:pt x="1656" y="593"/>
                  </a:cubicBezTo>
                  <a:cubicBezTo>
                    <a:pt x="1936" y="777"/>
                    <a:pt x="2189" y="1006"/>
                    <a:pt x="2415" y="1279"/>
                  </a:cubicBezTo>
                  <a:cubicBezTo>
                    <a:pt x="2426" y="1294"/>
                    <a:pt x="2437" y="1307"/>
                    <a:pt x="2449" y="1321"/>
                  </a:cubicBezTo>
                  <a:cubicBezTo>
                    <a:pt x="2455" y="1329"/>
                    <a:pt x="2462" y="1338"/>
                    <a:pt x="2468" y="1346"/>
                  </a:cubicBezTo>
                  <a:cubicBezTo>
                    <a:pt x="2469" y="1348"/>
                    <a:pt x="2482" y="1363"/>
                    <a:pt x="2482" y="1363"/>
                  </a:cubicBezTo>
                  <a:cubicBezTo>
                    <a:pt x="2482" y="1363"/>
                    <a:pt x="2480" y="1362"/>
                    <a:pt x="2476" y="1357"/>
                  </a:cubicBezTo>
                  <a:lnTo>
                    <a:pt x="2476" y="1357"/>
                  </a:lnTo>
                  <a:cubicBezTo>
                    <a:pt x="2505" y="1392"/>
                    <a:pt x="2532" y="1431"/>
                    <a:pt x="2558" y="1467"/>
                  </a:cubicBezTo>
                  <a:cubicBezTo>
                    <a:pt x="2609" y="1540"/>
                    <a:pt x="2659" y="1614"/>
                    <a:pt x="2706" y="1690"/>
                  </a:cubicBezTo>
                  <a:cubicBezTo>
                    <a:pt x="2806" y="1853"/>
                    <a:pt x="2894" y="2023"/>
                    <a:pt x="2972" y="2197"/>
                  </a:cubicBezTo>
                  <a:cubicBezTo>
                    <a:pt x="3014" y="2290"/>
                    <a:pt x="3042" y="2359"/>
                    <a:pt x="3080" y="2459"/>
                  </a:cubicBezTo>
                  <a:cubicBezTo>
                    <a:pt x="3119" y="2560"/>
                    <a:pt x="3152" y="2656"/>
                    <a:pt x="3185" y="2755"/>
                  </a:cubicBezTo>
                  <a:cubicBezTo>
                    <a:pt x="3249" y="2955"/>
                    <a:pt x="3305" y="3158"/>
                    <a:pt x="3355" y="3362"/>
                  </a:cubicBezTo>
                  <a:cubicBezTo>
                    <a:pt x="3453" y="3764"/>
                    <a:pt x="3526" y="4173"/>
                    <a:pt x="3596" y="4581"/>
                  </a:cubicBezTo>
                  <a:lnTo>
                    <a:pt x="3596" y="4581"/>
                  </a:lnTo>
                  <a:cubicBezTo>
                    <a:pt x="3574" y="4578"/>
                    <a:pt x="3553" y="4576"/>
                    <a:pt x="3530" y="4574"/>
                  </a:cubicBezTo>
                  <a:cubicBezTo>
                    <a:pt x="3526" y="4573"/>
                    <a:pt x="3525" y="4573"/>
                    <a:pt x="3525" y="4573"/>
                  </a:cubicBezTo>
                  <a:lnTo>
                    <a:pt x="3525" y="4573"/>
                  </a:lnTo>
                  <a:cubicBezTo>
                    <a:pt x="3526" y="4573"/>
                    <a:pt x="3527" y="4573"/>
                    <a:pt x="3528" y="4573"/>
                  </a:cubicBezTo>
                  <a:lnTo>
                    <a:pt x="3528" y="4573"/>
                  </a:lnTo>
                  <a:cubicBezTo>
                    <a:pt x="3525" y="4573"/>
                    <a:pt x="3523" y="4572"/>
                    <a:pt x="3521" y="4572"/>
                  </a:cubicBezTo>
                  <a:cubicBezTo>
                    <a:pt x="3506" y="4570"/>
                    <a:pt x="3492" y="4568"/>
                    <a:pt x="3479" y="4566"/>
                  </a:cubicBezTo>
                  <a:cubicBezTo>
                    <a:pt x="3386" y="4551"/>
                    <a:pt x="3296" y="4531"/>
                    <a:pt x="3205" y="4506"/>
                  </a:cubicBezTo>
                  <a:cubicBezTo>
                    <a:pt x="3116" y="4482"/>
                    <a:pt x="3030" y="4454"/>
                    <a:pt x="2946" y="4422"/>
                  </a:cubicBezTo>
                  <a:cubicBezTo>
                    <a:pt x="2925" y="4413"/>
                    <a:pt x="2903" y="4405"/>
                    <a:pt x="2882" y="4395"/>
                  </a:cubicBezTo>
                  <a:cubicBezTo>
                    <a:pt x="2877" y="4394"/>
                    <a:pt x="2872" y="4392"/>
                    <a:pt x="2867" y="4390"/>
                  </a:cubicBezTo>
                  <a:lnTo>
                    <a:pt x="2867" y="4390"/>
                  </a:lnTo>
                  <a:cubicBezTo>
                    <a:pt x="2868" y="4390"/>
                    <a:pt x="2876" y="4394"/>
                    <a:pt x="2876" y="4394"/>
                  </a:cubicBezTo>
                  <a:cubicBezTo>
                    <a:pt x="2876" y="4394"/>
                    <a:pt x="2874" y="4393"/>
                    <a:pt x="2871" y="4392"/>
                  </a:cubicBezTo>
                  <a:cubicBezTo>
                    <a:pt x="2858" y="4386"/>
                    <a:pt x="2845" y="4380"/>
                    <a:pt x="2832" y="4375"/>
                  </a:cubicBezTo>
                  <a:cubicBezTo>
                    <a:pt x="2790" y="4356"/>
                    <a:pt x="2749" y="4337"/>
                    <a:pt x="2708" y="4316"/>
                  </a:cubicBezTo>
                  <a:cubicBezTo>
                    <a:pt x="2540" y="4232"/>
                    <a:pt x="2380" y="4133"/>
                    <a:pt x="2229" y="4021"/>
                  </a:cubicBezTo>
                  <a:cubicBezTo>
                    <a:pt x="2220" y="4015"/>
                    <a:pt x="2212" y="4008"/>
                    <a:pt x="2202" y="4002"/>
                  </a:cubicBezTo>
                  <a:cubicBezTo>
                    <a:pt x="2200" y="3999"/>
                    <a:pt x="2190" y="3992"/>
                    <a:pt x="2185" y="3989"/>
                  </a:cubicBezTo>
                  <a:lnTo>
                    <a:pt x="2185" y="3989"/>
                  </a:lnTo>
                  <a:cubicBezTo>
                    <a:pt x="2182" y="3986"/>
                    <a:pt x="2177" y="3982"/>
                    <a:pt x="2176" y="3981"/>
                  </a:cubicBezTo>
                  <a:cubicBezTo>
                    <a:pt x="2171" y="3978"/>
                    <a:pt x="2168" y="3974"/>
                    <a:pt x="2163" y="3971"/>
                  </a:cubicBezTo>
                  <a:cubicBezTo>
                    <a:pt x="2154" y="3964"/>
                    <a:pt x="2144" y="3955"/>
                    <a:pt x="2133" y="3947"/>
                  </a:cubicBezTo>
                  <a:cubicBezTo>
                    <a:pt x="2097" y="3917"/>
                    <a:pt x="2060" y="3886"/>
                    <a:pt x="2024" y="3854"/>
                  </a:cubicBezTo>
                  <a:cubicBezTo>
                    <a:pt x="1954" y="3792"/>
                    <a:pt x="1886" y="3728"/>
                    <a:pt x="1822" y="3661"/>
                  </a:cubicBezTo>
                  <a:cubicBezTo>
                    <a:pt x="1756" y="3595"/>
                    <a:pt x="1692" y="3523"/>
                    <a:pt x="1631" y="3450"/>
                  </a:cubicBezTo>
                  <a:cubicBezTo>
                    <a:pt x="1616" y="3432"/>
                    <a:pt x="1602" y="3414"/>
                    <a:pt x="1586" y="3396"/>
                  </a:cubicBezTo>
                  <a:cubicBezTo>
                    <a:pt x="1580" y="3388"/>
                    <a:pt x="1573" y="3379"/>
                    <a:pt x="1566" y="3371"/>
                  </a:cubicBezTo>
                  <a:cubicBezTo>
                    <a:pt x="1564" y="3367"/>
                    <a:pt x="1561" y="3363"/>
                    <a:pt x="1558" y="3359"/>
                  </a:cubicBezTo>
                  <a:lnTo>
                    <a:pt x="1558" y="3359"/>
                  </a:lnTo>
                  <a:cubicBezTo>
                    <a:pt x="1557" y="3359"/>
                    <a:pt x="1556" y="3357"/>
                    <a:pt x="1555" y="3356"/>
                  </a:cubicBezTo>
                  <a:cubicBezTo>
                    <a:pt x="1525" y="3318"/>
                    <a:pt x="1497" y="3278"/>
                    <a:pt x="1469" y="3239"/>
                  </a:cubicBezTo>
                  <a:cubicBezTo>
                    <a:pt x="1353" y="3075"/>
                    <a:pt x="1251" y="2901"/>
                    <a:pt x="1160" y="2721"/>
                  </a:cubicBezTo>
                  <a:cubicBezTo>
                    <a:pt x="1063" y="2526"/>
                    <a:pt x="991" y="2354"/>
                    <a:pt x="920" y="2144"/>
                  </a:cubicBezTo>
                  <a:cubicBezTo>
                    <a:pt x="850" y="1941"/>
                    <a:pt x="793" y="1733"/>
                    <a:pt x="746" y="1523"/>
                  </a:cubicBezTo>
                  <a:cubicBezTo>
                    <a:pt x="724" y="1420"/>
                    <a:pt x="703" y="1315"/>
                    <a:pt x="685" y="1210"/>
                  </a:cubicBezTo>
                  <a:cubicBezTo>
                    <a:pt x="676" y="1156"/>
                    <a:pt x="668" y="1102"/>
                    <a:pt x="659" y="1047"/>
                  </a:cubicBezTo>
                  <a:cubicBezTo>
                    <a:pt x="651" y="989"/>
                    <a:pt x="647" y="961"/>
                    <a:pt x="640" y="907"/>
                  </a:cubicBezTo>
                  <a:cubicBezTo>
                    <a:pt x="614" y="692"/>
                    <a:pt x="594" y="475"/>
                    <a:pt x="582" y="259"/>
                  </a:cubicBezTo>
                  <a:cubicBezTo>
                    <a:pt x="578" y="206"/>
                    <a:pt x="576" y="153"/>
                    <a:pt x="574" y="100"/>
                  </a:cubicBezTo>
                  <a:cubicBezTo>
                    <a:pt x="571" y="35"/>
                    <a:pt x="522" y="1"/>
                    <a:pt x="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6"/>
            <p:cNvSpPr/>
            <p:nvPr/>
          </p:nvSpPr>
          <p:spPr>
            <a:xfrm flipH="1">
              <a:off x="866533" y="1569099"/>
              <a:ext cx="110397" cy="275455"/>
            </a:xfrm>
            <a:custGeom>
              <a:avLst/>
              <a:gdLst/>
              <a:ahLst/>
              <a:cxnLst/>
              <a:rect l="l" t="t" r="r" b="b"/>
              <a:pathLst>
                <a:path w="2262" h="5644" extrusionOk="0">
                  <a:moveTo>
                    <a:pt x="87" y="1"/>
                  </a:moveTo>
                  <a:cubicBezTo>
                    <a:pt x="79" y="1"/>
                    <a:pt x="72" y="2"/>
                    <a:pt x="66" y="3"/>
                  </a:cubicBezTo>
                  <a:cubicBezTo>
                    <a:pt x="18" y="17"/>
                    <a:pt x="0" y="62"/>
                    <a:pt x="7" y="107"/>
                  </a:cubicBezTo>
                  <a:cubicBezTo>
                    <a:pt x="36" y="300"/>
                    <a:pt x="79" y="490"/>
                    <a:pt x="120" y="679"/>
                  </a:cubicBezTo>
                  <a:cubicBezTo>
                    <a:pt x="163" y="870"/>
                    <a:pt x="208" y="1059"/>
                    <a:pt x="257" y="1247"/>
                  </a:cubicBezTo>
                  <a:cubicBezTo>
                    <a:pt x="356" y="1623"/>
                    <a:pt x="468" y="1996"/>
                    <a:pt x="594" y="2364"/>
                  </a:cubicBezTo>
                  <a:cubicBezTo>
                    <a:pt x="719" y="2732"/>
                    <a:pt x="861" y="3102"/>
                    <a:pt x="1016" y="3463"/>
                  </a:cubicBezTo>
                  <a:cubicBezTo>
                    <a:pt x="1168" y="3820"/>
                    <a:pt x="1335" y="4173"/>
                    <a:pt x="1519" y="4515"/>
                  </a:cubicBezTo>
                  <a:cubicBezTo>
                    <a:pt x="1612" y="4688"/>
                    <a:pt x="1709" y="4858"/>
                    <a:pt x="1807" y="5027"/>
                  </a:cubicBezTo>
                  <a:cubicBezTo>
                    <a:pt x="1857" y="5111"/>
                    <a:pt x="1907" y="5195"/>
                    <a:pt x="1961" y="5275"/>
                  </a:cubicBezTo>
                  <a:cubicBezTo>
                    <a:pt x="1987" y="5316"/>
                    <a:pt x="2013" y="5355"/>
                    <a:pt x="2041" y="5396"/>
                  </a:cubicBezTo>
                  <a:cubicBezTo>
                    <a:pt x="2068" y="5435"/>
                    <a:pt x="2094" y="5479"/>
                    <a:pt x="2127" y="5515"/>
                  </a:cubicBezTo>
                  <a:cubicBezTo>
                    <a:pt x="2161" y="5550"/>
                    <a:pt x="2185" y="5593"/>
                    <a:pt x="2212" y="5634"/>
                  </a:cubicBezTo>
                  <a:cubicBezTo>
                    <a:pt x="2217" y="5641"/>
                    <a:pt x="2223" y="5644"/>
                    <a:pt x="2230" y="5644"/>
                  </a:cubicBezTo>
                  <a:cubicBezTo>
                    <a:pt x="2246" y="5644"/>
                    <a:pt x="2261" y="5628"/>
                    <a:pt x="2251" y="5610"/>
                  </a:cubicBezTo>
                  <a:cubicBezTo>
                    <a:pt x="2226" y="5567"/>
                    <a:pt x="2198" y="5525"/>
                    <a:pt x="2180" y="5478"/>
                  </a:cubicBezTo>
                  <a:cubicBezTo>
                    <a:pt x="2164" y="5434"/>
                    <a:pt x="2139" y="5392"/>
                    <a:pt x="2117" y="5350"/>
                  </a:cubicBezTo>
                  <a:cubicBezTo>
                    <a:pt x="2071" y="5265"/>
                    <a:pt x="2027" y="5178"/>
                    <a:pt x="1980" y="5092"/>
                  </a:cubicBezTo>
                  <a:cubicBezTo>
                    <a:pt x="1886" y="4922"/>
                    <a:pt x="1795" y="4751"/>
                    <a:pt x="1707" y="4576"/>
                  </a:cubicBezTo>
                  <a:cubicBezTo>
                    <a:pt x="1533" y="4231"/>
                    <a:pt x="1367" y="3880"/>
                    <a:pt x="1214" y="3524"/>
                  </a:cubicBezTo>
                  <a:cubicBezTo>
                    <a:pt x="1059" y="3168"/>
                    <a:pt x="922" y="2814"/>
                    <a:pt x="795" y="2452"/>
                  </a:cubicBezTo>
                  <a:cubicBezTo>
                    <a:pt x="669" y="2089"/>
                    <a:pt x="553" y="1712"/>
                    <a:pt x="453" y="1336"/>
                  </a:cubicBezTo>
                  <a:cubicBezTo>
                    <a:pt x="353" y="960"/>
                    <a:pt x="268" y="584"/>
                    <a:pt x="196" y="203"/>
                  </a:cubicBezTo>
                  <a:cubicBezTo>
                    <a:pt x="188" y="156"/>
                    <a:pt x="179" y="109"/>
                    <a:pt x="169" y="63"/>
                  </a:cubicBezTo>
                  <a:cubicBezTo>
                    <a:pt x="161" y="23"/>
                    <a:pt x="123"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6"/>
            <p:cNvSpPr/>
            <p:nvPr/>
          </p:nvSpPr>
          <p:spPr>
            <a:xfrm flipH="1">
              <a:off x="521677" y="1806438"/>
              <a:ext cx="114253" cy="344710"/>
            </a:xfrm>
            <a:custGeom>
              <a:avLst/>
              <a:gdLst/>
              <a:ahLst/>
              <a:cxnLst/>
              <a:rect l="l" t="t" r="r" b="b"/>
              <a:pathLst>
                <a:path w="2341" h="7063" extrusionOk="0">
                  <a:moveTo>
                    <a:pt x="202" y="1076"/>
                  </a:moveTo>
                  <a:lnTo>
                    <a:pt x="202" y="1076"/>
                  </a:lnTo>
                  <a:cubicBezTo>
                    <a:pt x="403" y="1695"/>
                    <a:pt x="598" y="2316"/>
                    <a:pt x="797" y="2936"/>
                  </a:cubicBezTo>
                  <a:cubicBezTo>
                    <a:pt x="1048" y="3724"/>
                    <a:pt x="1300" y="4511"/>
                    <a:pt x="1551" y="5299"/>
                  </a:cubicBezTo>
                  <a:cubicBezTo>
                    <a:pt x="1670" y="5672"/>
                    <a:pt x="1791" y="6045"/>
                    <a:pt x="1911" y="6417"/>
                  </a:cubicBezTo>
                  <a:lnTo>
                    <a:pt x="1911" y="6417"/>
                  </a:lnTo>
                  <a:cubicBezTo>
                    <a:pt x="1770" y="6221"/>
                    <a:pt x="1636" y="6018"/>
                    <a:pt x="1511" y="5809"/>
                  </a:cubicBezTo>
                  <a:cubicBezTo>
                    <a:pt x="1395" y="5618"/>
                    <a:pt x="1287" y="5421"/>
                    <a:pt x="1187" y="5223"/>
                  </a:cubicBezTo>
                  <a:cubicBezTo>
                    <a:pt x="1137" y="5124"/>
                    <a:pt x="1088" y="5024"/>
                    <a:pt x="1042" y="4923"/>
                  </a:cubicBezTo>
                  <a:cubicBezTo>
                    <a:pt x="995" y="4822"/>
                    <a:pt x="949" y="4718"/>
                    <a:pt x="911" y="4627"/>
                  </a:cubicBezTo>
                  <a:cubicBezTo>
                    <a:pt x="740" y="4214"/>
                    <a:pt x="597" y="3788"/>
                    <a:pt x="486" y="3355"/>
                  </a:cubicBezTo>
                  <a:cubicBezTo>
                    <a:pt x="431" y="3139"/>
                    <a:pt x="384" y="2923"/>
                    <a:pt x="345" y="2704"/>
                  </a:cubicBezTo>
                  <a:cubicBezTo>
                    <a:pt x="305" y="2486"/>
                    <a:pt x="274" y="2276"/>
                    <a:pt x="252" y="2056"/>
                  </a:cubicBezTo>
                  <a:cubicBezTo>
                    <a:pt x="218" y="1729"/>
                    <a:pt x="202" y="1403"/>
                    <a:pt x="202" y="1076"/>
                  </a:cubicBezTo>
                  <a:close/>
                  <a:moveTo>
                    <a:pt x="2123" y="6647"/>
                  </a:moveTo>
                  <a:cubicBezTo>
                    <a:pt x="2123" y="6664"/>
                    <a:pt x="2122" y="6680"/>
                    <a:pt x="2121" y="6697"/>
                  </a:cubicBezTo>
                  <a:lnTo>
                    <a:pt x="2121" y="6697"/>
                  </a:lnTo>
                  <a:cubicBezTo>
                    <a:pt x="2114" y="6688"/>
                    <a:pt x="2107" y="6679"/>
                    <a:pt x="2100" y="6670"/>
                  </a:cubicBezTo>
                  <a:lnTo>
                    <a:pt x="2100" y="6670"/>
                  </a:lnTo>
                  <a:cubicBezTo>
                    <a:pt x="2109" y="6664"/>
                    <a:pt x="2117" y="6656"/>
                    <a:pt x="2123" y="6647"/>
                  </a:cubicBezTo>
                  <a:close/>
                  <a:moveTo>
                    <a:pt x="88" y="1"/>
                  </a:moveTo>
                  <a:cubicBezTo>
                    <a:pt x="45" y="1"/>
                    <a:pt x="2" y="49"/>
                    <a:pt x="32" y="92"/>
                  </a:cubicBezTo>
                  <a:cubicBezTo>
                    <a:pt x="99" y="189"/>
                    <a:pt x="166" y="288"/>
                    <a:pt x="228" y="389"/>
                  </a:cubicBezTo>
                  <a:cubicBezTo>
                    <a:pt x="291" y="490"/>
                    <a:pt x="361" y="587"/>
                    <a:pt x="425" y="687"/>
                  </a:cubicBezTo>
                  <a:cubicBezTo>
                    <a:pt x="556" y="888"/>
                    <a:pt x="684" y="1093"/>
                    <a:pt x="803" y="1302"/>
                  </a:cubicBezTo>
                  <a:cubicBezTo>
                    <a:pt x="1037" y="1716"/>
                    <a:pt x="1248" y="2151"/>
                    <a:pt x="1419" y="2585"/>
                  </a:cubicBezTo>
                  <a:cubicBezTo>
                    <a:pt x="1595" y="3029"/>
                    <a:pt x="1740" y="3486"/>
                    <a:pt x="1852" y="3950"/>
                  </a:cubicBezTo>
                  <a:cubicBezTo>
                    <a:pt x="1964" y="4415"/>
                    <a:pt x="2042" y="4879"/>
                    <a:pt x="2086" y="5346"/>
                  </a:cubicBezTo>
                  <a:cubicBezTo>
                    <a:pt x="2123" y="5741"/>
                    <a:pt x="2138" y="6151"/>
                    <a:pt x="2126" y="6558"/>
                  </a:cubicBezTo>
                  <a:lnTo>
                    <a:pt x="2126" y="6558"/>
                  </a:lnTo>
                  <a:cubicBezTo>
                    <a:pt x="1877" y="5778"/>
                    <a:pt x="1632" y="4997"/>
                    <a:pt x="1383" y="4217"/>
                  </a:cubicBezTo>
                  <a:cubicBezTo>
                    <a:pt x="1132" y="3429"/>
                    <a:pt x="882" y="2641"/>
                    <a:pt x="631" y="1853"/>
                  </a:cubicBezTo>
                  <a:cubicBezTo>
                    <a:pt x="491" y="1411"/>
                    <a:pt x="348" y="969"/>
                    <a:pt x="212" y="525"/>
                  </a:cubicBezTo>
                  <a:cubicBezTo>
                    <a:pt x="199" y="481"/>
                    <a:pt x="164" y="460"/>
                    <a:pt x="129" y="460"/>
                  </a:cubicBezTo>
                  <a:cubicBezTo>
                    <a:pt x="84" y="460"/>
                    <a:pt x="39" y="493"/>
                    <a:pt x="35" y="549"/>
                  </a:cubicBezTo>
                  <a:cubicBezTo>
                    <a:pt x="1" y="999"/>
                    <a:pt x="4" y="1451"/>
                    <a:pt x="44" y="1901"/>
                  </a:cubicBezTo>
                  <a:cubicBezTo>
                    <a:pt x="82" y="2351"/>
                    <a:pt x="154" y="2806"/>
                    <a:pt x="259" y="3250"/>
                  </a:cubicBezTo>
                  <a:cubicBezTo>
                    <a:pt x="362" y="3689"/>
                    <a:pt x="498" y="4121"/>
                    <a:pt x="665" y="4541"/>
                  </a:cubicBezTo>
                  <a:cubicBezTo>
                    <a:pt x="832" y="4965"/>
                    <a:pt x="1030" y="5376"/>
                    <a:pt x="1257" y="5771"/>
                  </a:cubicBezTo>
                  <a:cubicBezTo>
                    <a:pt x="1487" y="6167"/>
                    <a:pt x="1745" y="6547"/>
                    <a:pt x="2030" y="6904"/>
                  </a:cubicBezTo>
                  <a:cubicBezTo>
                    <a:pt x="2065" y="6948"/>
                    <a:pt x="2101" y="6991"/>
                    <a:pt x="2136" y="7034"/>
                  </a:cubicBezTo>
                  <a:cubicBezTo>
                    <a:pt x="2152" y="7053"/>
                    <a:pt x="2180" y="7062"/>
                    <a:pt x="2206" y="7062"/>
                  </a:cubicBezTo>
                  <a:cubicBezTo>
                    <a:pt x="2220" y="7062"/>
                    <a:pt x="2234" y="7059"/>
                    <a:pt x="2246" y="7054"/>
                  </a:cubicBezTo>
                  <a:cubicBezTo>
                    <a:pt x="2284" y="7037"/>
                    <a:pt x="2304" y="7004"/>
                    <a:pt x="2308" y="6962"/>
                  </a:cubicBezTo>
                  <a:cubicBezTo>
                    <a:pt x="2341" y="6480"/>
                    <a:pt x="2340" y="5996"/>
                    <a:pt x="2302" y="5513"/>
                  </a:cubicBezTo>
                  <a:cubicBezTo>
                    <a:pt x="2265" y="5029"/>
                    <a:pt x="2192" y="4546"/>
                    <a:pt x="2086" y="4071"/>
                  </a:cubicBezTo>
                  <a:cubicBezTo>
                    <a:pt x="1982" y="3599"/>
                    <a:pt x="1842" y="3135"/>
                    <a:pt x="1672" y="2683"/>
                  </a:cubicBezTo>
                  <a:cubicBezTo>
                    <a:pt x="1500" y="2228"/>
                    <a:pt x="1298" y="1783"/>
                    <a:pt x="1062" y="1358"/>
                  </a:cubicBezTo>
                  <a:cubicBezTo>
                    <a:pt x="943" y="1147"/>
                    <a:pt x="818" y="940"/>
                    <a:pt x="685" y="736"/>
                  </a:cubicBezTo>
                  <a:cubicBezTo>
                    <a:pt x="619" y="636"/>
                    <a:pt x="549" y="539"/>
                    <a:pt x="479" y="442"/>
                  </a:cubicBezTo>
                  <a:cubicBezTo>
                    <a:pt x="440" y="390"/>
                    <a:pt x="402" y="337"/>
                    <a:pt x="359" y="288"/>
                  </a:cubicBezTo>
                  <a:cubicBezTo>
                    <a:pt x="321" y="243"/>
                    <a:pt x="281" y="198"/>
                    <a:pt x="243" y="153"/>
                  </a:cubicBezTo>
                  <a:cubicBezTo>
                    <a:pt x="204" y="109"/>
                    <a:pt x="166" y="64"/>
                    <a:pt x="127" y="19"/>
                  </a:cubicBezTo>
                  <a:cubicBezTo>
                    <a:pt x="116" y="6"/>
                    <a:pt x="102" y="1"/>
                    <a:pt x="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6"/>
            <p:cNvSpPr/>
            <p:nvPr/>
          </p:nvSpPr>
          <p:spPr>
            <a:xfrm flipH="1">
              <a:off x="574386" y="2054026"/>
              <a:ext cx="87507" cy="192585"/>
            </a:xfrm>
            <a:custGeom>
              <a:avLst/>
              <a:gdLst/>
              <a:ahLst/>
              <a:cxnLst/>
              <a:rect l="l" t="t" r="r" b="b"/>
              <a:pathLst>
                <a:path w="1793" h="3946" extrusionOk="0">
                  <a:moveTo>
                    <a:pt x="1547" y="2836"/>
                  </a:moveTo>
                  <a:lnTo>
                    <a:pt x="1547" y="2836"/>
                  </a:lnTo>
                  <a:cubicBezTo>
                    <a:pt x="1547" y="2838"/>
                    <a:pt x="1547" y="2840"/>
                    <a:pt x="1547" y="2840"/>
                  </a:cubicBezTo>
                  <a:cubicBezTo>
                    <a:pt x="1547" y="2840"/>
                    <a:pt x="1547" y="2839"/>
                    <a:pt x="1547" y="2836"/>
                  </a:cubicBezTo>
                  <a:close/>
                  <a:moveTo>
                    <a:pt x="74" y="0"/>
                  </a:moveTo>
                  <a:cubicBezTo>
                    <a:pt x="68" y="0"/>
                    <a:pt x="61" y="1"/>
                    <a:pt x="56" y="3"/>
                  </a:cubicBezTo>
                  <a:cubicBezTo>
                    <a:pt x="16" y="15"/>
                    <a:pt x="1" y="50"/>
                    <a:pt x="7" y="88"/>
                  </a:cubicBezTo>
                  <a:cubicBezTo>
                    <a:pt x="6" y="85"/>
                    <a:pt x="6" y="84"/>
                    <a:pt x="6" y="84"/>
                  </a:cubicBezTo>
                  <a:lnTo>
                    <a:pt x="6" y="84"/>
                  </a:lnTo>
                  <a:cubicBezTo>
                    <a:pt x="6" y="84"/>
                    <a:pt x="9" y="105"/>
                    <a:pt x="9" y="106"/>
                  </a:cubicBezTo>
                  <a:cubicBezTo>
                    <a:pt x="10" y="116"/>
                    <a:pt x="13" y="126"/>
                    <a:pt x="14" y="135"/>
                  </a:cubicBezTo>
                  <a:cubicBezTo>
                    <a:pt x="16" y="152"/>
                    <a:pt x="19" y="170"/>
                    <a:pt x="21" y="187"/>
                  </a:cubicBezTo>
                  <a:cubicBezTo>
                    <a:pt x="25" y="220"/>
                    <a:pt x="31" y="252"/>
                    <a:pt x="35" y="285"/>
                  </a:cubicBezTo>
                  <a:cubicBezTo>
                    <a:pt x="47" y="351"/>
                    <a:pt x="59" y="415"/>
                    <a:pt x="71" y="481"/>
                  </a:cubicBezTo>
                  <a:cubicBezTo>
                    <a:pt x="96" y="609"/>
                    <a:pt x="123" y="738"/>
                    <a:pt x="152" y="866"/>
                  </a:cubicBezTo>
                  <a:cubicBezTo>
                    <a:pt x="210" y="1123"/>
                    <a:pt x="278" y="1378"/>
                    <a:pt x="354" y="1630"/>
                  </a:cubicBezTo>
                  <a:cubicBezTo>
                    <a:pt x="430" y="1882"/>
                    <a:pt x="520" y="2131"/>
                    <a:pt x="616" y="2376"/>
                  </a:cubicBezTo>
                  <a:cubicBezTo>
                    <a:pt x="711" y="2621"/>
                    <a:pt x="819" y="2873"/>
                    <a:pt x="935" y="3116"/>
                  </a:cubicBezTo>
                  <a:cubicBezTo>
                    <a:pt x="1050" y="3359"/>
                    <a:pt x="1169" y="3588"/>
                    <a:pt x="1298" y="3818"/>
                  </a:cubicBezTo>
                  <a:cubicBezTo>
                    <a:pt x="1314" y="3846"/>
                    <a:pt x="1331" y="3875"/>
                    <a:pt x="1348" y="3904"/>
                  </a:cubicBezTo>
                  <a:cubicBezTo>
                    <a:pt x="1364" y="3932"/>
                    <a:pt x="1392" y="3946"/>
                    <a:pt x="1421" y="3946"/>
                  </a:cubicBezTo>
                  <a:cubicBezTo>
                    <a:pt x="1458" y="3946"/>
                    <a:pt x="1495" y="3923"/>
                    <a:pt x="1506" y="3883"/>
                  </a:cubicBezTo>
                  <a:cubicBezTo>
                    <a:pt x="1637" y="3425"/>
                    <a:pt x="1721" y="2955"/>
                    <a:pt x="1757" y="2481"/>
                  </a:cubicBezTo>
                  <a:cubicBezTo>
                    <a:pt x="1793" y="2014"/>
                    <a:pt x="1782" y="1544"/>
                    <a:pt x="1725" y="1079"/>
                  </a:cubicBezTo>
                  <a:cubicBezTo>
                    <a:pt x="1708" y="943"/>
                    <a:pt x="1687" y="808"/>
                    <a:pt x="1661" y="673"/>
                  </a:cubicBezTo>
                  <a:cubicBezTo>
                    <a:pt x="1648" y="609"/>
                    <a:pt x="1634" y="544"/>
                    <a:pt x="1619" y="479"/>
                  </a:cubicBezTo>
                  <a:cubicBezTo>
                    <a:pt x="1605" y="415"/>
                    <a:pt x="1583" y="352"/>
                    <a:pt x="1563" y="289"/>
                  </a:cubicBezTo>
                  <a:cubicBezTo>
                    <a:pt x="1555" y="265"/>
                    <a:pt x="1532" y="248"/>
                    <a:pt x="1506" y="248"/>
                  </a:cubicBezTo>
                  <a:cubicBezTo>
                    <a:pt x="1502" y="248"/>
                    <a:pt x="1497" y="248"/>
                    <a:pt x="1492" y="250"/>
                  </a:cubicBezTo>
                  <a:cubicBezTo>
                    <a:pt x="1460" y="258"/>
                    <a:pt x="1448" y="289"/>
                    <a:pt x="1452" y="320"/>
                  </a:cubicBezTo>
                  <a:cubicBezTo>
                    <a:pt x="1455" y="334"/>
                    <a:pt x="1456" y="348"/>
                    <a:pt x="1458" y="362"/>
                  </a:cubicBezTo>
                  <a:cubicBezTo>
                    <a:pt x="1460" y="369"/>
                    <a:pt x="1460" y="376"/>
                    <a:pt x="1461" y="383"/>
                  </a:cubicBezTo>
                  <a:cubicBezTo>
                    <a:pt x="1460" y="381"/>
                    <a:pt x="1460" y="380"/>
                    <a:pt x="1460" y="380"/>
                  </a:cubicBezTo>
                  <a:lnTo>
                    <a:pt x="1460" y="380"/>
                  </a:lnTo>
                  <a:cubicBezTo>
                    <a:pt x="1461" y="380"/>
                    <a:pt x="1463" y="395"/>
                    <a:pt x="1463" y="395"/>
                  </a:cubicBezTo>
                  <a:cubicBezTo>
                    <a:pt x="1467" y="428"/>
                    <a:pt x="1471" y="463"/>
                    <a:pt x="1477" y="496"/>
                  </a:cubicBezTo>
                  <a:cubicBezTo>
                    <a:pt x="1488" y="554"/>
                    <a:pt x="1498" y="613"/>
                    <a:pt x="1507" y="672"/>
                  </a:cubicBezTo>
                  <a:cubicBezTo>
                    <a:pt x="1512" y="699"/>
                    <a:pt x="1517" y="728"/>
                    <a:pt x="1520" y="755"/>
                  </a:cubicBezTo>
                  <a:cubicBezTo>
                    <a:pt x="1521" y="767"/>
                    <a:pt x="1524" y="779"/>
                    <a:pt x="1525" y="791"/>
                  </a:cubicBezTo>
                  <a:cubicBezTo>
                    <a:pt x="1526" y="798"/>
                    <a:pt x="1527" y="805"/>
                    <a:pt x="1529" y="812"/>
                  </a:cubicBezTo>
                  <a:cubicBezTo>
                    <a:pt x="1529" y="814"/>
                    <a:pt x="1531" y="831"/>
                    <a:pt x="1531" y="832"/>
                  </a:cubicBezTo>
                  <a:lnTo>
                    <a:pt x="1531" y="832"/>
                  </a:lnTo>
                  <a:cubicBezTo>
                    <a:pt x="1530" y="830"/>
                    <a:pt x="1530" y="829"/>
                    <a:pt x="1530" y="827"/>
                  </a:cubicBezTo>
                  <a:lnTo>
                    <a:pt x="1530" y="827"/>
                  </a:lnTo>
                  <a:cubicBezTo>
                    <a:pt x="1530" y="831"/>
                    <a:pt x="1530" y="832"/>
                    <a:pt x="1531" y="832"/>
                  </a:cubicBezTo>
                  <a:cubicBezTo>
                    <a:pt x="1531" y="832"/>
                    <a:pt x="1531" y="832"/>
                    <a:pt x="1531" y="832"/>
                  </a:cubicBezTo>
                  <a:lnTo>
                    <a:pt x="1531" y="832"/>
                  </a:lnTo>
                  <a:cubicBezTo>
                    <a:pt x="1535" y="863"/>
                    <a:pt x="1538" y="894"/>
                    <a:pt x="1543" y="925"/>
                  </a:cubicBezTo>
                  <a:cubicBezTo>
                    <a:pt x="1545" y="938"/>
                    <a:pt x="1546" y="952"/>
                    <a:pt x="1549" y="967"/>
                  </a:cubicBezTo>
                  <a:lnTo>
                    <a:pt x="1549" y="967"/>
                  </a:lnTo>
                  <a:cubicBezTo>
                    <a:pt x="1549" y="970"/>
                    <a:pt x="1550" y="972"/>
                    <a:pt x="1550" y="973"/>
                  </a:cubicBezTo>
                  <a:lnTo>
                    <a:pt x="1554" y="1002"/>
                  </a:lnTo>
                  <a:cubicBezTo>
                    <a:pt x="1582" y="1231"/>
                    <a:pt x="1600" y="1462"/>
                    <a:pt x="1607" y="1694"/>
                  </a:cubicBezTo>
                  <a:cubicBezTo>
                    <a:pt x="1613" y="1925"/>
                    <a:pt x="1608" y="2162"/>
                    <a:pt x="1592" y="2396"/>
                  </a:cubicBezTo>
                  <a:cubicBezTo>
                    <a:pt x="1583" y="2511"/>
                    <a:pt x="1573" y="2627"/>
                    <a:pt x="1559" y="2741"/>
                  </a:cubicBezTo>
                  <a:cubicBezTo>
                    <a:pt x="1556" y="2770"/>
                    <a:pt x="1552" y="2798"/>
                    <a:pt x="1549" y="2826"/>
                  </a:cubicBezTo>
                  <a:cubicBezTo>
                    <a:pt x="1548" y="2827"/>
                    <a:pt x="1548" y="2829"/>
                    <a:pt x="1548" y="2832"/>
                  </a:cubicBezTo>
                  <a:lnTo>
                    <a:pt x="1548" y="2832"/>
                  </a:lnTo>
                  <a:cubicBezTo>
                    <a:pt x="1548" y="2832"/>
                    <a:pt x="1548" y="2832"/>
                    <a:pt x="1548" y="2832"/>
                  </a:cubicBezTo>
                  <a:lnTo>
                    <a:pt x="1548" y="2832"/>
                  </a:lnTo>
                  <a:cubicBezTo>
                    <a:pt x="1547" y="2833"/>
                    <a:pt x="1547" y="2834"/>
                    <a:pt x="1547" y="2836"/>
                  </a:cubicBezTo>
                  <a:lnTo>
                    <a:pt x="1547" y="2836"/>
                  </a:lnTo>
                  <a:cubicBezTo>
                    <a:pt x="1547" y="2835"/>
                    <a:pt x="1547" y="2833"/>
                    <a:pt x="1548" y="2832"/>
                  </a:cubicBezTo>
                  <a:lnTo>
                    <a:pt x="1548" y="2832"/>
                  </a:lnTo>
                  <a:cubicBezTo>
                    <a:pt x="1547" y="2838"/>
                    <a:pt x="1546" y="2845"/>
                    <a:pt x="1545" y="2852"/>
                  </a:cubicBezTo>
                  <a:cubicBezTo>
                    <a:pt x="1543" y="2868"/>
                    <a:pt x="1540" y="2885"/>
                    <a:pt x="1538" y="2902"/>
                  </a:cubicBezTo>
                  <a:cubicBezTo>
                    <a:pt x="1530" y="2958"/>
                    <a:pt x="1521" y="3014"/>
                    <a:pt x="1512" y="3069"/>
                  </a:cubicBezTo>
                  <a:cubicBezTo>
                    <a:pt x="1481" y="3258"/>
                    <a:pt x="1441" y="3446"/>
                    <a:pt x="1394" y="3631"/>
                  </a:cubicBezTo>
                  <a:lnTo>
                    <a:pt x="1394" y="3631"/>
                  </a:lnTo>
                  <a:cubicBezTo>
                    <a:pt x="1301" y="3463"/>
                    <a:pt x="1213" y="3293"/>
                    <a:pt x="1130" y="3121"/>
                  </a:cubicBezTo>
                  <a:cubicBezTo>
                    <a:pt x="1072" y="3002"/>
                    <a:pt x="1016" y="2882"/>
                    <a:pt x="962" y="2760"/>
                  </a:cubicBezTo>
                  <a:cubicBezTo>
                    <a:pt x="949" y="2732"/>
                    <a:pt x="937" y="2702"/>
                    <a:pt x="924" y="2672"/>
                  </a:cubicBezTo>
                  <a:cubicBezTo>
                    <a:pt x="918" y="2658"/>
                    <a:pt x="911" y="2644"/>
                    <a:pt x="905" y="2628"/>
                  </a:cubicBezTo>
                  <a:cubicBezTo>
                    <a:pt x="902" y="2621"/>
                    <a:pt x="899" y="2614"/>
                    <a:pt x="896" y="2607"/>
                  </a:cubicBezTo>
                  <a:cubicBezTo>
                    <a:pt x="894" y="2603"/>
                    <a:pt x="893" y="2601"/>
                    <a:pt x="892" y="2597"/>
                  </a:cubicBezTo>
                  <a:cubicBezTo>
                    <a:pt x="890" y="2592"/>
                    <a:pt x="889" y="2590"/>
                    <a:pt x="889" y="2590"/>
                  </a:cubicBezTo>
                  <a:lnTo>
                    <a:pt x="889" y="2590"/>
                  </a:lnTo>
                  <a:cubicBezTo>
                    <a:pt x="889" y="2590"/>
                    <a:pt x="892" y="2599"/>
                    <a:pt x="892" y="2599"/>
                  </a:cubicBezTo>
                  <a:cubicBezTo>
                    <a:pt x="892" y="2599"/>
                    <a:pt x="892" y="2598"/>
                    <a:pt x="891" y="2596"/>
                  </a:cubicBezTo>
                  <a:cubicBezTo>
                    <a:pt x="866" y="2535"/>
                    <a:pt x="841" y="2473"/>
                    <a:pt x="816" y="2413"/>
                  </a:cubicBezTo>
                  <a:cubicBezTo>
                    <a:pt x="718" y="2169"/>
                    <a:pt x="629" y="1921"/>
                    <a:pt x="549" y="1671"/>
                  </a:cubicBezTo>
                  <a:cubicBezTo>
                    <a:pt x="468" y="1422"/>
                    <a:pt x="393" y="1171"/>
                    <a:pt x="328" y="917"/>
                  </a:cubicBezTo>
                  <a:cubicBezTo>
                    <a:pt x="263" y="663"/>
                    <a:pt x="213" y="406"/>
                    <a:pt x="160" y="149"/>
                  </a:cubicBezTo>
                  <a:cubicBezTo>
                    <a:pt x="153" y="116"/>
                    <a:pt x="146" y="84"/>
                    <a:pt x="140" y="51"/>
                  </a:cubicBezTo>
                  <a:cubicBezTo>
                    <a:pt x="135" y="22"/>
                    <a:pt x="104" y="0"/>
                    <a:pt x="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6"/>
            <p:cNvSpPr/>
            <p:nvPr/>
          </p:nvSpPr>
          <p:spPr>
            <a:xfrm flipH="1">
              <a:off x="593420" y="1914541"/>
              <a:ext cx="54857" cy="324992"/>
            </a:xfrm>
            <a:custGeom>
              <a:avLst/>
              <a:gdLst/>
              <a:ahLst/>
              <a:cxnLst/>
              <a:rect l="l" t="t" r="r" b="b"/>
              <a:pathLst>
                <a:path w="1124" h="6659" extrusionOk="0">
                  <a:moveTo>
                    <a:pt x="84" y="1"/>
                  </a:moveTo>
                  <a:cubicBezTo>
                    <a:pt x="42" y="1"/>
                    <a:pt x="0" y="28"/>
                    <a:pt x="1" y="82"/>
                  </a:cubicBezTo>
                  <a:cubicBezTo>
                    <a:pt x="7" y="518"/>
                    <a:pt x="30" y="954"/>
                    <a:pt x="69" y="1388"/>
                  </a:cubicBezTo>
                  <a:cubicBezTo>
                    <a:pt x="109" y="1826"/>
                    <a:pt x="163" y="2262"/>
                    <a:pt x="235" y="2696"/>
                  </a:cubicBezTo>
                  <a:cubicBezTo>
                    <a:pt x="305" y="3129"/>
                    <a:pt x="394" y="3557"/>
                    <a:pt x="498" y="3983"/>
                  </a:cubicBezTo>
                  <a:cubicBezTo>
                    <a:pt x="550" y="4194"/>
                    <a:pt x="605" y="4403"/>
                    <a:pt x="664" y="4613"/>
                  </a:cubicBezTo>
                  <a:cubicBezTo>
                    <a:pt x="724" y="4820"/>
                    <a:pt x="788" y="5026"/>
                    <a:pt x="845" y="5234"/>
                  </a:cubicBezTo>
                  <a:cubicBezTo>
                    <a:pt x="901" y="5442"/>
                    <a:pt x="950" y="5646"/>
                    <a:pt x="977" y="5856"/>
                  </a:cubicBezTo>
                  <a:cubicBezTo>
                    <a:pt x="989" y="5958"/>
                    <a:pt x="997" y="6062"/>
                    <a:pt x="998" y="6165"/>
                  </a:cubicBezTo>
                  <a:cubicBezTo>
                    <a:pt x="998" y="6269"/>
                    <a:pt x="990" y="6374"/>
                    <a:pt x="988" y="6478"/>
                  </a:cubicBezTo>
                  <a:cubicBezTo>
                    <a:pt x="987" y="6505"/>
                    <a:pt x="988" y="6527"/>
                    <a:pt x="993" y="6553"/>
                  </a:cubicBezTo>
                  <a:cubicBezTo>
                    <a:pt x="998" y="6583"/>
                    <a:pt x="994" y="6612"/>
                    <a:pt x="989" y="6641"/>
                  </a:cubicBezTo>
                  <a:cubicBezTo>
                    <a:pt x="988" y="6652"/>
                    <a:pt x="995" y="6658"/>
                    <a:pt x="1002" y="6658"/>
                  </a:cubicBezTo>
                  <a:cubicBezTo>
                    <a:pt x="1008" y="6658"/>
                    <a:pt x="1013" y="6655"/>
                    <a:pt x="1015" y="6649"/>
                  </a:cubicBezTo>
                  <a:lnTo>
                    <a:pt x="1015" y="6650"/>
                  </a:lnTo>
                  <a:cubicBezTo>
                    <a:pt x="1025" y="6622"/>
                    <a:pt x="1032" y="6595"/>
                    <a:pt x="1047" y="6571"/>
                  </a:cubicBezTo>
                  <a:cubicBezTo>
                    <a:pt x="1062" y="6549"/>
                    <a:pt x="1072" y="6528"/>
                    <a:pt x="1079" y="6502"/>
                  </a:cubicBezTo>
                  <a:cubicBezTo>
                    <a:pt x="1094" y="6451"/>
                    <a:pt x="1102" y="6399"/>
                    <a:pt x="1108" y="6346"/>
                  </a:cubicBezTo>
                  <a:cubicBezTo>
                    <a:pt x="1122" y="6242"/>
                    <a:pt x="1123" y="6137"/>
                    <a:pt x="1120" y="6032"/>
                  </a:cubicBezTo>
                  <a:cubicBezTo>
                    <a:pt x="1112" y="5818"/>
                    <a:pt x="1078" y="5604"/>
                    <a:pt x="1033" y="5394"/>
                  </a:cubicBezTo>
                  <a:cubicBezTo>
                    <a:pt x="941" y="4971"/>
                    <a:pt x="807" y="4557"/>
                    <a:pt x="702" y="4137"/>
                  </a:cubicBezTo>
                  <a:cubicBezTo>
                    <a:pt x="595" y="3711"/>
                    <a:pt x="506" y="3283"/>
                    <a:pt x="431" y="2851"/>
                  </a:cubicBezTo>
                  <a:cubicBezTo>
                    <a:pt x="356" y="2422"/>
                    <a:pt x="297" y="1992"/>
                    <a:pt x="254" y="1559"/>
                  </a:cubicBezTo>
                  <a:cubicBezTo>
                    <a:pt x="210" y="1122"/>
                    <a:pt x="183" y="684"/>
                    <a:pt x="173" y="246"/>
                  </a:cubicBezTo>
                  <a:cubicBezTo>
                    <a:pt x="172" y="192"/>
                    <a:pt x="170" y="137"/>
                    <a:pt x="169" y="82"/>
                  </a:cubicBezTo>
                  <a:cubicBezTo>
                    <a:pt x="169" y="28"/>
                    <a:pt x="126" y="1"/>
                    <a:pt x="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6"/>
            <p:cNvSpPr/>
            <p:nvPr/>
          </p:nvSpPr>
          <p:spPr>
            <a:xfrm flipH="1">
              <a:off x="600448" y="1370756"/>
              <a:ext cx="144170" cy="260472"/>
            </a:xfrm>
            <a:custGeom>
              <a:avLst/>
              <a:gdLst/>
              <a:ahLst/>
              <a:cxnLst/>
              <a:rect l="l" t="t" r="r" b="b"/>
              <a:pathLst>
                <a:path w="2954" h="5337" extrusionOk="0">
                  <a:moveTo>
                    <a:pt x="2709" y="65"/>
                  </a:moveTo>
                  <a:lnTo>
                    <a:pt x="2709" y="65"/>
                  </a:lnTo>
                  <a:cubicBezTo>
                    <a:pt x="2707" y="66"/>
                    <a:pt x="2705" y="67"/>
                    <a:pt x="2705" y="67"/>
                  </a:cubicBezTo>
                  <a:cubicBezTo>
                    <a:pt x="2705" y="67"/>
                    <a:pt x="2706" y="67"/>
                    <a:pt x="2707" y="66"/>
                  </a:cubicBezTo>
                  <a:cubicBezTo>
                    <a:pt x="2708" y="66"/>
                    <a:pt x="2709" y="66"/>
                    <a:pt x="2709" y="65"/>
                  </a:cubicBezTo>
                  <a:close/>
                  <a:moveTo>
                    <a:pt x="2077" y="2637"/>
                  </a:moveTo>
                  <a:cubicBezTo>
                    <a:pt x="2074" y="2643"/>
                    <a:pt x="2073" y="2646"/>
                    <a:pt x="2073" y="2646"/>
                  </a:cubicBezTo>
                  <a:lnTo>
                    <a:pt x="2073" y="2646"/>
                  </a:lnTo>
                  <a:cubicBezTo>
                    <a:pt x="2074" y="2643"/>
                    <a:pt x="2076" y="2640"/>
                    <a:pt x="2077" y="2637"/>
                  </a:cubicBezTo>
                  <a:close/>
                  <a:moveTo>
                    <a:pt x="2381" y="445"/>
                  </a:moveTo>
                  <a:cubicBezTo>
                    <a:pt x="2127" y="958"/>
                    <a:pt x="1874" y="1472"/>
                    <a:pt x="1620" y="1985"/>
                  </a:cubicBezTo>
                  <a:cubicBezTo>
                    <a:pt x="1469" y="2291"/>
                    <a:pt x="1317" y="2597"/>
                    <a:pt x="1166" y="2902"/>
                  </a:cubicBezTo>
                  <a:cubicBezTo>
                    <a:pt x="1013" y="3211"/>
                    <a:pt x="864" y="3521"/>
                    <a:pt x="712" y="3831"/>
                  </a:cubicBezTo>
                  <a:cubicBezTo>
                    <a:pt x="568" y="4121"/>
                    <a:pt x="426" y="4411"/>
                    <a:pt x="283" y="4702"/>
                  </a:cubicBezTo>
                  <a:lnTo>
                    <a:pt x="283" y="4702"/>
                  </a:lnTo>
                  <a:cubicBezTo>
                    <a:pt x="326" y="4457"/>
                    <a:pt x="371" y="4213"/>
                    <a:pt x="423" y="3970"/>
                  </a:cubicBezTo>
                  <a:cubicBezTo>
                    <a:pt x="516" y="3540"/>
                    <a:pt x="625" y="3120"/>
                    <a:pt x="773" y="2710"/>
                  </a:cubicBezTo>
                  <a:cubicBezTo>
                    <a:pt x="902" y="2348"/>
                    <a:pt x="1062" y="2002"/>
                    <a:pt x="1265" y="1670"/>
                  </a:cubicBezTo>
                  <a:cubicBezTo>
                    <a:pt x="1312" y="1592"/>
                    <a:pt x="1362" y="1515"/>
                    <a:pt x="1414" y="1440"/>
                  </a:cubicBezTo>
                  <a:cubicBezTo>
                    <a:pt x="1439" y="1404"/>
                    <a:pt x="1465" y="1365"/>
                    <a:pt x="1492" y="1330"/>
                  </a:cubicBezTo>
                  <a:cubicBezTo>
                    <a:pt x="1505" y="1311"/>
                    <a:pt x="1520" y="1293"/>
                    <a:pt x="1533" y="1275"/>
                  </a:cubicBezTo>
                  <a:cubicBezTo>
                    <a:pt x="1540" y="1266"/>
                    <a:pt x="1546" y="1257"/>
                    <a:pt x="1553" y="1249"/>
                  </a:cubicBezTo>
                  <a:cubicBezTo>
                    <a:pt x="1554" y="1248"/>
                    <a:pt x="1560" y="1240"/>
                    <a:pt x="1560" y="1240"/>
                  </a:cubicBezTo>
                  <a:lnTo>
                    <a:pt x="1560" y="1240"/>
                  </a:lnTo>
                  <a:cubicBezTo>
                    <a:pt x="1560" y="1240"/>
                    <a:pt x="1560" y="1240"/>
                    <a:pt x="1560" y="1240"/>
                  </a:cubicBezTo>
                  <a:lnTo>
                    <a:pt x="1560" y="1240"/>
                  </a:lnTo>
                  <a:cubicBezTo>
                    <a:pt x="1562" y="1236"/>
                    <a:pt x="1566" y="1232"/>
                    <a:pt x="1566" y="1231"/>
                  </a:cubicBezTo>
                  <a:cubicBezTo>
                    <a:pt x="1679" y="1087"/>
                    <a:pt x="1799" y="950"/>
                    <a:pt x="1929" y="823"/>
                  </a:cubicBezTo>
                  <a:cubicBezTo>
                    <a:pt x="1994" y="759"/>
                    <a:pt x="2061" y="697"/>
                    <a:pt x="2131" y="639"/>
                  </a:cubicBezTo>
                  <a:cubicBezTo>
                    <a:pt x="2166" y="609"/>
                    <a:pt x="2200" y="580"/>
                    <a:pt x="2235" y="553"/>
                  </a:cubicBezTo>
                  <a:cubicBezTo>
                    <a:pt x="2243" y="546"/>
                    <a:pt x="2251" y="540"/>
                    <a:pt x="2260" y="534"/>
                  </a:cubicBezTo>
                  <a:lnTo>
                    <a:pt x="2260" y="534"/>
                  </a:lnTo>
                  <a:cubicBezTo>
                    <a:pt x="2258" y="535"/>
                    <a:pt x="2257" y="536"/>
                    <a:pt x="2257" y="536"/>
                  </a:cubicBezTo>
                  <a:cubicBezTo>
                    <a:pt x="2256" y="536"/>
                    <a:pt x="2273" y="523"/>
                    <a:pt x="2275" y="522"/>
                  </a:cubicBezTo>
                  <a:cubicBezTo>
                    <a:pt x="2294" y="508"/>
                    <a:pt x="2313" y="493"/>
                    <a:pt x="2332" y="479"/>
                  </a:cubicBezTo>
                  <a:cubicBezTo>
                    <a:pt x="2348" y="467"/>
                    <a:pt x="2365" y="456"/>
                    <a:pt x="2381" y="445"/>
                  </a:cubicBezTo>
                  <a:close/>
                  <a:moveTo>
                    <a:pt x="2528" y="554"/>
                  </a:moveTo>
                  <a:cubicBezTo>
                    <a:pt x="2527" y="620"/>
                    <a:pt x="2524" y="686"/>
                    <a:pt x="2520" y="752"/>
                  </a:cubicBezTo>
                  <a:cubicBezTo>
                    <a:pt x="2514" y="847"/>
                    <a:pt x="2506" y="943"/>
                    <a:pt x="2495" y="1038"/>
                  </a:cubicBezTo>
                  <a:cubicBezTo>
                    <a:pt x="2493" y="1061"/>
                    <a:pt x="2491" y="1084"/>
                    <a:pt x="2488" y="1105"/>
                  </a:cubicBezTo>
                  <a:cubicBezTo>
                    <a:pt x="2487" y="1117"/>
                    <a:pt x="2485" y="1129"/>
                    <a:pt x="2483" y="1141"/>
                  </a:cubicBezTo>
                  <a:cubicBezTo>
                    <a:pt x="2483" y="1145"/>
                    <a:pt x="2482" y="1151"/>
                    <a:pt x="2481" y="1156"/>
                  </a:cubicBezTo>
                  <a:cubicBezTo>
                    <a:pt x="2481" y="1158"/>
                    <a:pt x="2479" y="1172"/>
                    <a:pt x="2480" y="1172"/>
                  </a:cubicBezTo>
                  <a:cubicBezTo>
                    <a:pt x="2480" y="1172"/>
                    <a:pt x="2480" y="1170"/>
                    <a:pt x="2481" y="1163"/>
                  </a:cubicBezTo>
                  <a:lnTo>
                    <a:pt x="2481" y="1163"/>
                  </a:lnTo>
                  <a:cubicBezTo>
                    <a:pt x="2474" y="1210"/>
                    <a:pt x="2467" y="1257"/>
                    <a:pt x="2460" y="1304"/>
                  </a:cubicBezTo>
                  <a:cubicBezTo>
                    <a:pt x="2399" y="1681"/>
                    <a:pt x="2300" y="2052"/>
                    <a:pt x="2167" y="2410"/>
                  </a:cubicBezTo>
                  <a:cubicBezTo>
                    <a:pt x="2150" y="2455"/>
                    <a:pt x="2134" y="2499"/>
                    <a:pt x="2116" y="2543"/>
                  </a:cubicBezTo>
                  <a:cubicBezTo>
                    <a:pt x="2108" y="2565"/>
                    <a:pt x="2099" y="2585"/>
                    <a:pt x="2091" y="2605"/>
                  </a:cubicBezTo>
                  <a:cubicBezTo>
                    <a:pt x="2086" y="2617"/>
                    <a:pt x="2081" y="2628"/>
                    <a:pt x="2077" y="2639"/>
                  </a:cubicBezTo>
                  <a:cubicBezTo>
                    <a:pt x="2076" y="2641"/>
                    <a:pt x="2073" y="2647"/>
                    <a:pt x="2073" y="2647"/>
                  </a:cubicBezTo>
                  <a:cubicBezTo>
                    <a:pt x="2073" y="2647"/>
                    <a:pt x="2073" y="2647"/>
                    <a:pt x="2073" y="2646"/>
                  </a:cubicBezTo>
                  <a:lnTo>
                    <a:pt x="2073" y="2646"/>
                  </a:lnTo>
                  <a:cubicBezTo>
                    <a:pt x="2071" y="2651"/>
                    <a:pt x="2070" y="2655"/>
                    <a:pt x="2068" y="2660"/>
                  </a:cubicBezTo>
                  <a:cubicBezTo>
                    <a:pt x="2030" y="2747"/>
                    <a:pt x="1991" y="2834"/>
                    <a:pt x="1949" y="2918"/>
                  </a:cubicBezTo>
                  <a:cubicBezTo>
                    <a:pt x="1866" y="3091"/>
                    <a:pt x="1774" y="3260"/>
                    <a:pt x="1676" y="3423"/>
                  </a:cubicBezTo>
                  <a:cubicBezTo>
                    <a:pt x="1576" y="3586"/>
                    <a:pt x="1470" y="3745"/>
                    <a:pt x="1356" y="3899"/>
                  </a:cubicBezTo>
                  <a:cubicBezTo>
                    <a:pt x="1341" y="3918"/>
                    <a:pt x="1327" y="3937"/>
                    <a:pt x="1313" y="3956"/>
                  </a:cubicBezTo>
                  <a:cubicBezTo>
                    <a:pt x="1309" y="3961"/>
                    <a:pt x="1304" y="3967"/>
                    <a:pt x="1300" y="3973"/>
                  </a:cubicBezTo>
                  <a:lnTo>
                    <a:pt x="1300" y="3973"/>
                  </a:lnTo>
                  <a:cubicBezTo>
                    <a:pt x="1300" y="3973"/>
                    <a:pt x="1300" y="3973"/>
                    <a:pt x="1300" y="3973"/>
                  </a:cubicBezTo>
                  <a:lnTo>
                    <a:pt x="1300" y="3973"/>
                  </a:lnTo>
                  <a:cubicBezTo>
                    <a:pt x="1300" y="3973"/>
                    <a:pt x="1298" y="3975"/>
                    <a:pt x="1294" y="3981"/>
                  </a:cubicBezTo>
                  <a:cubicBezTo>
                    <a:pt x="1296" y="3978"/>
                    <a:pt x="1298" y="3976"/>
                    <a:pt x="1300" y="3973"/>
                  </a:cubicBezTo>
                  <a:lnTo>
                    <a:pt x="1300" y="3973"/>
                  </a:lnTo>
                  <a:cubicBezTo>
                    <a:pt x="1299" y="3974"/>
                    <a:pt x="1296" y="3979"/>
                    <a:pt x="1295" y="3981"/>
                  </a:cubicBezTo>
                  <a:cubicBezTo>
                    <a:pt x="1290" y="3987"/>
                    <a:pt x="1285" y="3993"/>
                    <a:pt x="1279" y="3998"/>
                  </a:cubicBezTo>
                  <a:cubicBezTo>
                    <a:pt x="1251" y="4037"/>
                    <a:pt x="1221" y="4073"/>
                    <a:pt x="1191" y="4110"/>
                  </a:cubicBezTo>
                  <a:cubicBezTo>
                    <a:pt x="1131" y="4183"/>
                    <a:pt x="1069" y="4255"/>
                    <a:pt x="1005" y="4326"/>
                  </a:cubicBezTo>
                  <a:cubicBezTo>
                    <a:pt x="876" y="4467"/>
                    <a:pt x="739" y="4604"/>
                    <a:pt x="596" y="4733"/>
                  </a:cubicBezTo>
                  <a:cubicBezTo>
                    <a:pt x="525" y="4796"/>
                    <a:pt x="454" y="4858"/>
                    <a:pt x="380" y="4917"/>
                  </a:cubicBezTo>
                  <a:cubicBezTo>
                    <a:pt x="362" y="4931"/>
                    <a:pt x="344" y="4946"/>
                    <a:pt x="328" y="4959"/>
                  </a:cubicBezTo>
                  <a:cubicBezTo>
                    <a:pt x="318" y="4966"/>
                    <a:pt x="309" y="4974"/>
                    <a:pt x="299" y="4981"/>
                  </a:cubicBezTo>
                  <a:cubicBezTo>
                    <a:pt x="296" y="4985"/>
                    <a:pt x="291" y="4987"/>
                    <a:pt x="287" y="4991"/>
                  </a:cubicBezTo>
                  <a:lnTo>
                    <a:pt x="287" y="4991"/>
                  </a:lnTo>
                  <a:cubicBezTo>
                    <a:pt x="285" y="4993"/>
                    <a:pt x="282" y="4995"/>
                    <a:pt x="281" y="4996"/>
                  </a:cubicBezTo>
                  <a:cubicBezTo>
                    <a:pt x="263" y="5009"/>
                    <a:pt x="244" y="5023"/>
                    <a:pt x="226" y="5037"/>
                  </a:cubicBezTo>
                  <a:lnTo>
                    <a:pt x="226" y="5037"/>
                  </a:lnTo>
                  <a:cubicBezTo>
                    <a:pt x="229" y="5017"/>
                    <a:pt x="232" y="4998"/>
                    <a:pt x="236" y="4978"/>
                  </a:cubicBezTo>
                  <a:lnTo>
                    <a:pt x="236" y="4978"/>
                  </a:lnTo>
                  <a:cubicBezTo>
                    <a:pt x="245" y="4982"/>
                    <a:pt x="255" y="4984"/>
                    <a:pt x="266" y="4984"/>
                  </a:cubicBezTo>
                  <a:cubicBezTo>
                    <a:pt x="293" y="4984"/>
                    <a:pt x="320" y="4971"/>
                    <a:pt x="332" y="4947"/>
                  </a:cubicBezTo>
                  <a:cubicBezTo>
                    <a:pt x="639" y="4329"/>
                    <a:pt x="952" y="3717"/>
                    <a:pt x="1259" y="3100"/>
                  </a:cubicBezTo>
                  <a:cubicBezTo>
                    <a:pt x="1565" y="2486"/>
                    <a:pt x="1871" y="1872"/>
                    <a:pt x="2177" y="1260"/>
                  </a:cubicBezTo>
                  <a:cubicBezTo>
                    <a:pt x="2293" y="1025"/>
                    <a:pt x="2411" y="789"/>
                    <a:pt x="2528" y="554"/>
                  </a:cubicBezTo>
                  <a:close/>
                  <a:moveTo>
                    <a:pt x="2875" y="1"/>
                  </a:moveTo>
                  <a:cubicBezTo>
                    <a:pt x="2868" y="1"/>
                    <a:pt x="2861" y="2"/>
                    <a:pt x="2855" y="4"/>
                  </a:cubicBezTo>
                  <a:cubicBezTo>
                    <a:pt x="2808" y="23"/>
                    <a:pt x="2762" y="42"/>
                    <a:pt x="2717" y="63"/>
                  </a:cubicBezTo>
                  <a:cubicBezTo>
                    <a:pt x="2716" y="63"/>
                    <a:pt x="2712" y="64"/>
                    <a:pt x="2710" y="65"/>
                  </a:cubicBezTo>
                  <a:lnTo>
                    <a:pt x="2710" y="65"/>
                  </a:lnTo>
                  <a:cubicBezTo>
                    <a:pt x="2707" y="66"/>
                    <a:pt x="2690" y="73"/>
                    <a:pt x="2687" y="75"/>
                  </a:cubicBezTo>
                  <a:cubicBezTo>
                    <a:pt x="2676" y="81"/>
                    <a:pt x="2666" y="86"/>
                    <a:pt x="2655" y="91"/>
                  </a:cubicBezTo>
                  <a:cubicBezTo>
                    <a:pt x="2653" y="92"/>
                    <a:pt x="2652" y="93"/>
                    <a:pt x="2650" y="94"/>
                  </a:cubicBezTo>
                  <a:lnTo>
                    <a:pt x="2650" y="94"/>
                  </a:lnTo>
                  <a:cubicBezTo>
                    <a:pt x="2646" y="92"/>
                    <a:pt x="2642" y="91"/>
                    <a:pt x="2638" y="90"/>
                  </a:cubicBezTo>
                  <a:cubicBezTo>
                    <a:pt x="2631" y="88"/>
                    <a:pt x="2623" y="88"/>
                    <a:pt x="2616" y="88"/>
                  </a:cubicBezTo>
                  <a:cubicBezTo>
                    <a:pt x="2583" y="88"/>
                    <a:pt x="2550" y="102"/>
                    <a:pt x="2536" y="132"/>
                  </a:cubicBezTo>
                  <a:cubicBezTo>
                    <a:pt x="2530" y="143"/>
                    <a:pt x="2524" y="155"/>
                    <a:pt x="2518" y="167"/>
                  </a:cubicBezTo>
                  <a:lnTo>
                    <a:pt x="2518" y="167"/>
                  </a:lnTo>
                  <a:cubicBezTo>
                    <a:pt x="2465" y="198"/>
                    <a:pt x="2412" y="230"/>
                    <a:pt x="2361" y="264"/>
                  </a:cubicBezTo>
                  <a:cubicBezTo>
                    <a:pt x="2206" y="367"/>
                    <a:pt x="2059" y="483"/>
                    <a:pt x="1921" y="606"/>
                  </a:cubicBezTo>
                  <a:cubicBezTo>
                    <a:pt x="1645" y="856"/>
                    <a:pt x="1406" y="1145"/>
                    <a:pt x="1201" y="1456"/>
                  </a:cubicBezTo>
                  <a:cubicBezTo>
                    <a:pt x="996" y="1766"/>
                    <a:pt x="814" y="2128"/>
                    <a:pt x="671" y="2489"/>
                  </a:cubicBezTo>
                  <a:cubicBezTo>
                    <a:pt x="508" y="2899"/>
                    <a:pt x="386" y="3324"/>
                    <a:pt x="287" y="3753"/>
                  </a:cubicBezTo>
                  <a:cubicBezTo>
                    <a:pt x="187" y="4185"/>
                    <a:pt x="109" y="4621"/>
                    <a:pt x="35" y="5057"/>
                  </a:cubicBezTo>
                  <a:cubicBezTo>
                    <a:pt x="25" y="5111"/>
                    <a:pt x="16" y="5166"/>
                    <a:pt x="6" y="5219"/>
                  </a:cubicBezTo>
                  <a:cubicBezTo>
                    <a:pt x="0" y="5257"/>
                    <a:pt x="9" y="5292"/>
                    <a:pt x="41" y="5317"/>
                  </a:cubicBezTo>
                  <a:cubicBezTo>
                    <a:pt x="57" y="5329"/>
                    <a:pt x="79" y="5337"/>
                    <a:pt x="100" y="5337"/>
                  </a:cubicBezTo>
                  <a:cubicBezTo>
                    <a:pt x="116" y="5337"/>
                    <a:pt x="131" y="5333"/>
                    <a:pt x="144" y="5324"/>
                  </a:cubicBezTo>
                  <a:cubicBezTo>
                    <a:pt x="467" y="5104"/>
                    <a:pt x="768" y="4849"/>
                    <a:pt x="1039" y="4567"/>
                  </a:cubicBezTo>
                  <a:cubicBezTo>
                    <a:pt x="1312" y="4285"/>
                    <a:pt x="1554" y="3976"/>
                    <a:pt x="1766" y="3646"/>
                  </a:cubicBezTo>
                  <a:cubicBezTo>
                    <a:pt x="1978" y="3317"/>
                    <a:pt x="2153" y="2966"/>
                    <a:pt x="2297" y="2602"/>
                  </a:cubicBezTo>
                  <a:cubicBezTo>
                    <a:pt x="2441" y="2239"/>
                    <a:pt x="2547" y="1870"/>
                    <a:pt x="2616" y="1489"/>
                  </a:cubicBezTo>
                  <a:cubicBezTo>
                    <a:pt x="2687" y="1105"/>
                    <a:pt x="2720" y="712"/>
                    <a:pt x="2711" y="321"/>
                  </a:cubicBezTo>
                  <a:cubicBezTo>
                    <a:pt x="2710" y="295"/>
                    <a:pt x="2709" y="270"/>
                    <a:pt x="2708" y="244"/>
                  </a:cubicBezTo>
                  <a:lnTo>
                    <a:pt x="2708" y="244"/>
                  </a:lnTo>
                  <a:cubicBezTo>
                    <a:pt x="2735" y="229"/>
                    <a:pt x="2763" y="214"/>
                    <a:pt x="2790" y="198"/>
                  </a:cubicBezTo>
                  <a:cubicBezTo>
                    <a:pt x="2830" y="177"/>
                    <a:pt x="2870" y="155"/>
                    <a:pt x="2911" y="135"/>
                  </a:cubicBezTo>
                  <a:cubicBezTo>
                    <a:pt x="2942" y="120"/>
                    <a:pt x="2953" y="77"/>
                    <a:pt x="2939" y="46"/>
                  </a:cubicBezTo>
                  <a:cubicBezTo>
                    <a:pt x="2929" y="21"/>
                    <a:pt x="2903" y="1"/>
                    <a:pt x="28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6"/>
            <p:cNvSpPr/>
            <p:nvPr/>
          </p:nvSpPr>
          <p:spPr>
            <a:xfrm flipH="1">
              <a:off x="617188" y="1571832"/>
              <a:ext cx="83993" cy="172184"/>
            </a:xfrm>
            <a:custGeom>
              <a:avLst/>
              <a:gdLst/>
              <a:ahLst/>
              <a:cxnLst/>
              <a:rect l="l" t="t" r="r" b="b"/>
              <a:pathLst>
                <a:path w="1721" h="3528" extrusionOk="0">
                  <a:moveTo>
                    <a:pt x="1235" y="1680"/>
                  </a:moveTo>
                  <a:lnTo>
                    <a:pt x="1235" y="1680"/>
                  </a:lnTo>
                  <a:cubicBezTo>
                    <a:pt x="1235" y="1681"/>
                    <a:pt x="1235" y="1681"/>
                    <a:pt x="1235" y="1682"/>
                  </a:cubicBezTo>
                  <a:lnTo>
                    <a:pt x="1235" y="1682"/>
                  </a:lnTo>
                  <a:cubicBezTo>
                    <a:pt x="1235" y="1681"/>
                    <a:pt x="1235" y="1680"/>
                    <a:pt x="1235" y="1680"/>
                  </a:cubicBezTo>
                  <a:close/>
                  <a:moveTo>
                    <a:pt x="1235" y="1682"/>
                  </a:moveTo>
                  <a:cubicBezTo>
                    <a:pt x="1234" y="1685"/>
                    <a:pt x="1233" y="1688"/>
                    <a:pt x="1233" y="1689"/>
                  </a:cubicBezTo>
                  <a:lnTo>
                    <a:pt x="1233" y="1689"/>
                  </a:lnTo>
                  <a:cubicBezTo>
                    <a:pt x="1233" y="1687"/>
                    <a:pt x="1234" y="1685"/>
                    <a:pt x="1235" y="1682"/>
                  </a:cubicBezTo>
                  <a:close/>
                  <a:moveTo>
                    <a:pt x="314" y="0"/>
                  </a:moveTo>
                  <a:cubicBezTo>
                    <a:pt x="278" y="0"/>
                    <a:pt x="245" y="22"/>
                    <a:pt x="235" y="58"/>
                  </a:cubicBezTo>
                  <a:cubicBezTo>
                    <a:pt x="205" y="165"/>
                    <a:pt x="187" y="274"/>
                    <a:pt x="167" y="382"/>
                  </a:cubicBezTo>
                  <a:cubicBezTo>
                    <a:pt x="148" y="490"/>
                    <a:pt x="131" y="598"/>
                    <a:pt x="115" y="708"/>
                  </a:cubicBezTo>
                  <a:cubicBezTo>
                    <a:pt x="84" y="931"/>
                    <a:pt x="57" y="1155"/>
                    <a:pt x="41" y="1380"/>
                  </a:cubicBezTo>
                  <a:cubicBezTo>
                    <a:pt x="6" y="1819"/>
                    <a:pt x="0" y="2260"/>
                    <a:pt x="24" y="2701"/>
                  </a:cubicBezTo>
                  <a:cubicBezTo>
                    <a:pt x="38" y="2949"/>
                    <a:pt x="61" y="3197"/>
                    <a:pt x="93" y="3444"/>
                  </a:cubicBezTo>
                  <a:cubicBezTo>
                    <a:pt x="98" y="3479"/>
                    <a:pt x="111" y="3506"/>
                    <a:pt x="146" y="3522"/>
                  </a:cubicBezTo>
                  <a:cubicBezTo>
                    <a:pt x="155" y="3526"/>
                    <a:pt x="166" y="3528"/>
                    <a:pt x="177" y="3528"/>
                  </a:cubicBezTo>
                  <a:cubicBezTo>
                    <a:pt x="199" y="3528"/>
                    <a:pt x="221" y="3520"/>
                    <a:pt x="237" y="3504"/>
                  </a:cubicBezTo>
                  <a:cubicBezTo>
                    <a:pt x="401" y="3335"/>
                    <a:pt x="552" y="3155"/>
                    <a:pt x="693" y="2967"/>
                  </a:cubicBezTo>
                  <a:cubicBezTo>
                    <a:pt x="834" y="2778"/>
                    <a:pt x="957" y="2590"/>
                    <a:pt x="1070" y="2390"/>
                  </a:cubicBezTo>
                  <a:cubicBezTo>
                    <a:pt x="1183" y="2189"/>
                    <a:pt x="1290" y="1971"/>
                    <a:pt x="1378" y="1754"/>
                  </a:cubicBezTo>
                  <a:cubicBezTo>
                    <a:pt x="1466" y="1535"/>
                    <a:pt x="1536" y="1322"/>
                    <a:pt x="1596" y="1099"/>
                  </a:cubicBezTo>
                  <a:cubicBezTo>
                    <a:pt x="1654" y="878"/>
                    <a:pt x="1695" y="644"/>
                    <a:pt x="1712" y="412"/>
                  </a:cubicBezTo>
                  <a:cubicBezTo>
                    <a:pt x="1715" y="383"/>
                    <a:pt x="1717" y="354"/>
                    <a:pt x="1720" y="326"/>
                  </a:cubicBezTo>
                  <a:cubicBezTo>
                    <a:pt x="1721" y="298"/>
                    <a:pt x="1695" y="281"/>
                    <a:pt x="1671" y="281"/>
                  </a:cubicBezTo>
                  <a:cubicBezTo>
                    <a:pt x="1652" y="281"/>
                    <a:pt x="1633" y="291"/>
                    <a:pt x="1629" y="314"/>
                  </a:cubicBezTo>
                  <a:lnTo>
                    <a:pt x="1630" y="314"/>
                  </a:lnTo>
                  <a:cubicBezTo>
                    <a:pt x="1609" y="426"/>
                    <a:pt x="1583" y="538"/>
                    <a:pt x="1559" y="648"/>
                  </a:cubicBezTo>
                  <a:cubicBezTo>
                    <a:pt x="1534" y="760"/>
                    <a:pt x="1507" y="868"/>
                    <a:pt x="1476" y="978"/>
                  </a:cubicBezTo>
                  <a:cubicBezTo>
                    <a:pt x="1414" y="1198"/>
                    <a:pt x="1345" y="1415"/>
                    <a:pt x="1259" y="1626"/>
                  </a:cubicBezTo>
                  <a:cubicBezTo>
                    <a:pt x="1253" y="1639"/>
                    <a:pt x="1247" y="1652"/>
                    <a:pt x="1242" y="1666"/>
                  </a:cubicBezTo>
                  <a:cubicBezTo>
                    <a:pt x="1239" y="1672"/>
                    <a:pt x="1237" y="1679"/>
                    <a:pt x="1234" y="1686"/>
                  </a:cubicBezTo>
                  <a:cubicBezTo>
                    <a:pt x="1233" y="1688"/>
                    <a:pt x="1233" y="1689"/>
                    <a:pt x="1233" y="1689"/>
                  </a:cubicBezTo>
                  <a:cubicBezTo>
                    <a:pt x="1233" y="1689"/>
                    <a:pt x="1233" y="1689"/>
                    <a:pt x="1233" y="1689"/>
                  </a:cubicBezTo>
                  <a:lnTo>
                    <a:pt x="1233" y="1689"/>
                  </a:lnTo>
                  <a:cubicBezTo>
                    <a:pt x="1232" y="1690"/>
                    <a:pt x="1232" y="1691"/>
                    <a:pt x="1232" y="1692"/>
                  </a:cubicBezTo>
                  <a:cubicBezTo>
                    <a:pt x="1220" y="1718"/>
                    <a:pt x="1208" y="1744"/>
                    <a:pt x="1197" y="1770"/>
                  </a:cubicBezTo>
                  <a:cubicBezTo>
                    <a:pt x="1175" y="1823"/>
                    <a:pt x="1151" y="1875"/>
                    <a:pt x="1126" y="1926"/>
                  </a:cubicBezTo>
                  <a:cubicBezTo>
                    <a:pt x="1077" y="2030"/>
                    <a:pt x="1025" y="2132"/>
                    <a:pt x="970" y="2232"/>
                  </a:cubicBezTo>
                  <a:cubicBezTo>
                    <a:pt x="861" y="2432"/>
                    <a:pt x="738" y="2625"/>
                    <a:pt x="604" y="2809"/>
                  </a:cubicBezTo>
                  <a:cubicBezTo>
                    <a:pt x="587" y="2832"/>
                    <a:pt x="570" y="2855"/>
                    <a:pt x="552" y="2878"/>
                  </a:cubicBezTo>
                  <a:cubicBezTo>
                    <a:pt x="545" y="2889"/>
                    <a:pt x="537" y="2899"/>
                    <a:pt x="529" y="2910"/>
                  </a:cubicBezTo>
                  <a:cubicBezTo>
                    <a:pt x="524" y="2915"/>
                    <a:pt x="520" y="2921"/>
                    <a:pt x="516" y="2927"/>
                  </a:cubicBezTo>
                  <a:cubicBezTo>
                    <a:pt x="514" y="2929"/>
                    <a:pt x="512" y="2931"/>
                    <a:pt x="510" y="2934"/>
                  </a:cubicBezTo>
                  <a:cubicBezTo>
                    <a:pt x="475" y="2979"/>
                    <a:pt x="439" y="3023"/>
                    <a:pt x="403" y="3067"/>
                  </a:cubicBezTo>
                  <a:cubicBezTo>
                    <a:pt x="350" y="3131"/>
                    <a:pt x="295" y="3194"/>
                    <a:pt x="240" y="3255"/>
                  </a:cubicBezTo>
                  <a:lnTo>
                    <a:pt x="240" y="3255"/>
                  </a:lnTo>
                  <a:cubicBezTo>
                    <a:pt x="199" y="2879"/>
                    <a:pt x="179" y="2503"/>
                    <a:pt x="180" y="2126"/>
                  </a:cubicBezTo>
                  <a:cubicBezTo>
                    <a:pt x="181" y="1908"/>
                    <a:pt x="190" y="1691"/>
                    <a:pt x="204" y="1473"/>
                  </a:cubicBezTo>
                  <a:cubicBezTo>
                    <a:pt x="211" y="1363"/>
                    <a:pt x="220" y="1254"/>
                    <a:pt x="231" y="1144"/>
                  </a:cubicBezTo>
                  <a:cubicBezTo>
                    <a:pt x="237" y="1090"/>
                    <a:pt x="243" y="1035"/>
                    <a:pt x="250" y="980"/>
                  </a:cubicBezTo>
                  <a:cubicBezTo>
                    <a:pt x="253" y="954"/>
                    <a:pt x="256" y="928"/>
                    <a:pt x="260" y="902"/>
                  </a:cubicBezTo>
                  <a:cubicBezTo>
                    <a:pt x="261" y="889"/>
                    <a:pt x="262" y="876"/>
                    <a:pt x="264" y="862"/>
                  </a:cubicBezTo>
                  <a:cubicBezTo>
                    <a:pt x="264" y="856"/>
                    <a:pt x="266" y="851"/>
                    <a:pt x="267" y="845"/>
                  </a:cubicBezTo>
                  <a:cubicBezTo>
                    <a:pt x="267" y="842"/>
                    <a:pt x="270" y="824"/>
                    <a:pt x="269" y="824"/>
                  </a:cubicBezTo>
                  <a:lnTo>
                    <a:pt x="269" y="824"/>
                  </a:lnTo>
                  <a:cubicBezTo>
                    <a:pt x="269" y="824"/>
                    <a:pt x="269" y="826"/>
                    <a:pt x="268" y="832"/>
                  </a:cubicBezTo>
                  <a:cubicBezTo>
                    <a:pt x="284" y="710"/>
                    <a:pt x="303" y="590"/>
                    <a:pt x="324" y="470"/>
                  </a:cubicBezTo>
                  <a:cubicBezTo>
                    <a:pt x="344" y="350"/>
                    <a:pt x="372" y="225"/>
                    <a:pt x="391" y="102"/>
                  </a:cubicBezTo>
                  <a:cubicBezTo>
                    <a:pt x="394" y="80"/>
                    <a:pt x="394" y="59"/>
                    <a:pt x="382" y="39"/>
                  </a:cubicBezTo>
                  <a:cubicBezTo>
                    <a:pt x="373" y="22"/>
                    <a:pt x="353" y="6"/>
                    <a:pt x="334" y="2"/>
                  </a:cubicBezTo>
                  <a:cubicBezTo>
                    <a:pt x="327" y="1"/>
                    <a:pt x="320" y="0"/>
                    <a:pt x="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6"/>
            <p:cNvSpPr/>
            <p:nvPr/>
          </p:nvSpPr>
          <p:spPr>
            <a:xfrm flipH="1">
              <a:off x="617627" y="1495697"/>
              <a:ext cx="71402" cy="238559"/>
            </a:xfrm>
            <a:custGeom>
              <a:avLst/>
              <a:gdLst/>
              <a:ahLst/>
              <a:cxnLst/>
              <a:rect l="l" t="t" r="r" b="b"/>
              <a:pathLst>
                <a:path w="1463" h="4888" extrusionOk="0">
                  <a:moveTo>
                    <a:pt x="1367" y="1"/>
                  </a:moveTo>
                  <a:cubicBezTo>
                    <a:pt x="1338" y="1"/>
                    <a:pt x="1308" y="14"/>
                    <a:pt x="1296" y="42"/>
                  </a:cubicBezTo>
                  <a:cubicBezTo>
                    <a:pt x="1224" y="194"/>
                    <a:pt x="1170" y="352"/>
                    <a:pt x="1111" y="509"/>
                  </a:cubicBezTo>
                  <a:cubicBezTo>
                    <a:pt x="1055" y="662"/>
                    <a:pt x="1002" y="815"/>
                    <a:pt x="949" y="970"/>
                  </a:cubicBezTo>
                  <a:cubicBezTo>
                    <a:pt x="846" y="1275"/>
                    <a:pt x="747" y="1585"/>
                    <a:pt x="654" y="1895"/>
                  </a:cubicBezTo>
                  <a:cubicBezTo>
                    <a:pt x="563" y="2206"/>
                    <a:pt x="475" y="2518"/>
                    <a:pt x="394" y="2831"/>
                  </a:cubicBezTo>
                  <a:cubicBezTo>
                    <a:pt x="313" y="3146"/>
                    <a:pt x="233" y="3462"/>
                    <a:pt x="168" y="3781"/>
                  </a:cubicBezTo>
                  <a:cubicBezTo>
                    <a:pt x="134" y="3941"/>
                    <a:pt x="102" y="4100"/>
                    <a:pt x="74" y="4261"/>
                  </a:cubicBezTo>
                  <a:cubicBezTo>
                    <a:pt x="60" y="4340"/>
                    <a:pt x="46" y="4420"/>
                    <a:pt x="33" y="4500"/>
                  </a:cubicBezTo>
                  <a:cubicBezTo>
                    <a:pt x="26" y="4541"/>
                    <a:pt x="17" y="4585"/>
                    <a:pt x="13" y="4627"/>
                  </a:cubicBezTo>
                  <a:cubicBezTo>
                    <a:pt x="10" y="4666"/>
                    <a:pt x="8" y="4706"/>
                    <a:pt x="6" y="4744"/>
                  </a:cubicBezTo>
                  <a:cubicBezTo>
                    <a:pt x="4" y="4783"/>
                    <a:pt x="4" y="4825"/>
                    <a:pt x="1" y="4865"/>
                  </a:cubicBezTo>
                  <a:cubicBezTo>
                    <a:pt x="1" y="4880"/>
                    <a:pt x="11" y="4887"/>
                    <a:pt x="23" y="4887"/>
                  </a:cubicBezTo>
                  <a:cubicBezTo>
                    <a:pt x="33" y="4887"/>
                    <a:pt x="43" y="4882"/>
                    <a:pt x="46" y="4871"/>
                  </a:cubicBezTo>
                  <a:cubicBezTo>
                    <a:pt x="73" y="4795"/>
                    <a:pt x="100" y="4720"/>
                    <a:pt x="123" y="4643"/>
                  </a:cubicBezTo>
                  <a:cubicBezTo>
                    <a:pt x="146" y="4565"/>
                    <a:pt x="159" y="4486"/>
                    <a:pt x="177" y="4407"/>
                  </a:cubicBezTo>
                  <a:cubicBezTo>
                    <a:pt x="214" y="4249"/>
                    <a:pt x="251" y="4091"/>
                    <a:pt x="289" y="3932"/>
                  </a:cubicBezTo>
                  <a:cubicBezTo>
                    <a:pt x="364" y="3619"/>
                    <a:pt x="439" y="3305"/>
                    <a:pt x="521" y="2994"/>
                  </a:cubicBezTo>
                  <a:cubicBezTo>
                    <a:pt x="604" y="2681"/>
                    <a:pt x="692" y="2369"/>
                    <a:pt x="786" y="2060"/>
                  </a:cubicBezTo>
                  <a:cubicBezTo>
                    <a:pt x="880" y="1749"/>
                    <a:pt x="980" y="1441"/>
                    <a:pt x="1086" y="1134"/>
                  </a:cubicBezTo>
                  <a:cubicBezTo>
                    <a:pt x="1191" y="828"/>
                    <a:pt x="1300" y="522"/>
                    <a:pt x="1415" y="220"/>
                  </a:cubicBezTo>
                  <a:cubicBezTo>
                    <a:pt x="1428" y="183"/>
                    <a:pt x="1438" y="144"/>
                    <a:pt x="1449" y="107"/>
                  </a:cubicBezTo>
                  <a:cubicBezTo>
                    <a:pt x="1462" y="67"/>
                    <a:pt x="1438" y="24"/>
                    <a:pt x="1400" y="7"/>
                  </a:cubicBezTo>
                  <a:cubicBezTo>
                    <a:pt x="1390" y="3"/>
                    <a:pt x="1378" y="1"/>
                    <a:pt x="1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6"/>
            <p:cNvSpPr/>
            <p:nvPr/>
          </p:nvSpPr>
          <p:spPr>
            <a:xfrm flipH="1">
              <a:off x="492979" y="1326490"/>
              <a:ext cx="108835" cy="302396"/>
            </a:xfrm>
            <a:custGeom>
              <a:avLst/>
              <a:gdLst/>
              <a:ahLst/>
              <a:cxnLst/>
              <a:rect l="l" t="t" r="r" b="b"/>
              <a:pathLst>
                <a:path w="2230" h="6196" extrusionOk="0">
                  <a:moveTo>
                    <a:pt x="283" y="1781"/>
                  </a:moveTo>
                  <a:lnTo>
                    <a:pt x="283" y="1781"/>
                  </a:lnTo>
                  <a:cubicBezTo>
                    <a:pt x="283" y="1784"/>
                    <a:pt x="284" y="1787"/>
                    <a:pt x="284" y="1787"/>
                  </a:cubicBezTo>
                  <a:cubicBezTo>
                    <a:pt x="284" y="1787"/>
                    <a:pt x="284" y="1786"/>
                    <a:pt x="283" y="1783"/>
                  </a:cubicBezTo>
                  <a:cubicBezTo>
                    <a:pt x="283" y="1782"/>
                    <a:pt x="283" y="1782"/>
                    <a:pt x="283" y="1781"/>
                  </a:cubicBezTo>
                  <a:close/>
                  <a:moveTo>
                    <a:pt x="214" y="902"/>
                  </a:moveTo>
                  <a:cubicBezTo>
                    <a:pt x="427" y="1426"/>
                    <a:pt x="629" y="1954"/>
                    <a:pt x="820" y="2487"/>
                  </a:cubicBezTo>
                  <a:cubicBezTo>
                    <a:pt x="1057" y="3143"/>
                    <a:pt x="1276" y="3806"/>
                    <a:pt x="1480" y="4472"/>
                  </a:cubicBezTo>
                  <a:cubicBezTo>
                    <a:pt x="1589" y="4831"/>
                    <a:pt x="1693" y="5191"/>
                    <a:pt x="1793" y="5552"/>
                  </a:cubicBezTo>
                  <a:lnTo>
                    <a:pt x="1793" y="5552"/>
                  </a:lnTo>
                  <a:cubicBezTo>
                    <a:pt x="1681" y="5402"/>
                    <a:pt x="1574" y="5247"/>
                    <a:pt x="1473" y="5089"/>
                  </a:cubicBezTo>
                  <a:cubicBezTo>
                    <a:pt x="1261" y="4759"/>
                    <a:pt x="1074" y="4413"/>
                    <a:pt x="915" y="4055"/>
                  </a:cubicBezTo>
                  <a:cubicBezTo>
                    <a:pt x="894" y="4010"/>
                    <a:pt x="875" y="3964"/>
                    <a:pt x="854" y="3918"/>
                  </a:cubicBezTo>
                  <a:lnTo>
                    <a:pt x="849" y="3905"/>
                  </a:lnTo>
                  <a:lnTo>
                    <a:pt x="849" y="3905"/>
                  </a:lnTo>
                  <a:cubicBezTo>
                    <a:pt x="850" y="3907"/>
                    <a:pt x="852" y="3910"/>
                    <a:pt x="852" y="3910"/>
                  </a:cubicBezTo>
                  <a:cubicBezTo>
                    <a:pt x="852" y="3910"/>
                    <a:pt x="851" y="3909"/>
                    <a:pt x="848" y="3904"/>
                  </a:cubicBezTo>
                  <a:lnTo>
                    <a:pt x="848" y="3904"/>
                  </a:lnTo>
                  <a:lnTo>
                    <a:pt x="849" y="3905"/>
                  </a:lnTo>
                  <a:lnTo>
                    <a:pt x="849" y="3905"/>
                  </a:lnTo>
                  <a:cubicBezTo>
                    <a:pt x="848" y="3903"/>
                    <a:pt x="847" y="3902"/>
                    <a:pt x="847" y="3901"/>
                  </a:cubicBezTo>
                  <a:cubicBezTo>
                    <a:pt x="844" y="3891"/>
                    <a:pt x="839" y="3880"/>
                    <a:pt x="834" y="3869"/>
                  </a:cubicBezTo>
                  <a:cubicBezTo>
                    <a:pt x="825" y="3847"/>
                    <a:pt x="815" y="3823"/>
                    <a:pt x="806" y="3800"/>
                  </a:cubicBezTo>
                  <a:cubicBezTo>
                    <a:pt x="770" y="3709"/>
                    <a:pt x="734" y="3617"/>
                    <a:pt x="701" y="3525"/>
                  </a:cubicBezTo>
                  <a:cubicBezTo>
                    <a:pt x="634" y="3339"/>
                    <a:pt x="574" y="3151"/>
                    <a:pt x="520" y="2960"/>
                  </a:cubicBezTo>
                  <a:cubicBezTo>
                    <a:pt x="414" y="2582"/>
                    <a:pt x="340" y="2198"/>
                    <a:pt x="287" y="1808"/>
                  </a:cubicBezTo>
                  <a:lnTo>
                    <a:pt x="283" y="1789"/>
                  </a:lnTo>
                  <a:cubicBezTo>
                    <a:pt x="283" y="1789"/>
                    <a:pt x="282" y="1780"/>
                    <a:pt x="282" y="1780"/>
                  </a:cubicBezTo>
                  <a:lnTo>
                    <a:pt x="282" y="1780"/>
                  </a:lnTo>
                  <a:cubicBezTo>
                    <a:pt x="282" y="1780"/>
                    <a:pt x="282" y="1780"/>
                    <a:pt x="283" y="1781"/>
                  </a:cubicBezTo>
                  <a:lnTo>
                    <a:pt x="283" y="1781"/>
                  </a:lnTo>
                  <a:cubicBezTo>
                    <a:pt x="282" y="1777"/>
                    <a:pt x="281" y="1773"/>
                    <a:pt x="281" y="1772"/>
                  </a:cubicBezTo>
                  <a:cubicBezTo>
                    <a:pt x="281" y="1767"/>
                    <a:pt x="280" y="1762"/>
                    <a:pt x="280" y="1757"/>
                  </a:cubicBezTo>
                  <a:cubicBezTo>
                    <a:pt x="276" y="1731"/>
                    <a:pt x="273" y="1704"/>
                    <a:pt x="269" y="1678"/>
                  </a:cubicBezTo>
                  <a:cubicBezTo>
                    <a:pt x="264" y="1630"/>
                    <a:pt x="258" y="1582"/>
                    <a:pt x="254" y="1534"/>
                  </a:cubicBezTo>
                  <a:cubicBezTo>
                    <a:pt x="244" y="1436"/>
                    <a:pt x="236" y="1339"/>
                    <a:pt x="230" y="1241"/>
                  </a:cubicBezTo>
                  <a:cubicBezTo>
                    <a:pt x="223" y="1128"/>
                    <a:pt x="217" y="1015"/>
                    <a:pt x="214" y="902"/>
                  </a:cubicBezTo>
                  <a:close/>
                  <a:moveTo>
                    <a:pt x="71" y="0"/>
                  </a:moveTo>
                  <a:cubicBezTo>
                    <a:pt x="36" y="0"/>
                    <a:pt x="0" y="38"/>
                    <a:pt x="26" y="73"/>
                  </a:cubicBezTo>
                  <a:cubicBezTo>
                    <a:pt x="89" y="157"/>
                    <a:pt x="150" y="244"/>
                    <a:pt x="207" y="332"/>
                  </a:cubicBezTo>
                  <a:cubicBezTo>
                    <a:pt x="265" y="420"/>
                    <a:pt x="331" y="504"/>
                    <a:pt x="390" y="593"/>
                  </a:cubicBezTo>
                  <a:cubicBezTo>
                    <a:pt x="509" y="766"/>
                    <a:pt x="628" y="941"/>
                    <a:pt x="738" y="1122"/>
                  </a:cubicBezTo>
                  <a:cubicBezTo>
                    <a:pt x="957" y="1484"/>
                    <a:pt x="1153" y="1860"/>
                    <a:pt x="1321" y="2249"/>
                  </a:cubicBezTo>
                  <a:cubicBezTo>
                    <a:pt x="1325" y="2261"/>
                    <a:pt x="1331" y="2272"/>
                    <a:pt x="1336" y="2284"/>
                  </a:cubicBezTo>
                  <a:lnTo>
                    <a:pt x="1342" y="2299"/>
                  </a:lnTo>
                  <a:cubicBezTo>
                    <a:pt x="1340" y="2294"/>
                    <a:pt x="1340" y="2293"/>
                    <a:pt x="1340" y="2293"/>
                  </a:cubicBezTo>
                  <a:lnTo>
                    <a:pt x="1340" y="2293"/>
                  </a:lnTo>
                  <a:cubicBezTo>
                    <a:pt x="1339" y="2293"/>
                    <a:pt x="1343" y="2301"/>
                    <a:pt x="1343" y="2302"/>
                  </a:cubicBezTo>
                  <a:cubicBezTo>
                    <a:pt x="1354" y="2328"/>
                    <a:pt x="1365" y="2355"/>
                    <a:pt x="1375" y="2381"/>
                  </a:cubicBezTo>
                  <a:cubicBezTo>
                    <a:pt x="1396" y="2430"/>
                    <a:pt x="1416" y="2480"/>
                    <a:pt x="1435" y="2529"/>
                  </a:cubicBezTo>
                  <a:cubicBezTo>
                    <a:pt x="1473" y="2627"/>
                    <a:pt x="1509" y="2726"/>
                    <a:pt x="1543" y="2825"/>
                  </a:cubicBezTo>
                  <a:cubicBezTo>
                    <a:pt x="1612" y="3027"/>
                    <a:pt x="1674" y="3230"/>
                    <a:pt x="1729" y="3436"/>
                  </a:cubicBezTo>
                  <a:cubicBezTo>
                    <a:pt x="1782" y="3641"/>
                    <a:pt x="1829" y="3848"/>
                    <a:pt x="1868" y="4056"/>
                  </a:cubicBezTo>
                  <a:cubicBezTo>
                    <a:pt x="1887" y="4158"/>
                    <a:pt x="1905" y="4262"/>
                    <a:pt x="1920" y="4367"/>
                  </a:cubicBezTo>
                  <a:cubicBezTo>
                    <a:pt x="1924" y="4393"/>
                    <a:pt x="1928" y="4419"/>
                    <a:pt x="1931" y="4445"/>
                  </a:cubicBezTo>
                  <a:cubicBezTo>
                    <a:pt x="1933" y="4457"/>
                    <a:pt x="1935" y="4469"/>
                    <a:pt x="1936" y="4480"/>
                  </a:cubicBezTo>
                  <a:cubicBezTo>
                    <a:pt x="1936" y="4481"/>
                    <a:pt x="1937" y="4484"/>
                    <a:pt x="1937" y="4488"/>
                  </a:cubicBezTo>
                  <a:lnTo>
                    <a:pt x="1937" y="4488"/>
                  </a:lnTo>
                  <a:cubicBezTo>
                    <a:pt x="1938" y="4491"/>
                    <a:pt x="1939" y="4505"/>
                    <a:pt x="1939" y="4507"/>
                  </a:cubicBezTo>
                  <a:cubicBezTo>
                    <a:pt x="1947" y="4559"/>
                    <a:pt x="1954" y="4613"/>
                    <a:pt x="1960" y="4665"/>
                  </a:cubicBezTo>
                  <a:cubicBezTo>
                    <a:pt x="2002" y="5050"/>
                    <a:pt x="2019" y="5438"/>
                    <a:pt x="2007" y="5825"/>
                  </a:cubicBezTo>
                  <a:lnTo>
                    <a:pt x="2007" y="5825"/>
                  </a:lnTo>
                  <a:cubicBezTo>
                    <a:pt x="1999" y="5815"/>
                    <a:pt x="1991" y="5804"/>
                    <a:pt x="1982" y="5794"/>
                  </a:cubicBezTo>
                  <a:cubicBezTo>
                    <a:pt x="1951" y="5755"/>
                    <a:pt x="1919" y="5716"/>
                    <a:pt x="1888" y="5678"/>
                  </a:cubicBezTo>
                  <a:cubicBezTo>
                    <a:pt x="1887" y="5676"/>
                    <a:pt x="1885" y="5674"/>
                    <a:pt x="1884" y="5672"/>
                  </a:cubicBezTo>
                  <a:lnTo>
                    <a:pt x="1884" y="5672"/>
                  </a:lnTo>
                  <a:cubicBezTo>
                    <a:pt x="1886" y="5672"/>
                    <a:pt x="1889" y="5672"/>
                    <a:pt x="1891" y="5672"/>
                  </a:cubicBezTo>
                  <a:cubicBezTo>
                    <a:pt x="1898" y="5672"/>
                    <a:pt x="1905" y="5671"/>
                    <a:pt x="1912" y="5669"/>
                  </a:cubicBezTo>
                  <a:cubicBezTo>
                    <a:pt x="1955" y="5657"/>
                    <a:pt x="1981" y="5611"/>
                    <a:pt x="1969" y="5568"/>
                  </a:cubicBezTo>
                  <a:cubicBezTo>
                    <a:pt x="1782" y="4892"/>
                    <a:pt x="1578" y="4220"/>
                    <a:pt x="1358" y="3554"/>
                  </a:cubicBezTo>
                  <a:cubicBezTo>
                    <a:pt x="1138" y="2888"/>
                    <a:pt x="904" y="2234"/>
                    <a:pt x="654" y="1584"/>
                  </a:cubicBezTo>
                  <a:cubicBezTo>
                    <a:pt x="513" y="1214"/>
                    <a:pt x="367" y="847"/>
                    <a:pt x="214" y="482"/>
                  </a:cubicBezTo>
                  <a:cubicBezTo>
                    <a:pt x="200" y="448"/>
                    <a:pt x="174" y="423"/>
                    <a:pt x="138" y="423"/>
                  </a:cubicBezTo>
                  <a:cubicBezTo>
                    <a:pt x="134" y="423"/>
                    <a:pt x="130" y="423"/>
                    <a:pt x="126" y="424"/>
                  </a:cubicBezTo>
                  <a:cubicBezTo>
                    <a:pt x="85" y="430"/>
                    <a:pt x="57" y="462"/>
                    <a:pt x="56" y="503"/>
                  </a:cubicBezTo>
                  <a:cubicBezTo>
                    <a:pt x="36" y="901"/>
                    <a:pt x="35" y="1297"/>
                    <a:pt x="71" y="1693"/>
                  </a:cubicBezTo>
                  <a:cubicBezTo>
                    <a:pt x="107" y="2089"/>
                    <a:pt x="182" y="2491"/>
                    <a:pt x="283" y="2880"/>
                  </a:cubicBezTo>
                  <a:cubicBezTo>
                    <a:pt x="386" y="3271"/>
                    <a:pt x="518" y="3653"/>
                    <a:pt x="675" y="4023"/>
                  </a:cubicBezTo>
                  <a:cubicBezTo>
                    <a:pt x="831" y="4389"/>
                    <a:pt x="1013" y="4742"/>
                    <a:pt x="1221" y="5080"/>
                  </a:cubicBezTo>
                  <a:cubicBezTo>
                    <a:pt x="1431" y="5422"/>
                    <a:pt x="1668" y="5748"/>
                    <a:pt x="1928" y="6052"/>
                  </a:cubicBezTo>
                  <a:cubicBezTo>
                    <a:pt x="1960" y="6091"/>
                    <a:pt x="1992" y="6129"/>
                    <a:pt x="2025" y="6165"/>
                  </a:cubicBezTo>
                  <a:cubicBezTo>
                    <a:pt x="2043" y="6186"/>
                    <a:pt x="2071" y="6195"/>
                    <a:pt x="2098" y="6195"/>
                  </a:cubicBezTo>
                  <a:cubicBezTo>
                    <a:pt x="2112" y="6195"/>
                    <a:pt x="2127" y="6192"/>
                    <a:pt x="2139" y="6187"/>
                  </a:cubicBezTo>
                  <a:cubicBezTo>
                    <a:pt x="2179" y="6170"/>
                    <a:pt x="2201" y="6135"/>
                    <a:pt x="2204" y="6092"/>
                  </a:cubicBezTo>
                  <a:cubicBezTo>
                    <a:pt x="2230" y="5665"/>
                    <a:pt x="2223" y="5236"/>
                    <a:pt x="2182" y="4809"/>
                  </a:cubicBezTo>
                  <a:cubicBezTo>
                    <a:pt x="2143" y="4380"/>
                    <a:pt x="2070" y="3952"/>
                    <a:pt x="1966" y="3532"/>
                  </a:cubicBezTo>
                  <a:cubicBezTo>
                    <a:pt x="1863" y="3117"/>
                    <a:pt x="1729" y="2709"/>
                    <a:pt x="1566" y="2313"/>
                  </a:cubicBezTo>
                  <a:cubicBezTo>
                    <a:pt x="1402" y="1914"/>
                    <a:pt x="1210" y="1525"/>
                    <a:pt x="985" y="1158"/>
                  </a:cubicBezTo>
                  <a:cubicBezTo>
                    <a:pt x="875" y="976"/>
                    <a:pt x="756" y="797"/>
                    <a:pt x="631" y="625"/>
                  </a:cubicBezTo>
                  <a:cubicBezTo>
                    <a:pt x="566" y="535"/>
                    <a:pt x="497" y="449"/>
                    <a:pt x="427" y="363"/>
                  </a:cubicBezTo>
                  <a:cubicBezTo>
                    <a:pt x="357" y="277"/>
                    <a:pt x="288" y="203"/>
                    <a:pt x="214" y="127"/>
                  </a:cubicBezTo>
                  <a:cubicBezTo>
                    <a:pt x="177" y="89"/>
                    <a:pt x="139" y="51"/>
                    <a:pt x="102" y="13"/>
                  </a:cubicBezTo>
                  <a:cubicBezTo>
                    <a:pt x="93" y="4"/>
                    <a:pt x="82" y="0"/>
                    <a:pt x="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6"/>
            <p:cNvSpPr/>
            <p:nvPr/>
          </p:nvSpPr>
          <p:spPr>
            <a:xfrm flipH="1">
              <a:off x="645788" y="1891164"/>
              <a:ext cx="141144" cy="307032"/>
            </a:xfrm>
            <a:custGeom>
              <a:avLst/>
              <a:gdLst/>
              <a:ahLst/>
              <a:cxnLst/>
              <a:rect l="l" t="t" r="r" b="b"/>
              <a:pathLst>
                <a:path w="2892" h="6291" extrusionOk="0">
                  <a:moveTo>
                    <a:pt x="2536" y="248"/>
                  </a:moveTo>
                  <a:cubicBezTo>
                    <a:pt x="2198" y="878"/>
                    <a:pt x="1885" y="1521"/>
                    <a:pt x="1602" y="2178"/>
                  </a:cubicBezTo>
                  <a:cubicBezTo>
                    <a:pt x="1309" y="2855"/>
                    <a:pt x="1046" y="3551"/>
                    <a:pt x="816" y="4255"/>
                  </a:cubicBezTo>
                  <a:cubicBezTo>
                    <a:pt x="689" y="4647"/>
                    <a:pt x="572" y="5042"/>
                    <a:pt x="464" y="5440"/>
                  </a:cubicBezTo>
                  <a:cubicBezTo>
                    <a:pt x="448" y="5500"/>
                    <a:pt x="498" y="5538"/>
                    <a:pt x="545" y="5538"/>
                  </a:cubicBezTo>
                  <a:cubicBezTo>
                    <a:pt x="576" y="5538"/>
                    <a:pt x="607" y="5521"/>
                    <a:pt x="618" y="5482"/>
                  </a:cubicBezTo>
                  <a:cubicBezTo>
                    <a:pt x="809" y="4774"/>
                    <a:pt x="1033" y="4075"/>
                    <a:pt x="1289" y="3387"/>
                  </a:cubicBezTo>
                  <a:cubicBezTo>
                    <a:pt x="1543" y="2701"/>
                    <a:pt x="1824" y="2027"/>
                    <a:pt x="2137" y="1368"/>
                  </a:cubicBezTo>
                  <a:cubicBezTo>
                    <a:pt x="2282" y="1063"/>
                    <a:pt x="2433" y="763"/>
                    <a:pt x="2591" y="466"/>
                  </a:cubicBezTo>
                  <a:lnTo>
                    <a:pt x="2591" y="466"/>
                  </a:lnTo>
                  <a:cubicBezTo>
                    <a:pt x="2629" y="816"/>
                    <a:pt x="2621" y="1171"/>
                    <a:pt x="2583" y="1521"/>
                  </a:cubicBezTo>
                  <a:cubicBezTo>
                    <a:pt x="2580" y="1546"/>
                    <a:pt x="2577" y="1572"/>
                    <a:pt x="2574" y="1599"/>
                  </a:cubicBezTo>
                  <a:cubicBezTo>
                    <a:pt x="2572" y="1605"/>
                    <a:pt x="2572" y="1610"/>
                    <a:pt x="2571" y="1618"/>
                  </a:cubicBezTo>
                  <a:cubicBezTo>
                    <a:pt x="2571" y="1619"/>
                    <a:pt x="2569" y="1632"/>
                    <a:pt x="2569" y="1632"/>
                  </a:cubicBezTo>
                  <a:cubicBezTo>
                    <a:pt x="2569" y="1632"/>
                    <a:pt x="2569" y="1632"/>
                    <a:pt x="2569" y="1631"/>
                  </a:cubicBezTo>
                  <a:lnTo>
                    <a:pt x="2569" y="1631"/>
                  </a:lnTo>
                  <a:cubicBezTo>
                    <a:pt x="2569" y="1635"/>
                    <a:pt x="2568" y="1639"/>
                    <a:pt x="2568" y="1640"/>
                  </a:cubicBezTo>
                  <a:cubicBezTo>
                    <a:pt x="2566" y="1647"/>
                    <a:pt x="2565" y="1656"/>
                    <a:pt x="2564" y="1664"/>
                  </a:cubicBezTo>
                  <a:cubicBezTo>
                    <a:pt x="2557" y="1716"/>
                    <a:pt x="2550" y="1770"/>
                    <a:pt x="2540" y="1822"/>
                  </a:cubicBezTo>
                  <a:cubicBezTo>
                    <a:pt x="2524" y="1928"/>
                    <a:pt x="2503" y="2034"/>
                    <a:pt x="2481" y="2139"/>
                  </a:cubicBezTo>
                  <a:cubicBezTo>
                    <a:pt x="2434" y="2347"/>
                    <a:pt x="2376" y="2553"/>
                    <a:pt x="2308" y="2756"/>
                  </a:cubicBezTo>
                  <a:cubicBezTo>
                    <a:pt x="2273" y="2859"/>
                    <a:pt x="2236" y="2961"/>
                    <a:pt x="2196" y="3062"/>
                  </a:cubicBezTo>
                  <a:cubicBezTo>
                    <a:pt x="2187" y="3086"/>
                    <a:pt x="2176" y="3111"/>
                    <a:pt x="2167" y="3136"/>
                  </a:cubicBezTo>
                  <a:cubicBezTo>
                    <a:pt x="2162" y="3148"/>
                    <a:pt x="2157" y="3160"/>
                    <a:pt x="2151" y="3171"/>
                  </a:cubicBezTo>
                  <a:lnTo>
                    <a:pt x="2144" y="3190"/>
                  </a:lnTo>
                  <a:cubicBezTo>
                    <a:pt x="2143" y="3191"/>
                    <a:pt x="2138" y="3203"/>
                    <a:pt x="2137" y="3207"/>
                  </a:cubicBezTo>
                  <a:lnTo>
                    <a:pt x="2137" y="3207"/>
                  </a:lnTo>
                  <a:cubicBezTo>
                    <a:pt x="2138" y="3205"/>
                    <a:pt x="2138" y="3203"/>
                    <a:pt x="2138" y="3203"/>
                  </a:cubicBezTo>
                  <a:lnTo>
                    <a:pt x="2138" y="3203"/>
                  </a:lnTo>
                  <a:cubicBezTo>
                    <a:pt x="2138" y="3203"/>
                    <a:pt x="2138" y="3204"/>
                    <a:pt x="2137" y="3206"/>
                  </a:cubicBezTo>
                  <a:cubicBezTo>
                    <a:pt x="2136" y="3208"/>
                    <a:pt x="2136" y="3208"/>
                    <a:pt x="2136" y="3208"/>
                  </a:cubicBezTo>
                  <a:cubicBezTo>
                    <a:pt x="2136" y="3208"/>
                    <a:pt x="2136" y="3208"/>
                    <a:pt x="2137" y="3207"/>
                  </a:cubicBezTo>
                  <a:lnTo>
                    <a:pt x="2137" y="3207"/>
                  </a:lnTo>
                  <a:cubicBezTo>
                    <a:pt x="2135" y="3211"/>
                    <a:pt x="2133" y="3216"/>
                    <a:pt x="2133" y="3217"/>
                  </a:cubicBezTo>
                  <a:cubicBezTo>
                    <a:pt x="2130" y="3223"/>
                    <a:pt x="2127" y="3229"/>
                    <a:pt x="2125" y="3235"/>
                  </a:cubicBezTo>
                  <a:cubicBezTo>
                    <a:pt x="2120" y="3246"/>
                    <a:pt x="2114" y="3258"/>
                    <a:pt x="2110" y="3271"/>
                  </a:cubicBezTo>
                  <a:cubicBezTo>
                    <a:pt x="2098" y="3296"/>
                    <a:pt x="2086" y="3323"/>
                    <a:pt x="2075" y="3348"/>
                  </a:cubicBezTo>
                  <a:cubicBezTo>
                    <a:pt x="1983" y="3549"/>
                    <a:pt x="1883" y="3744"/>
                    <a:pt x="1775" y="3935"/>
                  </a:cubicBezTo>
                  <a:cubicBezTo>
                    <a:pt x="1667" y="4127"/>
                    <a:pt x="1552" y="4314"/>
                    <a:pt x="1428" y="4496"/>
                  </a:cubicBezTo>
                  <a:cubicBezTo>
                    <a:pt x="1366" y="4586"/>
                    <a:pt x="1303" y="4675"/>
                    <a:pt x="1239" y="4763"/>
                  </a:cubicBezTo>
                  <a:cubicBezTo>
                    <a:pt x="1205" y="4810"/>
                    <a:pt x="1171" y="4856"/>
                    <a:pt x="1135" y="4901"/>
                  </a:cubicBezTo>
                  <a:cubicBezTo>
                    <a:pt x="1127" y="4912"/>
                    <a:pt x="1120" y="4923"/>
                    <a:pt x="1111" y="4934"/>
                  </a:cubicBezTo>
                  <a:cubicBezTo>
                    <a:pt x="1113" y="4931"/>
                    <a:pt x="1114" y="4930"/>
                    <a:pt x="1114" y="4930"/>
                  </a:cubicBezTo>
                  <a:lnTo>
                    <a:pt x="1114" y="4930"/>
                  </a:lnTo>
                  <a:cubicBezTo>
                    <a:pt x="1114" y="4930"/>
                    <a:pt x="1101" y="4946"/>
                    <a:pt x="1099" y="4949"/>
                  </a:cubicBezTo>
                  <a:cubicBezTo>
                    <a:pt x="1082" y="4972"/>
                    <a:pt x="1064" y="4994"/>
                    <a:pt x="1046" y="5016"/>
                  </a:cubicBezTo>
                  <a:cubicBezTo>
                    <a:pt x="798" y="5330"/>
                    <a:pt x="528" y="5627"/>
                    <a:pt x="242" y="5907"/>
                  </a:cubicBezTo>
                  <a:lnTo>
                    <a:pt x="242" y="5907"/>
                  </a:lnTo>
                  <a:cubicBezTo>
                    <a:pt x="256" y="5753"/>
                    <a:pt x="273" y="5600"/>
                    <a:pt x="293" y="5448"/>
                  </a:cubicBezTo>
                  <a:cubicBezTo>
                    <a:pt x="294" y="5439"/>
                    <a:pt x="295" y="5432"/>
                    <a:pt x="296" y="5425"/>
                  </a:cubicBezTo>
                  <a:cubicBezTo>
                    <a:pt x="296" y="5423"/>
                    <a:pt x="299" y="5408"/>
                    <a:pt x="298" y="5408"/>
                  </a:cubicBezTo>
                  <a:lnTo>
                    <a:pt x="298" y="5408"/>
                  </a:lnTo>
                  <a:cubicBezTo>
                    <a:pt x="298" y="5408"/>
                    <a:pt x="298" y="5408"/>
                    <a:pt x="298" y="5409"/>
                  </a:cubicBezTo>
                  <a:lnTo>
                    <a:pt x="298" y="5409"/>
                  </a:lnTo>
                  <a:cubicBezTo>
                    <a:pt x="298" y="5406"/>
                    <a:pt x="299" y="5404"/>
                    <a:pt x="299" y="5403"/>
                  </a:cubicBezTo>
                  <a:lnTo>
                    <a:pt x="302" y="5382"/>
                  </a:lnTo>
                  <a:cubicBezTo>
                    <a:pt x="307" y="5348"/>
                    <a:pt x="312" y="5314"/>
                    <a:pt x="317" y="5281"/>
                  </a:cubicBezTo>
                  <a:cubicBezTo>
                    <a:pt x="325" y="5221"/>
                    <a:pt x="334" y="5162"/>
                    <a:pt x="343" y="5102"/>
                  </a:cubicBezTo>
                  <a:cubicBezTo>
                    <a:pt x="363" y="4980"/>
                    <a:pt x="383" y="4857"/>
                    <a:pt x="406" y="4736"/>
                  </a:cubicBezTo>
                  <a:cubicBezTo>
                    <a:pt x="495" y="4255"/>
                    <a:pt x="612" y="3779"/>
                    <a:pt x="756" y="3312"/>
                  </a:cubicBezTo>
                  <a:cubicBezTo>
                    <a:pt x="828" y="3076"/>
                    <a:pt x="907" y="2843"/>
                    <a:pt x="992" y="2612"/>
                  </a:cubicBezTo>
                  <a:cubicBezTo>
                    <a:pt x="1034" y="2498"/>
                    <a:pt x="1079" y="2384"/>
                    <a:pt x="1124" y="2271"/>
                  </a:cubicBezTo>
                  <a:cubicBezTo>
                    <a:pt x="1173" y="2151"/>
                    <a:pt x="1211" y="2059"/>
                    <a:pt x="1262" y="1942"/>
                  </a:cubicBezTo>
                  <a:cubicBezTo>
                    <a:pt x="1428" y="1565"/>
                    <a:pt x="1610" y="1198"/>
                    <a:pt x="1853" y="864"/>
                  </a:cubicBezTo>
                  <a:cubicBezTo>
                    <a:pt x="1867" y="845"/>
                    <a:pt x="1881" y="826"/>
                    <a:pt x="1897" y="806"/>
                  </a:cubicBezTo>
                  <a:lnTo>
                    <a:pt x="1897" y="806"/>
                  </a:lnTo>
                  <a:cubicBezTo>
                    <a:pt x="1894" y="809"/>
                    <a:pt x="1893" y="811"/>
                    <a:pt x="1893" y="811"/>
                  </a:cubicBezTo>
                  <a:cubicBezTo>
                    <a:pt x="1893" y="811"/>
                    <a:pt x="1906" y="794"/>
                    <a:pt x="1908" y="791"/>
                  </a:cubicBezTo>
                  <a:cubicBezTo>
                    <a:pt x="1917" y="780"/>
                    <a:pt x="1925" y="770"/>
                    <a:pt x="1933" y="760"/>
                  </a:cubicBezTo>
                  <a:cubicBezTo>
                    <a:pt x="1964" y="722"/>
                    <a:pt x="1997" y="684"/>
                    <a:pt x="2030" y="648"/>
                  </a:cubicBezTo>
                  <a:cubicBezTo>
                    <a:pt x="2094" y="578"/>
                    <a:pt x="2163" y="511"/>
                    <a:pt x="2236" y="449"/>
                  </a:cubicBezTo>
                  <a:cubicBezTo>
                    <a:pt x="2301" y="394"/>
                    <a:pt x="2371" y="343"/>
                    <a:pt x="2453" y="293"/>
                  </a:cubicBezTo>
                  <a:cubicBezTo>
                    <a:pt x="2481" y="278"/>
                    <a:pt x="2508" y="262"/>
                    <a:pt x="2536" y="248"/>
                  </a:cubicBezTo>
                  <a:close/>
                  <a:moveTo>
                    <a:pt x="2816" y="1"/>
                  </a:moveTo>
                  <a:cubicBezTo>
                    <a:pt x="2811" y="1"/>
                    <a:pt x="2806" y="1"/>
                    <a:pt x="2801" y="2"/>
                  </a:cubicBezTo>
                  <a:cubicBezTo>
                    <a:pt x="2606" y="35"/>
                    <a:pt x="2422" y="113"/>
                    <a:pt x="2256" y="220"/>
                  </a:cubicBezTo>
                  <a:cubicBezTo>
                    <a:pt x="2215" y="246"/>
                    <a:pt x="2176" y="273"/>
                    <a:pt x="2138" y="302"/>
                  </a:cubicBezTo>
                  <a:cubicBezTo>
                    <a:pt x="2125" y="311"/>
                    <a:pt x="2113" y="321"/>
                    <a:pt x="2100" y="331"/>
                  </a:cubicBezTo>
                  <a:cubicBezTo>
                    <a:pt x="2103" y="329"/>
                    <a:pt x="2104" y="328"/>
                    <a:pt x="2104" y="328"/>
                  </a:cubicBezTo>
                  <a:lnTo>
                    <a:pt x="2104" y="328"/>
                  </a:lnTo>
                  <a:cubicBezTo>
                    <a:pt x="2103" y="328"/>
                    <a:pt x="2076" y="350"/>
                    <a:pt x="2073" y="353"/>
                  </a:cubicBezTo>
                  <a:cubicBezTo>
                    <a:pt x="2054" y="368"/>
                    <a:pt x="2035" y="385"/>
                    <a:pt x="2016" y="402"/>
                  </a:cubicBezTo>
                  <a:cubicBezTo>
                    <a:pt x="1942" y="466"/>
                    <a:pt x="1874" y="535"/>
                    <a:pt x="1809" y="609"/>
                  </a:cubicBezTo>
                  <a:cubicBezTo>
                    <a:pt x="1536" y="916"/>
                    <a:pt x="1335" y="1280"/>
                    <a:pt x="1164" y="1651"/>
                  </a:cubicBezTo>
                  <a:cubicBezTo>
                    <a:pt x="953" y="2108"/>
                    <a:pt x="767" y="2577"/>
                    <a:pt x="612" y="3056"/>
                  </a:cubicBezTo>
                  <a:cubicBezTo>
                    <a:pt x="456" y="3530"/>
                    <a:pt x="328" y="4011"/>
                    <a:pt x="228" y="4499"/>
                  </a:cubicBezTo>
                  <a:cubicBezTo>
                    <a:pt x="129" y="4994"/>
                    <a:pt x="57" y="5494"/>
                    <a:pt x="17" y="5997"/>
                  </a:cubicBezTo>
                  <a:cubicBezTo>
                    <a:pt x="11" y="6059"/>
                    <a:pt x="7" y="6121"/>
                    <a:pt x="2" y="6183"/>
                  </a:cubicBezTo>
                  <a:cubicBezTo>
                    <a:pt x="0" y="6224"/>
                    <a:pt x="32" y="6266"/>
                    <a:pt x="69" y="6282"/>
                  </a:cubicBezTo>
                  <a:cubicBezTo>
                    <a:pt x="83" y="6288"/>
                    <a:pt x="98" y="6291"/>
                    <a:pt x="112" y="6291"/>
                  </a:cubicBezTo>
                  <a:cubicBezTo>
                    <a:pt x="140" y="6291"/>
                    <a:pt x="167" y="6279"/>
                    <a:pt x="188" y="6259"/>
                  </a:cubicBezTo>
                  <a:cubicBezTo>
                    <a:pt x="514" y="5956"/>
                    <a:pt x="820" y="5630"/>
                    <a:pt x="1101" y="5283"/>
                  </a:cubicBezTo>
                  <a:cubicBezTo>
                    <a:pt x="1387" y="4932"/>
                    <a:pt x="1649" y="4561"/>
                    <a:pt x="1879" y="4170"/>
                  </a:cubicBezTo>
                  <a:cubicBezTo>
                    <a:pt x="2105" y="3782"/>
                    <a:pt x="2299" y="3375"/>
                    <a:pt x="2451" y="2954"/>
                  </a:cubicBezTo>
                  <a:cubicBezTo>
                    <a:pt x="2600" y="2541"/>
                    <a:pt x="2710" y="2111"/>
                    <a:pt x="2759" y="1676"/>
                  </a:cubicBezTo>
                  <a:cubicBezTo>
                    <a:pt x="2809" y="1238"/>
                    <a:pt x="2791" y="801"/>
                    <a:pt x="2731" y="370"/>
                  </a:cubicBezTo>
                  <a:cubicBezTo>
                    <a:pt x="2723" y="315"/>
                    <a:pt x="2715" y="261"/>
                    <a:pt x="2706" y="208"/>
                  </a:cubicBezTo>
                  <a:cubicBezTo>
                    <a:pt x="2704" y="196"/>
                    <a:pt x="2699" y="186"/>
                    <a:pt x="2692" y="178"/>
                  </a:cubicBezTo>
                  <a:lnTo>
                    <a:pt x="2692" y="178"/>
                  </a:lnTo>
                  <a:cubicBezTo>
                    <a:pt x="2695" y="177"/>
                    <a:pt x="2698" y="176"/>
                    <a:pt x="2701" y="174"/>
                  </a:cubicBezTo>
                  <a:cubicBezTo>
                    <a:pt x="2745" y="157"/>
                    <a:pt x="2790" y="142"/>
                    <a:pt x="2835" y="129"/>
                  </a:cubicBezTo>
                  <a:cubicBezTo>
                    <a:pt x="2870" y="120"/>
                    <a:pt x="2891" y="83"/>
                    <a:pt x="2882" y="48"/>
                  </a:cubicBezTo>
                  <a:cubicBezTo>
                    <a:pt x="2873" y="16"/>
                    <a:pt x="2845" y="1"/>
                    <a:pt x="28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26"/>
          <p:cNvGrpSpPr/>
          <p:nvPr/>
        </p:nvGrpSpPr>
        <p:grpSpPr>
          <a:xfrm>
            <a:off x="0" y="0"/>
            <a:ext cx="9144001" cy="5143501"/>
            <a:chOff x="0" y="0"/>
            <a:chExt cx="9144001" cy="5143501"/>
          </a:xfrm>
        </p:grpSpPr>
        <p:pic>
          <p:nvPicPr>
            <p:cNvPr id="1537" name="Google Shape;1537;p26"/>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1538" name="Google Shape;1538;p26"/>
            <p:cNvPicPr preferRelativeResize="0"/>
            <p:nvPr/>
          </p:nvPicPr>
          <p:blipFill>
            <a:blip r:embed="rId3">
              <a:alphaModFix amt="40000"/>
            </a:blip>
            <a:stretch>
              <a:fillRect/>
            </a:stretch>
          </p:blipFill>
          <p:spPr>
            <a:xfrm>
              <a:off x="0" y="1255"/>
              <a:ext cx="9144001" cy="514099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6"/>
        <p:cNvGrpSpPr/>
        <p:nvPr/>
      </p:nvGrpSpPr>
      <p:grpSpPr>
        <a:xfrm>
          <a:off x="0" y="0"/>
          <a:ext cx="0" cy="0"/>
          <a:chOff x="0" y="0"/>
          <a:chExt cx="0" cy="0"/>
        </a:xfrm>
      </p:grpSpPr>
      <p:grpSp>
        <p:nvGrpSpPr>
          <p:cNvPr id="227" name="Google Shape;227;p4"/>
          <p:cNvGrpSpPr/>
          <p:nvPr/>
        </p:nvGrpSpPr>
        <p:grpSpPr>
          <a:xfrm rot="-2700000">
            <a:off x="72902" y="423073"/>
            <a:ext cx="494845" cy="818967"/>
            <a:chOff x="-951900" y="1420600"/>
            <a:chExt cx="494850" cy="818975"/>
          </a:xfrm>
        </p:grpSpPr>
        <p:sp>
          <p:nvSpPr>
            <p:cNvPr id="228" name="Google Shape;228;p4"/>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4"/>
          <p:cNvGrpSpPr/>
          <p:nvPr/>
        </p:nvGrpSpPr>
        <p:grpSpPr>
          <a:xfrm rot="2700000" flipH="1">
            <a:off x="8576252" y="423073"/>
            <a:ext cx="494845" cy="818967"/>
            <a:chOff x="-951900" y="1420600"/>
            <a:chExt cx="494850" cy="818975"/>
          </a:xfrm>
        </p:grpSpPr>
        <p:sp>
          <p:nvSpPr>
            <p:cNvPr id="239" name="Google Shape;239;p4"/>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4"/>
          <p:cNvGrpSpPr/>
          <p:nvPr/>
        </p:nvGrpSpPr>
        <p:grpSpPr>
          <a:xfrm rot="-8100000" flipH="1">
            <a:off x="72902" y="1318548"/>
            <a:ext cx="494845" cy="818967"/>
            <a:chOff x="-951900" y="1420600"/>
            <a:chExt cx="494850" cy="818975"/>
          </a:xfrm>
        </p:grpSpPr>
        <p:sp>
          <p:nvSpPr>
            <p:cNvPr id="250" name="Google Shape;250;p4"/>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4"/>
          <p:cNvGrpSpPr/>
          <p:nvPr/>
        </p:nvGrpSpPr>
        <p:grpSpPr>
          <a:xfrm rot="8100000">
            <a:off x="8576252" y="1318548"/>
            <a:ext cx="494845" cy="818967"/>
            <a:chOff x="-951900" y="1420600"/>
            <a:chExt cx="494850" cy="818975"/>
          </a:xfrm>
        </p:grpSpPr>
        <p:sp>
          <p:nvSpPr>
            <p:cNvPr id="261" name="Google Shape;261;p4"/>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4"/>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4"/>
          <p:cNvGrpSpPr/>
          <p:nvPr/>
        </p:nvGrpSpPr>
        <p:grpSpPr>
          <a:xfrm>
            <a:off x="4280475" y="4412045"/>
            <a:ext cx="590700" cy="730200"/>
            <a:chOff x="4280475" y="4412045"/>
            <a:chExt cx="590700" cy="730200"/>
          </a:xfrm>
        </p:grpSpPr>
        <p:grpSp>
          <p:nvGrpSpPr>
            <p:cNvPr id="273" name="Google Shape;273;p4"/>
            <p:cNvGrpSpPr/>
            <p:nvPr/>
          </p:nvGrpSpPr>
          <p:grpSpPr>
            <a:xfrm>
              <a:off x="4280475" y="4412045"/>
              <a:ext cx="590700" cy="730200"/>
              <a:chOff x="4280475" y="4412045"/>
              <a:chExt cx="590700" cy="730200"/>
            </a:xfrm>
          </p:grpSpPr>
          <p:sp>
            <p:nvSpPr>
              <p:cNvPr id="274" name="Google Shape;274;p4"/>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 name="Google Shape;275;p4"/>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276" name="Google Shape;276;p4"/>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4"/>
          <p:cNvGrpSpPr/>
          <p:nvPr/>
        </p:nvGrpSpPr>
        <p:grpSpPr>
          <a:xfrm>
            <a:off x="0" y="0"/>
            <a:ext cx="9144001" cy="5143501"/>
            <a:chOff x="0" y="0"/>
            <a:chExt cx="9144001" cy="5143501"/>
          </a:xfrm>
        </p:grpSpPr>
        <p:pic>
          <p:nvPicPr>
            <p:cNvPr id="278" name="Google Shape;278;p4"/>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279" name="Google Shape;279;p4"/>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280" name="Google Shape;280;p4"/>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281" name="Google Shape;281;p4"/>
          <p:cNvSpPr txBox="1">
            <a:spLocks noGrp="1"/>
          </p:cNvSpPr>
          <p:nvPr>
            <p:ph type="title"/>
          </p:nvPr>
        </p:nvSpPr>
        <p:spPr>
          <a:xfrm>
            <a:off x="713475" y="539500"/>
            <a:ext cx="7717200" cy="5526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82" name="Google Shape;282;p4"/>
          <p:cNvSpPr txBox="1">
            <a:spLocks noGrp="1"/>
          </p:cNvSpPr>
          <p:nvPr>
            <p:ph type="subTitle" idx="1"/>
          </p:nvPr>
        </p:nvSpPr>
        <p:spPr>
          <a:xfrm>
            <a:off x="720750" y="1162425"/>
            <a:ext cx="7717200" cy="313200"/>
          </a:xfrm>
          <a:prstGeom prst="rect">
            <a:avLst/>
          </a:prstGeom>
        </p:spPr>
        <p:txBody>
          <a:bodyPr spcFirstLastPara="1" wrap="square" lIns="91425" tIns="91425" rIns="91425" bIns="91425" anchor="t" anchorCtr="0">
            <a:noAutofit/>
          </a:bodyPr>
          <a:lstStyle>
            <a:lvl1pPr lvl="0" algn="ctr">
              <a:spcBef>
                <a:spcPts val="0"/>
              </a:spcBef>
              <a:spcAft>
                <a:spcPts val="0"/>
              </a:spcAft>
              <a:buSzPts val="10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3"/>
        <p:cNvGrpSpPr/>
        <p:nvPr/>
      </p:nvGrpSpPr>
      <p:grpSpPr>
        <a:xfrm>
          <a:off x="0" y="0"/>
          <a:ext cx="0" cy="0"/>
          <a:chOff x="0" y="0"/>
          <a:chExt cx="0" cy="0"/>
        </a:xfrm>
      </p:grpSpPr>
      <p:grpSp>
        <p:nvGrpSpPr>
          <p:cNvPr id="284" name="Google Shape;284;p5"/>
          <p:cNvGrpSpPr/>
          <p:nvPr/>
        </p:nvGrpSpPr>
        <p:grpSpPr>
          <a:xfrm>
            <a:off x="3622659" y="203536"/>
            <a:ext cx="1117222" cy="308992"/>
            <a:chOff x="3621550" y="1518125"/>
            <a:chExt cx="670400" cy="185425"/>
          </a:xfrm>
        </p:grpSpPr>
        <p:sp>
          <p:nvSpPr>
            <p:cNvPr id="285" name="Google Shape;285;p5"/>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5"/>
          <p:cNvGrpSpPr/>
          <p:nvPr/>
        </p:nvGrpSpPr>
        <p:grpSpPr>
          <a:xfrm flipH="1">
            <a:off x="4401773" y="203536"/>
            <a:ext cx="1117222" cy="308992"/>
            <a:chOff x="3621550" y="1518125"/>
            <a:chExt cx="670400" cy="185425"/>
          </a:xfrm>
        </p:grpSpPr>
        <p:sp>
          <p:nvSpPr>
            <p:cNvPr id="293" name="Google Shape;293;p5"/>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5"/>
          <p:cNvGrpSpPr/>
          <p:nvPr/>
        </p:nvGrpSpPr>
        <p:grpSpPr>
          <a:xfrm flipH="1">
            <a:off x="453594" y="4224169"/>
            <a:ext cx="519254" cy="496247"/>
            <a:chOff x="2548575" y="3463450"/>
            <a:chExt cx="89150" cy="85200"/>
          </a:xfrm>
        </p:grpSpPr>
        <p:sp>
          <p:nvSpPr>
            <p:cNvPr id="301" name="Google Shape;301;p5"/>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5"/>
          <p:cNvGrpSpPr/>
          <p:nvPr/>
        </p:nvGrpSpPr>
        <p:grpSpPr>
          <a:xfrm>
            <a:off x="8171144" y="4224169"/>
            <a:ext cx="519254" cy="496247"/>
            <a:chOff x="2548575" y="3463450"/>
            <a:chExt cx="89150" cy="85200"/>
          </a:xfrm>
        </p:grpSpPr>
        <p:sp>
          <p:nvSpPr>
            <p:cNvPr id="308" name="Google Shape;308;p5"/>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5"/>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5"/>
          <p:cNvGrpSpPr/>
          <p:nvPr/>
        </p:nvGrpSpPr>
        <p:grpSpPr>
          <a:xfrm>
            <a:off x="4280475" y="4412045"/>
            <a:ext cx="590700" cy="730200"/>
            <a:chOff x="4280475" y="4412045"/>
            <a:chExt cx="590700" cy="730200"/>
          </a:xfrm>
        </p:grpSpPr>
        <p:grpSp>
          <p:nvGrpSpPr>
            <p:cNvPr id="316" name="Google Shape;316;p5"/>
            <p:cNvGrpSpPr/>
            <p:nvPr/>
          </p:nvGrpSpPr>
          <p:grpSpPr>
            <a:xfrm>
              <a:off x="4280475" y="4412045"/>
              <a:ext cx="590700" cy="730200"/>
              <a:chOff x="4280475" y="4412045"/>
              <a:chExt cx="590700" cy="730200"/>
            </a:xfrm>
          </p:grpSpPr>
          <p:sp>
            <p:nvSpPr>
              <p:cNvPr id="317" name="Google Shape;317;p5"/>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5"/>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319" name="Google Shape;319;p5"/>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5"/>
          <p:cNvGrpSpPr/>
          <p:nvPr/>
        </p:nvGrpSpPr>
        <p:grpSpPr>
          <a:xfrm>
            <a:off x="0" y="0"/>
            <a:ext cx="9144001" cy="5143501"/>
            <a:chOff x="0" y="0"/>
            <a:chExt cx="9144001" cy="5143501"/>
          </a:xfrm>
        </p:grpSpPr>
        <p:pic>
          <p:nvPicPr>
            <p:cNvPr id="321" name="Google Shape;321;p5"/>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322" name="Google Shape;322;p5"/>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323" name="Google Shape;323;p5"/>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324" name="Google Shape;324;p5"/>
          <p:cNvSpPr txBox="1">
            <a:spLocks noGrp="1"/>
          </p:cNvSpPr>
          <p:nvPr>
            <p:ph type="subTitle" idx="1"/>
          </p:nvPr>
        </p:nvSpPr>
        <p:spPr>
          <a:xfrm>
            <a:off x="886662" y="2137100"/>
            <a:ext cx="35046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325" name="Google Shape;325;p5"/>
          <p:cNvSpPr txBox="1">
            <a:spLocks noGrp="1"/>
          </p:cNvSpPr>
          <p:nvPr>
            <p:ph type="title"/>
          </p:nvPr>
        </p:nvSpPr>
        <p:spPr>
          <a:xfrm>
            <a:off x="713400" y="539500"/>
            <a:ext cx="7717200" cy="1244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b="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26" name="Google Shape;326;p5"/>
          <p:cNvSpPr txBox="1">
            <a:spLocks noGrp="1"/>
          </p:cNvSpPr>
          <p:nvPr>
            <p:ph type="subTitle" idx="2"/>
          </p:nvPr>
        </p:nvSpPr>
        <p:spPr>
          <a:xfrm>
            <a:off x="886650" y="2514250"/>
            <a:ext cx="3504600" cy="163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327" name="Google Shape;327;p5"/>
          <p:cNvSpPr txBox="1">
            <a:spLocks noGrp="1"/>
          </p:cNvSpPr>
          <p:nvPr>
            <p:ph type="subTitle" idx="3"/>
          </p:nvPr>
        </p:nvSpPr>
        <p:spPr>
          <a:xfrm>
            <a:off x="4752755" y="2137100"/>
            <a:ext cx="3504600" cy="458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000"/>
              <a:buFont typeface="Marcellus"/>
              <a:buNone/>
              <a:defRPr sz="2100">
                <a:solidFill>
                  <a:schemeClr val="dk1"/>
                </a:solidFill>
                <a:latin typeface="Marcellus"/>
                <a:ea typeface="Marcellus"/>
                <a:cs typeface="Marcellus"/>
                <a:sym typeface="Marcellu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328" name="Google Shape;328;p5"/>
          <p:cNvSpPr txBox="1">
            <a:spLocks noGrp="1"/>
          </p:cNvSpPr>
          <p:nvPr>
            <p:ph type="subTitle" idx="4"/>
          </p:nvPr>
        </p:nvSpPr>
        <p:spPr>
          <a:xfrm>
            <a:off x="4752753" y="2514250"/>
            <a:ext cx="3504600" cy="163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sz="12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1"/>
        <p:cNvGrpSpPr/>
        <p:nvPr/>
      </p:nvGrpSpPr>
      <p:grpSpPr>
        <a:xfrm>
          <a:off x="0" y="0"/>
          <a:ext cx="0" cy="0"/>
          <a:chOff x="0" y="0"/>
          <a:chExt cx="0" cy="0"/>
        </a:xfrm>
      </p:grpSpPr>
      <p:grpSp>
        <p:nvGrpSpPr>
          <p:cNvPr id="392" name="Google Shape;392;p7"/>
          <p:cNvGrpSpPr/>
          <p:nvPr/>
        </p:nvGrpSpPr>
        <p:grpSpPr>
          <a:xfrm rot="2700000" flipH="1">
            <a:off x="366899" y="515991"/>
            <a:ext cx="494845" cy="818967"/>
            <a:chOff x="-951900" y="1420600"/>
            <a:chExt cx="494850" cy="818975"/>
          </a:xfrm>
        </p:grpSpPr>
        <p:sp>
          <p:nvSpPr>
            <p:cNvPr id="393" name="Google Shape;393;p7"/>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7"/>
          <p:cNvGrpSpPr/>
          <p:nvPr/>
        </p:nvGrpSpPr>
        <p:grpSpPr>
          <a:xfrm rot="8100000">
            <a:off x="366899" y="3808541"/>
            <a:ext cx="494845" cy="818967"/>
            <a:chOff x="-951900" y="1420600"/>
            <a:chExt cx="494850" cy="818975"/>
          </a:xfrm>
        </p:grpSpPr>
        <p:sp>
          <p:nvSpPr>
            <p:cNvPr id="404" name="Google Shape;404;p7"/>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7"/>
          <p:cNvGrpSpPr/>
          <p:nvPr/>
        </p:nvGrpSpPr>
        <p:grpSpPr>
          <a:xfrm rot="-2700000">
            <a:off x="8294134" y="515991"/>
            <a:ext cx="494845" cy="818967"/>
            <a:chOff x="-951900" y="1420600"/>
            <a:chExt cx="494850" cy="818975"/>
          </a:xfrm>
        </p:grpSpPr>
        <p:sp>
          <p:nvSpPr>
            <p:cNvPr id="415" name="Google Shape;415;p7"/>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7"/>
          <p:cNvGrpSpPr/>
          <p:nvPr/>
        </p:nvGrpSpPr>
        <p:grpSpPr>
          <a:xfrm rot="-8100000" flipH="1">
            <a:off x="8294134" y="3808541"/>
            <a:ext cx="494845" cy="818967"/>
            <a:chOff x="-951900" y="1420600"/>
            <a:chExt cx="494850" cy="818975"/>
          </a:xfrm>
        </p:grpSpPr>
        <p:sp>
          <p:nvSpPr>
            <p:cNvPr id="426" name="Google Shape;426;p7"/>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7"/>
          <p:cNvGrpSpPr/>
          <p:nvPr/>
        </p:nvGrpSpPr>
        <p:grpSpPr>
          <a:xfrm>
            <a:off x="4280475" y="4412045"/>
            <a:ext cx="590700" cy="730200"/>
            <a:chOff x="4280475" y="4412045"/>
            <a:chExt cx="590700" cy="730200"/>
          </a:xfrm>
        </p:grpSpPr>
        <p:grpSp>
          <p:nvGrpSpPr>
            <p:cNvPr id="437" name="Google Shape;437;p7"/>
            <p:cNvGrpSpPr/>
            <p:nvPr/>
          </p:nvGrpSpPr>
          <p:grpSpPr>
            <a:xfrm>
              <a:off x="4280475" y="4412045"/>
              <a:ext cx="590700" cy="730200"/>
              <a:chOff x="4280475" y="4412045"/>
              <a:chExt cx="590700" cy="730200"/>
            </a:xfrm>
          </p:grpSpPr>
          <p:sp>
            <p:nvSpPr>
              <p:cNvPr id="438" name="Google Shape;438;p7"/>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7"/>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440" name="Google Shape;440;p7"/>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7"/>
          <p:cNvGrpSpPr/>
          <p:nvPr/>
        </p:nvGrpSpPr>
        <p:grpSpPr>
          <a:xfrm rot="-5400000" flipH="1">
            <a:off x="-497149" y="2370013"/>
            <a:ext cx="1494700" cy="401300"/>
            <a:chOff x="3621550" y="1302250"/>
            <a:chExt cx="1494700" cy="401300"/>
          </a:xfrm>
        </p:grpSpPr>
        <p:sp>
          <p:nvSpPr>
            <p:cNvPr id="442" name="Google Shape;442;p7"/>
            <p:cNvSpPr/>
            <p:nvPr/>
          </p:nvSpPr>
          <p:spPr>
            <a:xfrm>
              <a:off x="3670150" y="1379375"/>
              <a:ext cx="773100" cy="270550"/>
            </a:xfrm>
            <a:custGeom>
              <a:avLst/>
              <a:gdLst/>
              <a:ahLst/>
              <a:cxnLst/>
              <a:rect l="l" t="t" r="r" b="b"/>
              <a:pathLst>
                <a:path w="30924" h="10822" extrusionOk="0">
                  <a:moveTo>
                    <a:pt x="3982" y="0"/>
                  </a:moveTo>
                  <a:cubicBezTo>
                    <a:pt x="3133" y="0"/>
                    <a:pt x="2284" y="81"/>
                    <a:pt x="1447" y="244"/>
                  </a:cubicBezTo>
                  <a:cubicBezTo>
                    <a:pt x="1009" y="328"/>
                    <a:pt x="577" y="439"/>
                    <a:pt x="150" y="570"/>
                  </a:cubicBezTo>
                  <a:cubicBezTo>
                    <a:pt x="1" y="616"/>
                    <a:pt x="46" y="836"/>
                    <a:pt x="181" y="836"/>
                  </a:cubicBezTo>
                  <a:cubicBezTo>
                    <a:pt x="194" y="836"/>
                    <a:pt x="208" y="834"/>
                    <a:pt x="223" y="829"/>
                  </a:cubicBezTo>
                  <a:cubicBezTo>
                    <a:pt x="1448" y="454"/>
                    <a:pt x="2729" y="265"/>
                    <a:pt x="4009" y="265"/>
                  </a:cubicBezTo>
                  <a:cubicBezTo>
                    <a:pt x="4608" y="265"/>
                    <a:pt x="5206" y="307"/>
                    <a:pt x="5799" y="389"/>
                  </a:cubicBezTo>
                  <a:cubicBezTo>
                    <a:pt x="7651" y="643"/>
                    <a:pt x="9435" y="1292"/>
                    <a:pt x="11009" y="2301"/>
                  </a:cubicBezTo>
                  <a:cubicBezTo>
                    <a:pt x="12573" y="3303"/>
                    <a:pt x="13923" y="4589"/>
                    <a:pt x="15282" y="5845"/>
                  </a:cubicBezTo>
                  <a:cubicBezTo>
                    <a:pt x="16624" y="7086"/>
                    <a:pt x="17986" y="8338"/>
                    <a:pt x="19573" y="9262"/>
                  </a:cubicBezTo>
                  <a:cubicBezTo>
                    <a:pt x="21079" y="10139"/>
                    <a:pt x="22795" y="10778"/>
                    <a:pt x="24553" y="10820"/>
                  </a:cubicBezTo>
                  <a:cubicBezTo>
                    <a:pt x="24606" y="10821"/>
                    <a:pt x="24660" y="10822"/>
                    <a:pt x="24713" y="10822"/>
                  </a:cubicBezTo>
                  <a:cubicBezTo>
                    <a:pt x="26361" y="10822"/>
                    <a:pt x="27961" y="10217"/>
                    <a:pt x="29119" y="9023"/>
                  </a:cubicBezTo>
                  <a:cubicBezTo>
                    <a:pt x="30254" y="7852"/>
                    <a:pt x="30924" y="6197"/>
                    <a:pt x="30804" y="4560"/>
                  </a:cubicBezTo>
                  <a:cubicBezTo>
                    <a:pt x="30685" y="2946"/>
                    <a:pt x="29833" y="1335"/>
                    <a:pt x="28342" y="602"/>
                  </a:cubicBezTo>
                  <a:cubicBezTo>
                    <a:pt x="27693" y="283"/>
                    <a:pt x="26986" y="138"/>
                    <a:pt x="26274" y="138"/>
                  </a:cubicBezTo>
                  <a:cubicBezTo>
                    <a:pt x="25251" y="138"/>
                    <a:pt x="24220" y="438"/>
                    <a:pt x="23344" y="955"/>
                  </a:cubicBezTo>
                  <a:cubicBezTo>
                    <a:pt x="21983" y="1758"/>
                    <a:pt x="20939" y="3074"/>
                    <a:pt x="20490" y="4591"/>
                  </a:cubicBezTo>
                  <a:cubicBezTo>
                    <a:pt x="20381" y="4955"/>
                    <a:pt x="20322" y="5328"/>
                    <a:pt x="20297" y="5706"/>
                  </a:cubicBezTo>
                  <a:cubicBezTo>
                    <a:pt x="20294" y="5741"/>
                    <a:pt x="20326" y="5761"/>
                    <a:pt x="20356" y="5761"/>
                  </a:cubicBezTo>
                  <a:cubicBezTo>
                    <a:pt x="20379" y="5761"/>
                    <a:pt x="20402" y="5748"/>
                    <a:pt x="20406" y="5720"/>
                  </a:cubicBezTo>
                  <a:cubicBezTo>
                    <a:pt x="20657" y="4184"/>
                    <a:pt x="21459" y="2774"/>
                    <a:pt x="22660" y="1782"/>
                  </a:cubicBezTo>
                  <a:cubicBezTo>
                    <a:pt x="23650" y="963"/>
                    <a:pt x="24924" y="463"/>
                    <a:pt x="26208" y="463"/>
                  </a:cubicBezTo>
                  <a:cubicBezTo>
                    <a:pt x="26578" y="463"/>
                    <a:pt x="26950" y="505"/>
                    <a:pt x="27315" y="592"/>
                  </a:cubicBezTo>
                  <a:cubicBezTo>
                    <a:pt x="28134" y="789"/>
                    <a:pt x="28860" y="1229"/>
                    <a:pt x="29399" y="1875"/>
                  </a:cubicBezTo>
                  <a:cubicBezTo>
                    <a:pt x="29896" y="2471"/>
                    <a:pt x="30214" y="3207"/>
                    <a:pt x="30364" y="3965"/>
                  </a:cubicBezTo>
                  <a:cubicBezTo>
                    <a:pt x="30674" y="5532"/>
                    <a:pt x="30185" y="7186"/>
                    <a:pt x="29179" y="8412"/>
                  </a:cubicBezTo>
                  <a:cubicBezTo>
                    <a:pt x="28172" y="9636"/>
                    <a:pt x="26584" y="10426"/>
                    <a:pt x="24929" y="10494"/>
                  </a:cubicBezTo>
                  <a:cubicBezTo>
                    <a:pt x="24832" y="10498"/>
                    <a:pt x="24736" y="10500"/>
                    <a:pt x="24640" y="10500"/>
                  </a:cubicBezTo>
                  <a:cubicBezTo>
                    <a:pt x="23020" y="10500"/>
                    <a:pt x="21434" y="9951"/>
                    <a:pt x="20024" y="9179"/>
                  </a:cubicBezTo>
                  <a:cubicBezTo>
                    <a:pt x="18457" y="8322"/>
                    <a:pt x="17115" y="7140"/>
                    <a:pt x="15805" y="5938"/>
                  </a:cubicBezTo>
                  <a:cubicBezTo>
                    <a:pt x="14486" y="4727"/>
                    <a:pt x="13183" y="3485"/>
                    <a:pt x="11710" y="2459"/>
                  </a:cubicBezTo>
                  <a:cubicBezTo>
                    <a:pt x="10228" y="1427"/>
                    <a:pt x="8576" y="678"/>
                    <a:pt x="6807" y="300"/>
                  </a:cubicBezTo>
                  <a:cubicBezTo>
                    <a:pt x="5875" y="100"/>
                    <a:pt x="4928" y="0"/>
                    <a:pt x="39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3666775" y="1338775"/>
              <a:ext cx="215025" cy="87825"/>
            </a:xfrm>
            <a:custGeom>
              <a:avLst/>
              <a:gdLst/>
              <a:ahLst/>
              <a:cxnLst/>
              <a:rect l="l" t="t" r="r" b="b"/>
              <a:pathLst>
                <a:path w="8601" h="3513" extrusionOk="0">
                  <a:moveTo>
                    <a:pt x="4168" y="1"/>
                  </a:moveTo>
                  <a:cubicBezTo>
                    <a:pt x="3975" y="1"/>
                    <a:pt x="3782" y="12"/>
                    <a:pt x="3590" y="35"/>
                  </a:cubicBezTo>
                  <a:cubicBezTo>
                    <a:pt x="2949" y="113"/>
                    <a:pt x="2298" y="315"/>
                    <a:pt x="1715" y="624"/>
                  </a:cubicBezTo>
                  <a:cubicBezTo>
                    <a:pt x="1132" y="935"/>
                    <a:pt x="621" y="1342"/>
                    <a:pt x="201" y="1837"/>
                  </a:cubicBezTo>
                  <a:cubicBezTo>
                    <a:pt x="145" y="1902"/>
                    <a:pt x="91" y="1969"/>
                    <a:pt x="39" y="2037"/>
                  </a:cubicBezTo>
                  <a:cubicBezTo>
                    <a:pt x="1" y="2087"/>
                    <a:pt x="32" y="2166"/>
                    <a:pt x="81" y="2195"/>
                  </a:cubicBezTo>
                  <a:cubicBezTo>
                    <a:pt x="99" y="2206"/>
                    <a:pt x="118" y="2211"/>
                    <a:pt x="136" y="2211"/>
                  </a:cubicBezTo>
                  <a:cubicBezTo>
                    <a:pt x="176" y="2211"/>
                    <a:pt x="213" y="2187"/>
                    <a:pt x="239" y="2153"/>
                  </a:cubicBezTo>
                  <a:cubicBezTo>
                    <a:pt x="616" y="1665"/>
                    <a:pt x="1103" y="1245"/>
                    <a:pt x="1638" y="929"/>
                  </a:cubicBezTo>
                  <a:cubicBezTo>
                    <a:pt x="2175" y="612"/>
                    <a:pt x="2774" y="391"/>
                    <a:pt x="3402" y="286"/>
                  </a:cubicBezTo>
                  <a:cubicBezTo>
                    <a:pt x="3656" y="245"/>
                    <a:pt x="3927" y="223"/>
                    <a:pt x="4195" y="223"/>
                  </a:cubicBezTo>
                  <a:cubicBezTo>
                    <a:pt x="4239" y="223"/>
                    <a:pt x="4283" y="223"/>
                    <a:pt x="4327" y="225"/>
                  </a:cubicBezTo>
                  <a:cubicBezTo>
                    <a:pt x="4637" y="234"/>
                    <a:pt x="4929" y="272"/>
                    <a:pt x="5235" y="341"/>
                  </a:cubicBezTo>
                  <a:cubicBezTo>
                    <a:pt x="5839" y="479"/>
                    <a:pt x="6401" y="721"/>
                    <a:pt x="6918" y="1063"/>
                  </a:cubicBezTo>
                  <a:cubicBezTo>
                    <a:pt x="7415" y="1392"/>
                    <a:pt x="7866" y="1819"/>
                    <a:pt x="8212" y="2302"/>
                  </a:cubicBezTo>
                  <a:lnTo>
                    <a:pt x="8212" y="2302"/>
                  </a:lnTo>
                  <a:cubicBezTo>
                    <a:pt x="7842" y="2238"/>
                    <a:pt x="7467" y="2205"/>
                    <a:pt x="7092" y="2205"/>
                  </a:cubicBezTo>
                  <a:cubicBezTo>
                    <a:pt x="6960" y="2205"/>
                    <a:pt x="6828" y="2209"/>
                    <a:pt x="6697" y="2217"/>
                  </a:cubicBezTo>
                  <a:cubicBezTo>
                    <a:pt x="6099" y="2254"/>
                    <a:pt x="5505" y="2369"/>
                    <a:pt x="4938" y="2566"/>
                  </a:cubicBezTo>
                  <a:cubicBezTo>
                    <a:pt x="4372" y="2762"/>
                    <a:pt x="3864" y="3024"/>
                    <a:pt x="3300" y="3180"/>
                  </a:cubicBezTo>
                  <a:cubicBezTo>
                    <a:pt x="3044" y="3250"/>
                    <a:pt x="2782" y="3295"/>
                    <a:pt x="2516" y="3295"/>
                  </a:cubicBezTo>
                  <a:cubicBezTo>
                    <a:pt x="2512" y="3295"/>
                    <a:pt x="2509" y="3295"/>
                    <a:pt x="2505" y="3295"/>
                  </a:cubicBezTo>
                  <a:cubicBezTo>
                    <a:pt x="2256" y="3294"/>
                    <a:pt x="2026" y="3261"/>
                    <a:pt x="1784" y="3192"/>
                  </a:cubicBezTo>
                  <a:cubicBezTo>
                    <a:pt x="1314" y="3057"/>
                    <a:pt x="875" y="2797"/>
                    <a:pt x="540" y="2444"/>
                  </a:cubicBezTo>
                  <a:cubicBezTo>
                    <a:pt x="497" y="2398"/>
                    <a:pt x="454" y="2355"/>
                    <a:pt x="413" y="2309"/>
                  </a:cubicBezTo>
                  <a:cubicBezTo>
                    <a:pt x="396" y="2290"/>
                    <a:pt x="375" y="2282"/>
                    <a:pt x="354" y="2282"/>
                  </a:cubicBezTo>
                  <a:cubicBezTo>
                    <a:pt x="290" y="2282"/>
                    <a:pt x="224" y="2356"/>
                    <a:pt x="271" y="2419"/>
                  </a:cubicBezTo>
                  <a:cubicBezTo>
                    <a:pt x="580" y="2837"/>
                    <a:pt x="1017" y="3140"/>
                    <a:pt x="1501" y="3325"/>
                  </a:cubicBezTo>
                  <a:cubicBezTo>
                    <a:pt x="1831" y="3450"/>
                    <a:pt x="2178" y="3513"/>
                    <a:pt x="2527" y="3513"/>
                  </a:cubicBezTo>
                  <a:cubicBezTo>
                    <a:pt x="2702" y="3513"/>
                    <a:pt x="2877" y="3497"/>
                    <a:pt x="3050" y="3466"/>
                  </a:cubicBezTo>
                  <a:cubicBezTo>
                    <a:pt x="3629" y="3362"/>
                    <a:pt x="4162" y="3105"/>
                    <a:pt x="4705" y="2893"/>
                  </a:cubicBezTo>
                  <a:cubicBezTo>
                    <a:pt x="5248" y="2680"/>
                    <a:pt x="5832" y="2526"/>
                    <a:pt x="6423" y="2465"/>
                  </a:cubicBezTo>
                  <a:cubicBezTo>
                    <a:pt x="6649" y="2441"/>
                    <a:pt x="6877" y="2429"/>
                    <a:pt x="7104" y="2429"/>
                  </a:cubicBezTo>
                  <a:cubicBezTo>
                    <a:pt x="7474" y="2429"/>
                    <a:pt x="7843" y="2461"/>
                    <a:pt x="8207" y="2527"/>
                  </a:cubicBezTo>
                  <a:cubicBezTo>
                    <a:pt x="8279" y="2540"/>
                    <a:pt x="8352" y="2554"/>
                    <a:pt x="8425" y="2570"/>
                  </a:cubicBezTo>
                  <a:cubicBezTo>
                    <a:pt x="8432" y="2571"/>
                    <a:pt x="8440" y="2572"/>
                    <a:pt x="8448" y="2572"/>
                  </a:cubicBezTo>
                  <a:cubicBezTo>
                    <a:pt x="8529" y="2572"/>
                    <a:pt x="8601" y="2485"/>
                    <a:pt x="8551" y="2405"/>
                  </a:cubicBezTo>
                  <a:cubicBezTo>
                    <a:pt x="8202" y="1862"/>
                    <a:pt x="7750" y="1392"/>
                    <a:pt x="7228" y="1011"/>
                  </a:cubicBezTo>
                  <a:cubicBezTo>
                    <a:pt x="6705" y="631"/>
                    <a:pt x="6125" y="352"/>
                    <a:pt x="5508" y="183"/>
                  </a:cubicBezTo>
                  <a:cubicBezTo>
                    <a:pt x="5077" y="64"/>
                    <a:pt x="4622" y="1"/>
                    <a:pt x="41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740975" y="1395275"/>
              <a:ext cx="139150" cy="93925"/>
            </a:xfrm>
            <a:custGeom>
              <a:avLst/>
              <a:gdLst/>
              <a:ahLst/>
              <a:cxnLst/>
              <a:rect l="l" t="t" r="r" b="b"/>
              <a:pathLst>
                <a:path w="5566" h="3757" extrusionOk="0">
                  <a:moveTo>
                    <a:pt x="4528" y="299"/>
                  </a:moveTo>
                  <a:cubicBezTo>
                    <a:pt x="4524" y="300"/>
                    <a:pt x="4512" y="301"/>
                    <a:pt x="4511" y="301"/>
                  </a:cubicBezTo>
                  <a:cubicBezTo>
                    <a:pt x="4511" y="301"/>
                    <a:pt x="4513" y="301"/>
                    <a:pt x="4519" y="300"/>
                  </a:cubicBezTo>
                  <a:cubicBezTo>
                    <a:pt x="4522" y="300"/>
                    <a:pt x="4525" y="299"/>
                    <a:pt x="4528" y="299"/>
                  </a:cubicBezTo>
                  <a:close/>
                  <a:moveTo>
                    <a:pt x="5222" y="641"/>
                  </a:moveTo>
                  <a:lnTo>
                    <a:pt x="5222" y="641"/>
                  </a:lnTo>
                  <a:cubicBezTo>
                    <a:pt x="5222" y="641"/>
                    <a:pt x="5222" y="641"/>
                    <a:pt x="5222" y="642"/>
                  </a:cubicBezTo>
                  <a:cubicBezTo>
                    <a:pt x="5220" y="647"/>
                    <a:pt x="5219" y="648"/>
                    <a:pt x="5219" y="648"/>
                  </a:cubicBezTo>
                  <a:cubicBezTo>
                    <a:pt x="5219" y="648"/>
                    <a:pt x="5221" y="644"/>
                    <a:pt x="5222" y="641"/>
                  </a:cubicBezTo>
                  <a:close/>
                  <a:moveTo>
                    <a:pt x="1956" y="1388"/>
                  </a:moveTo>
                  <a:lnTo>
                    <a:pt x="1956" y="1388"/>
                  </a:lnTo>
                  <a:cubicBezTo>
                    <a:pt x="1955" y="1388"/>
                    <a:pt x="1947" y="1394"/>
                    <a:pt x="1943" y="1397"/>
                  </a:cubicBezTo>
                  <a:lnTo>
                    <a:pt x="1943" y="1397"/>
                  </a:lnTo>
                  <a:cubicBezTo>
                    <a:pt x="1948" y="1394"/>
                    <a:pt x="1952" y="1391"/>
                    <a:pt x="1956" y="1388"/>
                  </a:cubicBezTo>
                  <a:close/>
                  <a:moveTo>
                    <a:pt x="3023" y="1604"/>
                  </a:moveTo>
                  <a:cubicBezTo>
                    <a:pt x="3021" y="1606"/>
                    <a:pt x="3019" y="1607"/>
                    <a:pt x="3019" y="1608"/>
                  </a:cubicBezTo>
                  <a:cubicBezTo>
                    <a:pt x="3020" y="1606"/>
                    <a:pt x="3022" y="1605"/>
                    <a:pt x="3023" y="1604"/>
                  </a:cubicBezTo>
                  <a:close/>
                  <a:moveTo>
                    <a:pt x="968" y="2371"/>
                  </a:moveTo>
                  <a:lnTo>
                    <a:pt x="968" y="2371"/>
                  </a:lnTo>
                  <a:cubicBezTo>
                    <a:pt x="968" y="2371"/>
                    <a:pt x="967" y="2372"/>
                    <a:pt x="963" y="2377"/>
                  </a:cubicBezTo>
                  <a:lnTo>
                    <a:pt x="963" y="2377"/>
                  </a:lnTo>
                  <a:cubicBezTo>
                    <a:pt x="965" y="2374"/>
                    <a:pt x="968" y="2371"/>
                    <a:pt x="968" y="2371"/>
                  </a:cubicBezTo>
                  <a:close/>
                  <a:moveTo>
                    <a:pt x="1551" y="3446"/>
                  </a:moveTo>
                  <a:cubicBezTo>
                    <a:pt x="1547" y="3446"/>
                    <a:pt x="1543" y="3447"/>
                    <a:pt x="1540" y="3447"/>
                  </a:cubicBezTo>
                  <a:cubicBezTo>
                    <a:pt x="1535" y="3448"/>
                    <a:pt x="1533" y="3448"/>
                    <a:pt x="1533" y="3448"/>
                  </a:cubicBezTo>
                  <a:cubicBezTo>
                    <a:pt x="1533" y="3448"/>
                    <a:pt x="1544" y="3446"/>
                    <a:pt x="1551" y="3446"/>
                  </a:cubicBezTo>
                  <a:close/>
                  <a:moveTo>
                    <a:pt x="4619" y="288"/>
                  </a:moveTo>
                  <a:lnTo>
                    <a:pt x="4619" y="288"/>
                  </a:lnTo>
                  <a:cubicBezTo>
                    <a:pt x="4450" y="437"/>
                    <a:pt x="4279" y="583"/>
                    <a:pt x="4107" y="728"/>
                  </a:cubicBezTo>
                  <a:cubicBezTo>
                    <a:pt x="3838" y="956"/>
                    <a:pt x="3565" y="1178"/>
                    <a:pt x="3289" y="1397"/>
                  </a:cubicBezTo>
                  <a:cubicBezTo>
                    <a:pt x="3220" y="1451"/>
                    <a:pt x="3151" y="1505"/>
                    <a:pt x="3082" y="1559"/>
                  </a:cubicBezTo>
                  <a:cubicBezTo>
                    <a:pt x="3066" y="1571"/>
                    <a:pt x="3050" y="1583"/>
                    <a:pt x="3034" y="1595"/>
                  </a:cubicBezTo>
                  <a:cubicBezTo>
                    <a:pt x="3031" y="1598"/>
                    <a:pt x="3027" y="1601"/>
                    <a:pt x="3023" y="1604"/>
                  </a:cubicBezTo>
                  <a:lnTo>
                    <a:pt x="3023" y="1604"/>
                  </a:lnTo>
                  <a:cubicBezTo>
                    <a:pt x="3025" y="1602"/>
                    <a:pt x="3027" y="1601"/>
                    <a:pt x="3027" y="1601"/>
                  </a:cubicBezTo>
                  <a:lnTo>
                    <a:pt x="3027" y="1601"/>
                  </a:lnTo>
                  <a:cubicBezTo>
                    <a:pt x="3027" y="1601"/>
                    <a:pt x="3026" y="1602"/>
                    <a:pt x="3023" y="1604"/>
                  </a:cubicBezTo>
                  <a:cubicBezTo>
                    <a:pt x="3014" y="1611"/>
                    <a:pt x="3004" y="1618"/>
                    <a:pt x="2995" y="1626"/>
                  </a:cubicBezTo>
                  <a:cubicBezTo>
                    <a:pt x="2960" y="1653"/>
                    <a:pt x="2925" y="1680"/>
                    <a:pt x="2889" y="1706"/>
                  </a:cubicBezTo>
                  <a:cubicBezTo>
                    <a:pt x="2750" y="1814"/>
                    <a:pt x="2609" y="1919"/>
                    <a:pt x="2468" y="2023"/>
                  </a:cubicBezTo>
                  <a:cubicBezTo>
                    <a:pt x="2185" y="2230"/>
                    <a:pt x="1899" y="2435"/>
                    <a:pt x="1609" y="2632"/>
                  </a:cubicBezTo>
                  <a:cubicBezTo>
                    <a:pt x="1320" y="2831"/>
                    <a:pt x="1025" y="3027"/>
                    <a:pt x="727" y="3217"/>
                  </a:cubicBezTo>
                  <a:cubicBezTo>
                    <a:pt x="691" y="3240"/>
                    <a:pt x="655" y="3264"/>
                    <a:pt x="619" y="3286"/>
                  </a:cubicBezTo>
                  <a:cubicBezTo>
                    <a:pt x="571" y="3316"/>
                    <a:pt x="548" y="3384"/>
                    <a:pt x="580" y="3434"/>
                  </a:cubicBezTo>
                  <a:cubicBezTo>
                    <a:pt x="588" y="3447"/>
                    <a:pt x="598" y="3458"/>
                    <a:pt x="610" y="3466"/>
                  </a:cubicBezTo>
                  <a:lnTo>
                    <a:pt x="610" y="3466"/>
                  </a:lnTo>
                  <a:cubicBezTo>
                    <a:pt x="568" y="3463"/>
                    <a:pt x="525" y="3458"/>
                    <a:pt x="483" y="3453"/>
                  </a:cubicBezTo>
                  <a:cubicBezTo>
                    <a:pt x="478" y="3452"/>
                    <a:pt x="473" y="3451"/>
                    <a:pt x="468" y="3451"/>
                  </a:cubicBezTo>
                  <a:lnTo>
                    <a:pt x="468" y="3451"/>
                  </a:lnTo>
                  <a:cubicBezTo>
                    <a:pt x="469" y="3451"/>
                    <a:pt x="440" y="3447"/>
                    <a:pt x="432" y="3446"/>
                  </a:cubicBezTo>
                  <a:cubicBezTo>
                    <a:pt x="404" y="3441"/>
                    <a:pt x="375" y="3438"/>
                    <a:pt x="345" y="3432"/>
                  </a:cubicBezTo>
                  <a:cubicBezTo>
                    <a:pt x="341" y="3431"/>
                    <a:pt x="338" y="3430"/>
                    <a:pt x="334" y="3430"/>
                  </a:cubicBezTo>
                  <a:lnTo>
                    <a:pt x="334" y="3430"/>
                  </a:lnTo>
                  <a:cubicBezTo>
                    <a:pt x="351" y="3391"/>
                    <a:pt x="369" y="3352"/>
                    <a:pt x="387" y="3314"/>
                  </a:cubicBezTo>
                  <a:cubicBezTo>
                    <a:pt x="431" y="3222"/>
                    <a:pt x="477" y="3132"/>
                    <a:pt x="526" y="3043"/>
                  </a:cubicBezTo>
                  <a:cubicBezTo>
                    <a:pt x="624" y="2868"/>
                    <a:pt x="731" y="2698"/>
                    <a:pt x="847" y="2535"/>
                  </a:cubicBezTo>
                  <a:cubicBezTo>
                    <a:pt x="876" y="2493"/>
                    <a:pt x="907" y="2451"/>
                    <a:pt x="937" y="2411"/>
                  </a:cubicBezTo>
                  <a:cubicBezTo>
                    <a:pt x="943" y="2402"/>
                    <a:pt x="949" y="2394"/>
                    <a:pt x="956" y="2386"/>
                  </a:cubicBezTo>
                  <a:lnTo>
                    <a:pt x="956" y="2386"/>
                  </a:lnTo>
                  <a:cubicBezTo>
                    <a:pt x="956" y="2386"/>
                    <a:pt x="965" y="2376"/>
                    <a:pt x="966" y="2374"/>
                  </a:cubicBezTo>
                  <a:cubicBezTo>
                    <a:pt x="982" y="2352"/>
                    <a:pt x="998" y="2332"/>
                    <a:pt x="1014" y="2312"/>
                  </a:cubicBezTo>
                  <a:cubicBezTo>
                    <a:pt x="1078" y="2232"/>
                    <a:pt x="1144" y="2155"/>
                    <a:pt x="1211" y="2080"/>
                  </a:cubicBezTo>
                  <a:cubicBezTo>
                    <a:pt x="1346" y="1930"/>
                    <a:pt x="1487" y="1787"/>
                    <a:pt x="1637" y="1653"/>
                  </a:cubicBezTo>
                  <a:cubicBezTo>
                    <a:pt x="1713" y="1585"/>
                    <a:pt x="1791" y="1520"/>
                    <a:pt x="1869" y="1455"/>
                  </a:cubicBezTo>
                  <a:cubicBezTo>
                    <a:pt x="1888" y="1441"/>
                    <a:pt x="1906" y="1426"/>
                    <a:pt x="1925" y="1411"/>
                  </a:cubicBezTo>
                  <a:cubicBezTo>
                    <a:pt x="1931" y="1407"/>
                    <a:pt x="1936" y="1402"/>
                    <a:pt x="1942" y="1398"/>
                  </a:cubicBezTo>
                  <a:lnTo>
                    <a:pt x="1942" y="1398"/>
                  </a:lnTo>
                  <a:cubicBezTo>
                    <a:pt x="1942" y="1399"/>
                    <a:pt x="1941" y="1399"/>
                    <a:pt x="1941" y="1399"/>
                  </a:cubicBezTo>
                  <a:cubicBezTo>
                    <a:pt x="1941" y="1399"/>
                    <a:pt x="1942" y="1398"/>
                    <a:pt x="1943" y="1397"/>
                  </a:cubicBezTo>
                  <a:lnTo>
                    <a:pt x="1943" y="1397"/>
                  </a:lnTo>
                  <a:cubicBezTo>
                    <a:pt x="1943" y="1397"/>
                    <a:pt x="1943" y="1398"/>
                    <a:pt x="1942" y="1398"/>
                  </a:cubicBezTo>
                  <a:lnTo>
                    <a:pt x="1942" y="1398"/>
                  </a:lnTo>
                  <a:cubicBezTo>
                    <a:pt x="1943" y="1397"/>
                    <a:pt x="1945" y="1396"/>
                    <a:pt x="1948" y="1394"/>
                  </a:cubicBezTo>
                  <a:cubicBezTo>
                    <a:pt x="1954" y="1389"/>
                    <a:pt x="1960" y="1384"/>
                    <a:pt x="1966" y="1379"/>
                  </a:cubicBezTo>
                  <a:cubicBezTo>
                    <a:pt x="2006" y="1348"/>
                    <a:pt x="2048" y="1319"/>
                    <a:pt x="2088" y="1289"/>
                  </a:cubicBezTo>
                  <a:cubicBezTo>
                    <a:pt x="2252" y="1170"/>
                    <a:pt x="2424" y="1060"/>
                    <a:pt x="2599" y="960"/>
                  </a:cubicBezTo>
                  <a:cubicBezTo>
                    <a:pt x="2775" y="859"/>
                    <a:pt x="2956" y="769"/>
                    <a:pt x="3141" y="688"/>
                  </a:cubicBezTo>
                  <a:cubicBezTo>
                    <a:pt x="3152" y="683"/>
                    <a:pt x="3163" y="678"/>
                    <a:pt x="3173" y="674"/>
                  </a:cubicBezTo>
                  <a:cubicBezTo>
                    <a:pt x="3175" y="673"/>
                    <a:pt x="3177" y="672"/>
                    <a:pt x="3179" y="671"/>
                  </a:cubicBezTo>
                  <a:lnTo>
                    <a:pt x="3179" y="671"/>
                  </a:lnTo>
                  <a:cubicBezTo>
                    <a:pt x="3178" y="672"/>
                    <a:pt x="3177" y="672"/>
                    <a:pt x="3177" y="672"/>
                  </a:cubicBezTo>
                  <a:cubicBezTo>
                    <a:pt x="3177" y="672"/>
                    <a:pt x="3180" y="671"/>
                    <a:pt x="3185" y="669"/>
                  </a:cubicBezTo>
                  <a:lnTo>
                    <a:pt x="3185" y="669"/>
                  </a:lnTo>
                  <a:cubicBezTo>
                    <a:pt x="3187" y="668"/>
                    <a:pt x="3189" y="667"/>
                    <a:pt x="3191" y="667"/>
                  </a:cubicBezTo>
                  <a:cubicBezTo>
                    <a:pt x="3194" y="665"/>
                    <a:pt x="3195" y="665"/>
                    <a:pt x="3195" y="665"/>
                  </a:cubicBezTo>
                  <a:lnTo>
                    <a:pt x="3195" y="665"/>
                  </a:lnTo>
                  <a:cubicBezTo>
                    <a:pt x="3195" y="665"/>
                    <a:pt x="3193" y="666"/>
                    <a:pt x="3191" y="667"/>
                  </a:cubicBezTo>
                  <a:lnTo>
                    <a:pt x="3191" y="667"/>
                  </a:lnTo>
                  <a:cubicBezTo>
                    <a:pt x="3214" y="657"/>
                    <a:pt x="3235" y="648"/>
                    <a:pt x="3257" y="639"/>
                  </a:cubicBezTo>
                  <a:cubicBezTo>
                    <a:pt x="3303" y="620"/>
                    <a:pt x="3349" y="602"/>
                    <a:pt x="3396" y="586"/>
                  </a:cubicBezTo>
                  <a:cubicBezTo>
                    <a:pt x="3491" y="550"/>
                    <a:pt x="3587" y="517"/>
                    <a:pt x="3684" y="487"/>
                  </a:cubicBezTo>
                  <a:cubicBezTo>
                    <a:pt x="3877" y="427"/>
                    <a:pt x="4073" y="379"/>
                    <a:pt x="4272" y="341"/>
                  </a:cubicBezTo>
                  <a:cubicBezTo>
                    <a:pt x="4322" y="332"/>
                    <a:pt x="4371" y="323"/>
                    <a:pt x="4421" y="316"/>
                  </a:cubicBezTo>
                  <a:cubicBezTo>
                    <a:pt x="4445" y="311"/>
                    <a:pt x="4468" y="308"/>
                    <a:pt x="4492" y="305"/>
                  </a:cubicBezTo>
                  <a:cubicBezTo>
                    <a:pt x="4505" y="303"/>
                    <a:pt x="4516" y="301"/>
                    <a:pt x="4529" y="299"/>
                  </a:cubicBezTo>
                  <a:lnTo>
                    <a:pt x="4529" y="299"/>
                  </a:lnTo>
                  <a:cubicBezTo>
                    <a:pt x="4533" y="299"/>
                    <a:pt x="4538" y="298"/>
                    <a:pt x="4542" y="298"/>
                  </a:cubicBezTo>
                  <a:cubicBezTo>
                    <a:pt x="4567" y="294"/>
                    <a:pt x="4593" y="291"/>
                    <a:pt x="4619" y="288"/>
                  </a:cubicBezTo>
                  <a:close/>
                  <a:moveTo>
                    <a:pt x="4999" y="0"/>
                  </a:moveTo>
                  <a:cubicBezTo>
                    <a:pt x="4997" y="0"/>
                    <a:pt x="4995" y="0"/>
                    <a:pt x="4994" y="0"/>
                  </a:cubicBezTo>
                  <a:cubicBezTo>
                    <a:pt x="4576" y="15"/>
                    <a:pt x="4160" y="80"/>
                    <a:pt x="3756" y="192"/>
                  </a:cubicBezTo>
                  <a:cubicBezTo>
                    <a:pt x="3354" y="304"/>
                    <a:pt x="2963" y="462"/>
                    <a:pt x="2595" y="658"/>
                  </a:cubicBezTo>
                  <a:cubicBezTo>
                    <a:pt x="2225" y="856"/>
                    <a:pt x="1879" y="1095"/>
                    <a:pt x="1560" y="1366"/>
                  </a:cubicBezTo>
                  <a:cubicBezTo>
                    <a:pt x="1241" y="1636"/>
                    <a:pt x="954" y="1943"/>
                    <a:pt x="701" y="2278"/>
                  </a:cubicBezTo>
                  <a:cubicBezTo>
                    <a:pt x="455" y="2604"/>
                    <a:pt x="244" y="2958"/>
                    <a:pt x="80" y="3333"/>
                  </a:cubicBezTo>
                  <a:cubicBezTo>
                    <a:pt x="57" y="3386"/>
                    <a:pt x="34" y="3441"/>
                    <a:pt x="12" y="3496"/>
                  </a:cubicBezTo>
                  <a:cubicBezTo>
                    <a:pt x="0" y="3526"/>
                    <a:pt x="9" y="3574"/>
                    <a:pt x="25" y="3601"/>
                  </a:cubicBezTo>
                  <a:cubicBezTo>
                    <a:pt x="44" y="3630"/>
                    <a:pt x="73" y="3656"/>
                    <a:pt x="107" y="3664"/>
                  </a:cubicBezTo>
                  <a:cubicBezTo>
                    <a:pt x="396" y="3726"/>
                    <a:pt x="691" y="3757"/>
                    <a:pt x="986" y="3757"/>
                  </a:cubicBezTo>
                  <a:cubicBezTo>
                    <a:pt x="1160" y="3757"/>
                    <a:pt x="1335" y="3746"/>
                    <a:pt x="1508" y="3724"/>
                  </a:cubicBezTo>
                  <a:cubicBezTo>
                    <a:pt x="1974" y="3666"/>
                    <a:pt x="2445" y="3533"/>
                    <a:pt x="2885" y="3338"/>
                  </a:cubicBezTo>
                  <a:cubicBezTo>
                    <a:pt x="3315" y="3146"/>
                    <a:pt x="3714" y="2893"/>
                    <a:pt x="4074" y="2590"/>
                  </a:cubicBezTo>
                  <a:cubicBezTo>
                    <a:pt x="4432" y="2292"/>
                    <a:pt x="4745" y="1936"/>
                    <a:pt x="4998" y="1545"/>
                  </a:cubicBezTo>
                  <a:cubicBezTo>
                    <a:pt x="5060" y="1449"/>
                    <a:pt x="5117" y="1351"/>
                    <a:pt x="5171" y="1251"/>
                  </a:cubicBezTo>
                  <a:cubicBezTo>
                    <a:pt x="5198" y="1198"/>
                    <a:pt x="5225" y="1147"/>
                    <a:pt x="5250" y="1095"/>
                  </a:cubicBezTo>
                  <a:cubicBezTo>
                    <a:pt x="5261" y="1071"/>
                    <a:pt x="5272" y="1046"/>
                    <a:pt x="5284" y="1022"/>
                  </a:cubicBezTo>
                  <a:cubicBezTo>
                    <a:pt x="5286" y="1016"/>
                    <a:pt x="5290" y="1009"/>
                    <a:pt x="5292" y="1003"/>
                  </a:cubicBezTo>
                  <a:lnTo>
                    <a:pt x="5304" y="977"/>
                  </a:lnTo>
                  <a:lnTo>
                    <a:pt x="5304" y="977"/>
                  </a:lnTo>
                  <a:cubicBezTo>
                    <a:pt x="5300" y="985"/>
                    <a:pt x="5298" y="990"/>
                    <a:pt x="5298" y="990"/>
                  </a:cubicBezTo>
                  <a:cubicBezTo>
                    <a:pt x="5298" y="990"/>
                    <a:pt x="5299" y="988"/>
                    <a:pt x="5301" y="983"/>
                  </a:cubicBezTo>
                  <a:cubicBezTo>
                    <a:pt x="5307" y="969"/>
                    <a:pt x="5313" y="956"/>
                    <a:pt x="5319" y="943"/>
                  </a:cubicBezTo>
                  <a:cubicBezTo>
                    <a:pt x="5366" y="830"/>
                    <a:pt x="5413" y="715"/>
                    <a:pt x="5447" y="598"/>
                  </a:cubicBezTo>
                  <a:cubicBezTo>
                    <a:pt x="5479" y="488"/>
                    <a:pt x="5507" y="377"/>
                    <a:pt x="5530" y="266"/>
                  </a:cubicBezTo>
                  <a:lnTo>
                    <a:pt x="5532" y="250"/>
                  </a:lnTo>
                  <a:lnTo>
                    <a:pt x="5532" y="250"/>
                  </a:lnTo>
                  <a:cubicBezTo>
                    <a:pt x="5532" y="249"/>
                    <a:pt x="5533" y="247"/>
                    <a:pt x="5534" y="243"/>
                  </a:cubicBezTo>
                  <a:cubicBezTo>
                    <a:pt x="5535" y="237"/>
                    <a:pt x="5536" y="231"/>
                    <a:pt x="5537" y="225"/>
                  </a:cubicBezTo>
                  <a:cubicBezTo>
                    <a:pt x="5540" y="212"/>
                    <a:pt x="5542" y="199"/>
                    <a:pt x="5545" y="186"/>
                  </a:cubicBezTo>
                  <a:cubicBezTo>
                    <a:pt x="5551" y="157"/>
                    <a:pt x="5555" y="128"/>
                    <a:pt x="5560" y="99"/>
                  </a:cubicBezTo>
                  <a:cubicBezTo>
                    <a:pt x="5566" y="63"/>
                    <a:pt x="5551" y="26"/>
                    <a:pt x="5512" y="16"/>
                  </a:cubicBezTo>
                  <a:cubicBezTo>
                    <a:pt x="5507" y="14"/>
                    <a:pt x="5501" y="13"/>
                    <a:pt x="5496" y="13"/>
                  </a:cubicBezTo>
                  <a:cubicBezTo>
                    <a:pt x="5466" y="13"/>
                    <a:pt x="5437" y="33"/>
                    <a:pt x="5429" y="63"/>
                  </a:cubicBezTo>
                  <a:lnTo>
                    <a:pt x="5430" y="63"/>
                  </a:lnTo>
                  <a:cubicBezTo>
                    <a:pt x="5397" y="184"/>
                    <a:pt x="5369" y="273"/>
                    <a:pt x="5324" y="391"/>
                  </a:cubicBezTo>
                  <a:cubicBezTo>
                    <a:pt x="5315" y="416"/>
                    <a:pt x="5305" y="440"/>
                    <a:pt x="5295" y="465"/>
                  </a:cubicBezTo>
                  <a:cubicBezTo>
                    <a:pt x="5290" y="480"/>
                    <a:pt x="5284" y="493"/>
                    <a:pt x="5278" y="507"/>
                  </a:cubicBezTo>
                  <a:cubicBezTo>
                    <a:pt x="5276" y="513"/>
                    <a:pt x="5274" y="520"/>
                    <a:pt x="5270" y="526"/>
                  </a:cubicBezTo>
                  <a:lnTo>
                    <a:pt x="5270" y="526"/>
                  </a:lnTo>
                  <a:cubicBezTo>
                    <a:pt x="5271" y="525"/>
                    <a:pt x="5271" y="525"/>
                    <a:pt x="5271" y="525"/>
                  </a:cubicBezTo>
                  <a:lnTo>
                    <a:pt x="5271" y="525"/>
                  </a:lnTo>
                  <a:cubicBezTo>
                    <a:pt x="5270" y="525"/>
                    <a:pt x="5267" y="534"/>
                    <a:pt x="5267" y="534"/>
                  </a:cubicBezTo>
                  <a:cubicBezTo>
                    <a:pt x="5267" y="534"/>
                    <a:pt x="5268" y="532"/>
                    <a:pt x="5270" y="527"/>
                  </a:cubicBezTo>
                  <a:cubicBezTo>
                    <a:pt x="5270" y="527"/>
                    <a:pt x="5270" y="527"/>
                    <a:pt x="5270" y="526"/>
                  </a:cubicBezTo>
                  <a:lnTo>
                    <a:pt x="5270" y="526"/>
                  </a:lnTo>
                  <a:cubicBezTo>
                    <a:pt x="5270" y="527"/>
                    <a:pt x="5269" y="529"/>
                    <a:pt x="5269" y="531"/>
                  </a:cubicBezTo>
                  <a:cubicBezTo>
                    <a:pt x="5254" y="563"/>
                    <a:pt x="5241" y="595"/>
                    <a:pt x="5227" y="628"/>
                  </a:cubicBezTo>
                  <a:cubicBezTo>
                    <a:pt x="5226" y="632"/>
                    <a:pt x="5224" y="636"/>
                    <a:pt x="5222" y="640"/>
                  </a:cubicBezTo>
                  <a:lnTo>
                    <a:pt x="5222" y="640"/>
                  </a:lnTo>
                  <a:cubicBezTo>
                    <a:pt x="5222" y="641"/>
                    <a:pt x="5222" y="642"/>
                    <a:pt x="5221" y="644"/>
                  </a:cubicBezTo>
                  <a:cubicBezTo>
                    <a:pt x="5214" y="659"/>
                    <a:pt x="5207" y="675"/>
                    <a:pt x="5201" y="690"/>
                  </a:cubicBezTo>
                  <a:cubicBezTo>
                    <a:pt x="5110" y="896"/>
                    <a:pt x="5004" y="1095"/>
                    <a:pt x="4883" y="1285"/>
                  </a:cubicBezTo>
                  <a:cubicBezTo>
                    <a:pt x="4822" y="1380"/>
                    <a:pt x="4758" y="1476"/>
                    <a:pt x="4692" y="1567"/>
                  </a:cubicBezTo>
                  <a:cubicBezTo>
                    <a:pt x="4675" y="1589"/>
                    <a:pt x="4659" y="1610"/>
                    <a:pt x="4643" y="1630"/>
                  </a:cubicBezTo>
                  <a:cubicBezTo>
                    <a:pt x="4639" y="1636"/>
                    <a:pt x="4634" y="1642"/>
                    <a:pt x="4630" y="1648"/>
                  </a:cubicBezTo>
                  <a:cubicBezTo>
                    <a:pt x="4638" y="1637"/>
                    <a:pt x="4641" y="1633"/>
                    <a:pt x="4641" y="1633"/>
                  </a:cubicBezTo>
                  <a:lnTo>
                    <a:pt x="4641" y="1633"/>
                  </a:lnTo>
                  <a:cubicBezTo>
                    <a:pt x="4641" y="1633"/>
                    <a:pt x="4634" y="1642"/>
                    <a:pt x="4631" y="1646"/>
                  </a:cubicBezTo>
                  <a:cubicBezTo>
                    <a:pt x="4623" y="1658"/>
                    <a:pt x="4613" y="1670"/>
                    <a:pt x="4605" y="1680"/>
                  </a:cubicBezTo>
                  <a:cubicBezTo>
                    <a:pt x="4569" y="1725"/>
                    <a:pt x="4533" y="1769"/>
                    <a:pt x="4495" y="1812"/>
                  </a:cubicBezTo>
                  <a:cubicBezTo>
                    <a:pt x="4348" y="1985"/>
                    <a:pt x="4187" y="2145"/>
                    <a:pt x="4017" y="2297"/>
                  </a:cubicBezTo>
                  <a:cubicBezTo>
                    <a:pt x="3975" y="2333"/>
                    <a:pt x="3932" y="2370"/>
                    <a:pt x="3890" y="2406"/>
                  </a:cubicBezTo>
                  <a:cubicBezTo>
                    <a:pt x="3868" y="2423"/>
                    <a:pt x="3848" y="2441"/>
                    <a:pt x="3827" y="2457"/>
                  </a:cubicBezTo>
                  <a:cubicBezTo>
                    <a:pt x="3816" y="2467"/>
                    <a:pt x="3804" y="2475"/>
                    <a:pt x="3792" y="2485"/>
                  </a:cubicBezTo>
                  <a:cubicBezTo>
                    <a:pt x="3786" y="2489"/>
                    <a:pt x="3781" y="2493"/>
                    <a:pt x="3775" y="2498"/>
                  </a:cubicBezTo>
                  <a:cubicBezTo>
                    <a:pt x="3768" y="2504"/>
                    <a:pt x="3765" y="2506"/>
                    <a:pt x="3765" y="2506"/>
                  </a:cubicBezTo>
                  <a:cubicBezTo>
                    <a:pt x="3766" y="2506"/>
                    <a:pt x="3777" y="2496"/>
                    <a:pt x="3777" y="2496"/>
                  </a:cubicBezTo>
                  <a:lnTo>
                    <a:pt x="3777" y="2496"/>
                  </a:lnTo>
                  <a:cubicBezTo>
                    <a:pt x="3777" y="2496"/>
                    <a:pt x="3776" y="2497"/>
                    <a:pt x="3773" y="2500"/>
                  </a:cubicBezTo>
                  <a:cubicBezTo>
                    <a:pt x="3684" y="2568"/>
                    <a:pt x="3593" y="2633"/>
                    <a:pt x="3499" y="2695"/>
                  </a:cubicBezTo>
                  <a:cubicBezTo>
                    <a:pt x="3309" y="2822"/>
                    <a:pt x="3109" y="2937"/>
                    <a:pt x="2902" y="3035"/>
                  </a:cubicBezTo>
                  <a:cubicBezTo>
                    <a:pt x="2852" y="3060"/>
                    <a:pt x="2801" y="3084"/>
                    <a:pt x="2750" y="3107"/>
                  </a:cubicBezTo>
                  <a:cubicBezTo>
                    <a:pt x="2737" y="3113"/>
                    <a:pt x="2722" y="3118"/>
                    <a:pt x="2709" y="3123"/>
                  </a:cubicBezTo>
                  <a:lnTo>
                    <a:pt x="2705" y="3125"/>
                  </a:lnTo>
                  <a:lnTo>
                    <a:pt x="2705" y="3125"/>
                  </a:lnTo>
                  <a:cubicBezTo>
                    <a:pt x="2704" y="3126"/>
                    <a:pt x="2703" y="3126"/>
                    <a:pt x="2701" y="3127"/>
                  </a:cubicBezTo>
                  <a:cubicBezTo>
                    <a:pt x="2675" y="3139"/>
                    <a:pt x="2647" y="3150"/>
                    <a:pt x="2620" y="3160"/>
                  </a:cubicBezTo>
                  <a:cubicBezTo>
                    <a:pt x="2514" y="3203"/>
                    <a:pt x="2406" y="3241"/>
                    <a:pt x="2298" y="3276"/>
                  </a:cubicBezTo>
                  <a:cubicBezTo>
                    <a:pt x="2082" y="3344"/>
                    <a:pt x="1863" y="3396"/>
                    <a:pt x="1640" y="3433"/>
                  </a:cubicBezTo>
                  <a:cubicBezTo>
                    <a:pt x="1611" y="3436"/>
                    <a:pt x="1583" y="3441"/>
                    <a:pt x="1554" y="3445"/>
                  </a:cubicBezTo>
                  <a:cubicBezTo>
                    <a:pt x="1553" y="3445"/>
                    <a:pt x="1552" y="3445"/>
                    <a:pt x="1552" y="3445"/>
                  </a:cubicBezTo>
                  <a:lnTo>
                    <a:pt x="1552" y="3445"/>
                  </a:lnTo>
                  <a:cubicBezTo>
                    <a:pt x="1550" y="3445"/>
                    <a:pt x="1549" y="3446"/>
                    <a:pt x="1547" y="3446"/>
                  </a:cubicBezTo>
                  <a:cubicBezTo>
                    <a:pt x="1530" y="3448"/>
                    <a:pt x="1514" y="3451"/>
                    <a:pt x="1497" y="3452"/>
                  </a:cubicBezTo>
                  <a:cubicBezTo>
                    <a:pt x="1442" y="3459"/>
                    <a:pt x="1386" y="3465"/>
                    <a:pt x="1330" y="3469"/>
                  </a:cubicBezTo>
                  <a:cubicBezTo>
                    <a:pt x="1217" y="3478"/>
                    <a:pt x="1104" y="3483"/>
                    <a:pt x="990" y="3483"/>
                  </a:cubicBezTo>
                  <a:cubicBezTo>
                    <a:pt x="900" y="3483"/>
                    <a:pt x="811" y="3480"/>
                    <a:pt x="723" y="3475"/>
                  </a:cubicBezTo>
                  <a:lnTo>
                    <a:pt x="723" y="3475"/>
                  </a:lnTo>
                  <a:cubicBezTo>
                    <a:pt x="724" y="3474"/>
                    <a:pt x="726" y="3473"/>
                    <a:pt x="727" y="3472"/>
                  </a:cubicBezTo>
                  <a:cubicBezTo>
                    <a:pt x="1026" y="3284"/>
                    <a:pt x="1322" y="3094"/>
                    <a:pt x="1615" y="2896"/>
                  </a:cubicBezTo>
                  <a:cubicBezTo>
                    <a:pt x="1906" y="2700"/>
                    <a:pt x="2197" y="2499"/>
                    <a:pt x="2482" y="2293"/>
                  </a:cubicBezTo>
                  <a:cubicBezTo>
                    <a:pt x="2769" y="2087"/>
                    <a:pt x="3052" y="1878"/>
                    <a:pt x="3332" y="1664"/>
                  </a:cubicBezTo>
                  <a:cubicBezTo>
                    <a:pt x="3611" y="1449"/>
                    <a:pt x="3899" y="1222"/>
                    <a:pt x="4178" y="995"/>
                  </a:cubicBezTo>
                  <a:cubicBezTo>
                    <a:pt x="4451" y="771"/>
                    <a:pt x="4721" y="544"/>
                    <a:pt x="4985" y="311"/>
                  </a:cubicBezTo>
                  <a:cubicBezTo>
                    <a:pt x="5019" y="281"/>
                    <a:pt x="5052" y="251"/>
                    <a:pt x="5085" y="223"/>
                  </a:cubicBezTo>
                  <a:cubicBezTo>
                    <a:pt x="5125" y="188"/>
                    <a:pt x="5132" y="125"/>
                    <a:pt x="5113" y="80"/>
                  </a:cubicBezTo>
                  <a:cubicBezTo>
                    <a:pt x="5094" y="36"/>
                    <a:pt x="5049" y="0"/>
                    <a:pt x="49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850150" y="1302275"/>
              <a:ext cx="42875" cy="100975"/>
            </a:xfrm>
            <a:custGeom>
              <a:avLst/>
              <a:gdLst/>
              <a:ahLst/>
              <a:cxnLst/>
              <a:rect l="l" t="t" r="r" b="b"/>
              <a:pathLst>
                <a:path w="1715" h="4039" extrusionOk="0">
                  <a:moveTo>
                    <a:pt x="771" y="220"/>
                  </a:moveTo>
                  <a:lnTo>
                    <a:pt x="767" y="221"/>
                  </a:lnTo>
                  <a:lnTo>
                    <a:pt x="767" y="221"/>
                  </a:lnTo>
                  <a:cubicBezTo>
                    <a:pt x="768" y="220"/>
                    <a:pt x="769" y="220"/>
                    <a:pt x="771" y="220"/>
                  </a:cubicBezTo>
                  <a:close/>
                  <a:moveTo>
                    <a:pt x="777" y="220"/>
                  </a:moveTo>
                  <a:lnTo>
                    <a:pt x="777" y="220"/>
                  </a:lnTo>
                  <a:cubicBezTo>
                    <a:pt x="779" y="220"/>
                    <a:pt x="781" y="220"/>
                    <a:pt x="783" y="221"/>
                  </a:cubicBezTo>
                  <a:lnTo>
                    <a:pt x="783" y="221"/>
                  </a:lnTo>
                  <a:lnTo>
                    <a:pt x="777" y="220"/>
                  </a:lnTo>
                  <a:close/>
                  <a:moveTo>
                    <a:pt x="722" y="232"/>
                  </a:moveTo>
                  <a:cubicBezTo>
                    <a:pt x="723" y="232"/>
                    <a:pt x="723" y="232"/>
                    <a:pt x="723" y="232"/>
                  </a:cubicBezTo>
                  <a:cubicBezTo>
                    <a:pt x="723" y="232"/>
                    <a:pt x="718" y="234"/>
                    <a:pt x="713" y="235"/>
                  </a:cubicBezTo>
                  <a:lnTo>
                    <a:pt x="713" y="235"/>
                  </a:lnTo>
                  <a:cubicBezTo>
                    <a:pt x="717" y="233"/>
                    <a:pt x="720" y="232"/>
                    <a:pt x="722" y="232"/>
                  </a:cubicBezTo>
                  <a:close/>
                  <a:moveTo>
                    <a:pt x="874" y="258"/>
                  </a:moveTo>
                  <a:cubicBezTo>
                    <a:pt x="876" y="259"/>
                    <a:pt x="879" y="262"/>
                    <a:pt x="881" y="264"/>
                  </a:cubicBezTo>
                  <a:lnTo>
                    <a:pt x="881" y="264"/>
                  </a:lnTo>
                  <a:cubicBezTo>
                    <a:pt x="877" y="261"/>
                    <a:pt x="873" y="258"/>
                    <a:pt x="874" y="258"/>
                  </a:cubicBezTo>
                  <a:close/>
                  <a:moveTo>
                    <a:pt x="961" y="347"/>
                  </a:moveTo>
                  <a:lnTo>
                    <a:pt x="961" y="347"/>
                  </a:lnTo>
                  <a:cubicBezTo>
                    <a:pt x="964" y="351"/>
                    <a:pt x="968" y="357"/>
                    <a:pt x="969" y="357"/>
                  </a:cubicBezTo>
                  <a:cubicBezTo>
                    <a:pt x="969" y="357"/>
                    <a:pt x="968" y="356"/>
                    <a:pt x="967" y="354"/>
                  </a:cubicBezTo>
                  <a:lnTo>
                    <a:pt x="961" y="347"/>
                  </a:lnTo>
                  <a:close/>
                  <a:moveTo>
                    <a:pt x="201" y="1156"/>
                  </a:moveTo>
                  <a:lnTo>
                    <a:pt x="201" y="1156"/>
                  </a:lnTo>
                  <a:cubicBezTo>
                    <a:pt x="200" y="1160"/>
                    <a:pt x="200" y="1164"/>
                    <a:pt x="199" y="1168"/>
                  </a:cubicBezTo>
                  <a:lnTo>
                    <a:pt x="199" y="1168"/>
                  </a:lnTo>
                  <a:cubicBezTo>
                    <a:pt x="200" y="1165"/>
                    <a:pt x="200" y="1162"/>
                    <a:pt x="201" y="1156"/>
                  </a:cubicBezTo>
                  <a:close/>
                  <a:moveTo>
                    <a:pt x="777" y="222"/>
                  </a:moveTo>
                  <a:cubicBezTo>
                    <a:pt x="782" y="222"/>
                    <a:pt x="787" y="222"/>
                    <a:pt x="792" y="222"/>
                  </a:cubicBezTo>
                  <a:lnTo>
                    <a:pt x="792" y="222"/>
                  </a:lnTo>
                  <a:cubicBezTo>
                    <a:pt x="800" y="224"/>
                    <a:pt x="807" y="226"/>
                    <a:pt x="815" y="228"/>
                  </a:cubicBezTo>
                  <a:cubicBezTo>
                    <a:pt x="818" y="229"/>
                    <a:pt x="822" y="230"/>
                    <a:pt x="826" y="231"/>
                  </a:cubicBezTo>
                  <a:lnTo>
                    <a:pt x="826" y="231"/>
                  </a:lnTo>
                  <a:cubicBezTo>
                    <a:pt x="829" y="233"/>
                    <a:pt x="832" y="234"/>
                    <a:pt x="835" y="235"/>
                  </a:cubicBezTo>
                  <a:cubicBezTo>
                    <a:pt x="847" y="241"/>
                    <a:pt x="858" y="248"/>
                    <a:pt x="869" y="256"/>
                  </a:cubicBezTo>
                  <a:cubicBezTo>
                    <a:pt x="874" y="259"/>
                    <a:pt x="879" y="263"/>
                    <a:pt x="883" y="266"/>
                  </a:cubicBezTo>
                  <a:lnTo>
                    <a:pt x="883" y="266"/>
                  </a:lnTo>
                  <a:cubicBezTo>
                    <a:pt x="884" y="267"/>
                    <a:pt x="884" y="267"/>
                    <a:pt x="885" y="268"/>
                  </a:cubicBezTo>
                  <a:cubicBezTo>
                    <a:pt x="906" y="287"/>
                    <a:pt x="927" y="307"/>
                    <a:pt x="946" y="329"/>
                  </a:cubicBezTo>
                  <a:cubicBezTo>
                    <a:pt x="950" y="334"/>
                    <a:pt x="955" y="340"/>
                    <a:pt x="959" y="345"/>
                  </a:cubicBezTo>
                  <a:lnTo>
                    <a:pt x="961" y="347"/>
                  </a:lnTo>
                  <a:lnTo>
                    <a:pt x="961" y="347"/>
                  </a:lnTo>
                  <a:cubicBezTo>
                    <a:pt x="959" y="345"/>
                    <a:pt x="958" y="344"/>
                    <a:pt x="959" y="344"/>
                  </a:cubicBezTo>
                  <a:lnTo>
                    <a:pt x="959" y="344"/>
                  </a:lnTo>
                  <a:cubicBezTo>
                    <a:pt x="959" y="344"/>
                    <a:pt x="959" y="344"/>
                    <a:pt x="959" y="344"/>
                  </a:cubicBezTo>
                  <a:cubicBezTo>
                    <a:pt x="969" y="352"/>
                    <a:pt x="978" y="370"/>
                    <a:pt x="986" y="382"/>
                  </a:cubicBezTo>
                  <a:cubicBezTo>
                    <a:pt x="1025" y="437"/>
                    <a:pt x="1060" y="494"/>
                    <a:pt x="1094" y="551"/>
                  </a:cubicBezTo>
                  <a:lnTo>
                    <a:pt x="1094" y="551"/>
                  </a:lnTo>
                  <a:cubicBezTo>
                    <a:pt x="1080" y="539"/>
                    <a:pt x="1061" y="532"/>
                    <a:pt x="1041" y="532"/>
                  </a:cubicBezTo>
                  <a:cubicBezTo>
                    <a:pt x="1040" y="532"/>
                    <a:pt x="1038" y="532"/>
                    <a:pt x="1037" y="532"/>
                  </a:cubicBezTo>
                  <a:cubicBezTo>
                    <a:pt x="988" y="534"/>
                    <a:pt x="938" y="574"/>
                    <a:pt x="942" y="627"/>
                  </a:cubicBezTo>
                  <a:cubicBezTo>
                    <a:pt x="969" y="1008"/>
                    <a:pt x="977" y="1388"/>
                    <a:pt x="960" y="1769"/>
                  </a:cubicBezTo>
                  <a:cubicBezTo>
                    <a:pt x="952" y="1959"/>
                    <a:pt x="937" y="2150"/>
                    <a:pt x="918" y="2339"/>
                  </a:cubicBezTo>
                  <a:cubicBezTo>
                    <a:pt x="910" y="2434"/>
                    <a:pt x="899" y="2529"/>
                    <a:pt x="887" y="2624"/>
                  </a:cubicBezTo>
                  <a:cubicBezTo>
                    <a:pt x="884" y="2647"/>
                    <a:pt x="881" y="2669"/>
                    <a:pt x="878" y="2691"/>
                  </a:cubicBezTo>
                  <a:cubicBezTo>
                    <a:pt x="879" y="2683"/>
                    <a:pt x="880" y="2681"/>
                    <a:pt x="880" y="2681"/>
                  </a:cubicBezTo>
                  <a:lnTo>
                    <a:pt x="880" y="2681"/>
                  </a:lnTo>
                  <a:cubicBezTo>
                    <a:pt x="880" y="2681"/>
                    <a:pt x="879" y="2687"/>
                    <a:pt x="879" y="2689"/>
                  </a:cubicBezTo>
                  <a:cubicBezTo>
                    <a:pt x="878" y="2696"/>
                    <a:pt x="877" y="2702"/>
                    <a:pt x="875" y="2708"/>
                  </a:cubicBezTo>
                  <a:cubicBezTo>
                    <a:pt x="874" y="2721"/>
                    <a:pt x="872" y="2735"/>
                    <a:pt x="871" y="2748"/>
                  </a:cubicBezTo>
                  <a:cubicBezTo>
                    <a:pt x="863" y="2796"/>
                    <a:pt x="856" y="2842"/>
                    <a:pt x="849" y="2889"/>
                  </a:cubicBezTo>
                  <a:cubicBezTo>
                    <a:pt x="826" y="3034"/>
                    <a:pt x="803" y="3181"/>
                    <a:pt x="776" y="3326"/>
                  </a:cubicBezTo>
                  <a:lnTo>
                    <a:pt x="776" y="3326"/>
                  </a:lnTo>
                  <a:cubicBezTo>
                    <a:pt x="684" y="3165"/>
                    <a:pt x="598" y="3000"/>
                    <a:pt x="522" y="2833"/>
                  </a:cubicBezTo>
                  <a:cubicBezTo>
                    <a:pt x="509" y="2803"/>
                    <a:pt x="496" y="2774"/>
                    <a:pt x="483" y="2745"/>
                  </a:cubicBezTo>
                  <a:cubicBezTo>
                    <a:pt x="477" y="2730"/>
                    <a:pt x="471" y="2717"/>
                    <a:pt x="465" y="2703"/>
                  </a:cubicBezTo>
                  <a:cubicBezTo>
                    <a:pt x="465" y="2703"/>
                    <a:pt x="464" y="2702"/>
                    <a:pt x="464" y="2701"/>
                  </a:cubicBezTo>
                  <a:lnTo>
                    <a:pt x="464" y="2701"/>
                  </a:lnTo>
                  <a:cubicBezTo>
                    <a:pt x="464" y="2702"/>
                    <a:pt x="465" y="2702"/>
                    <a:pt x="465" y="2702"/>
                  </a:cubicBezTo>
                  <a:cubicBezTo>
                    <a:pt x="465" y="2702"/>
                    <a:pt x="462" y="2695"/>
                    <a:pt x="461" y="2693"/>
                  </a:cubicBezTo>
                  <a:cubicBezTo>
                    <a:pt x="458" y="2685"/>
                    <a:pt x="454" y="2677"/>
                    <a:pt x="451" y="2669"/>
                  </a:cubicBezTo>
                  <a:cubicBezTo>
                    <a:pt x="426" y="2609"/>
                    <a:pt x="403" y="2550"/>
                    <a:pt x="380" y="2490"/>
                  </a:cubicBezTo>
                  <a:cubicBezTo>
                    <a:pt x="338" y="2371"/>
                    <a:pt x="298" y="2251"/>
                    <a:pt x="269" y="2127"/>
                  </a:cubicBezTo>
                  <a:cubicBezTo>
                    <a:pt x="254" y="2065"/>
                    <a:pt x="241" y="2003"/>
                    <a:pt x="229" y="1942"/>
                  </a:cubicBezTo>
                  <a:cubicBezTo>
                    <a:pt x="223" y="1912"/>
                    <a:pt x="219" y="1881"/>
                    <a:pt x="214" y="1851"/>
                  </a:cubicBezTo>
                  <a:cubicBezTo>
                    <a:pt x="211" y="1837"/>
                    <a:pt x="209" y="1823"/>
                    <a:pt x="207" y="1808"/>
                  </a:cubicBezTo>
                  <a:cubicBezTo>
                    <a:pt x="207" y="1805"/>
                    <a:pt x="206" y="1800"/>
                    <a:pt x="206" y="1796"/>
                  </a:cubicBezTo>
                  <a:cubicBezTo>
                    <a:pt x="205" y="1795"/>
                    <a:pt x="205" y="1794"/>
                    <a:pt x="205" y="1793"/>
                  </a:cubicBezTo>
                  <a:lnTo>
                    <a:pt x="205" y="1793"/>
                  </a:lnTo>
                  <a:cubicBezTo>
                    <a:pt x="204" y="1787"/>
                    <a:pt x="203" y="1782"/>
                    <a:pt x="203" y="1776"/>
                  </a:cubicBezTo>
                  <a:cubicBezTo>
                    <a:pt x="188" y="1657"/>
                    <a:pt x="181" y="1537"/>
                    <a:pt x="183" y="1417"/>
                  </a:cubicBezTo>
                  <a:cubicBezTo>
                    <a:pt x="184" y="1359"/>
                    <a:pt x="185" y="1300"/>
                    <a:pt x="191" y="1242"/>
                  </a:cubicBezTo>
                  <a:cubicBezTo>
                    <a:pt x="193" y="1217"/>
                    <a:pt x="196" y="1192"/>
                    <a:pt x="199" y="1168"/>
                  </a:cubicBezTo>
                  <a:lnTo>
                    <a:pt x="199" y="1168"/>
                  </a:lnTo>
                  <a:cubicBezTo>
                    <a:pt x="199" y="1170"/>
                    <a:pt x="199" y="1171"/>
                    <a:pt x="199" y="1171"/>
                  </a:cubicBezTo>
                  <a:cubicBezTo>
                    <a:pt x="199" y="1171"/>
                    <a:pt x="200" y="1159"/>
                    <a:pt x="201" y="1154"/>
                  </a:cubicBezTo>
                  <a:cubicBezTo>
                    <a:pt x="202" y="1147"/>
                    <a:pt x="203" y="1140"/>
                    <a:pt x="204" y="1132"/>
                  </a:cubicBezTo>
                  <a:cubicBezTo>
                    <a:pt x="207" y="1118"/>
                    <a:pt x="209" y="1104"/>
                    <a:pt x="211" y="1091"/>
                  </a:cubicBezTo>
                  <a:cubicBezTo>
                    <a:pt x="221" y="1034"/>
                    <a:pt x="234" y="977"/>
                    <a:pt x="251" y="922"/>
                  </a:cubicBezTo>
                  <a:cubicBezTo>
                    <a:pt x="258" y="895"/>
                    <a:pt x="266" y="867"/>
                    <a:pt x="276" y="841"/>
                  </a:cubicBezTo>
                  <a:cubicBezTo>
                    <a:pt x="281" y="828"/>
                    <a:pt x="284" y="815"/>
                    <a:pt x="289" y="803"/>
                  </a:cubicBezTo>
                  <a:cubicBezTo>
                    <a:pt x="291" y="796"/>
                    <a:pt x="294" y="790"/>
                    <a:pt x="297" y="783"/>
                  </a:cubicBezTo>
                  <a:cubicBezTo>
                    <a:pt x="298" y="779"/>
                    <a:pt x="300" y="777"/>
                    <a:pt x="301" y="773"/>
                  </a:cubicBezTo>
                  <a:lnTo>
                    <a:pt x="301" y="773"/>
                  </a:lnTo>
                  <a:lnTo>
                    <a:pt x="295" y="786"/>
                  </a:lnTo>
                  <a:lnTo>
                    <a:pt x="302" y="770"/>
                  </a:lnTo>
                  <a:lnTo>
                    <a:pt x="302" y="770"/>
                  </a:lnTo>
                  <a:cubicBezTo>
                    <a:pt x="301" y="771"/>
                    <a:pt x="301" y="771"/>
                    <a:pt x="301" y="771"/>
                  </a:cubicBezTo>
                  <a:cubicBezTo>
                    <a:pt x="301" y="771"/>
                    <a:pt x="301" y="770"/>
                    <a:pt x="302" y="768"/>
                  </a:cubicBezTo>
                  <a:cubicBezTo>
                    <a:pt x="302" y="768"/>
                    <a:pt x="302" y="768"/>
                    <a:pt x="303" y="767"/>
                  </a:cubicBezTo>
                  <a:lnTo>
                    <a:pt x="303" y="767"/>
                  </a:lnTo>
                  <a:lnTo>
                    <a:pt x="302" y="770"/>
                  </a:lnTo>
                  <a:lnTo>
                    <a:pt x="302" y="770"/>
                  </a:lnTo>
                  <a:cubicBezTo>
                    <a:pt x="302" y="769"/>
                    <a:pt x="302" y="768"/>
                    <a:pt x="303" y="767"/>
                  </a:cubicBezTo>
                  <a:lnTo>
                    <a:pt x="303" y="767"/>
                  </a:lnTo>
                  <a:cubicBezTo>
                    <a:pt x="303" y="767"/>
                    <a:pt x="303" y="767"/>
                    <a:pt x="303" y="767"/>
                  </a:cubicBezTo>
                  <a:lnTo>
                    <a:pt x="303" y="767"/>
                  </a:lnTo>
                  <a:lnTo>
                    <a:pt x="305" y="760"/>
                  </a:lnTo>
                  <a:cubicBezTo>
                    <a:pt x="306" y="758"/>
                    <a:pt x="307" y="758"/>
                    <a:pt x="307" y="758"/>
                  </a:cubicBezTo>
                  <a:lnTo>
                    <a:pt x="307" y="758"/>
                  </a:lnTo>
                  <a:cubicBezTo>
                    <a:pt x="307" y="758"/>
                    <a:pt x="305" y="763"/>
                    <a:pt x="303" y="767"/>
                  </a:cubicBezTo>
                  <a:lnTo>
                    <a:pt x="303" y="767"/>
                  </a:lnTo>
                  <a:cubicBezTo>
                    <a:pt x="304" y="764"/>
                    <a:pt x="306" y="762"/>
                    <a:pt x="307" y="759"/>
                  </a:cubicBezTo>
                  <a:lnTo>
                    <a:pt x="314" y="742"/>
                  </a:lnTo>
                  <a:cubicBezTo>
                    <a:pt x="320" y="728"/>
                    <a:pt x="327" y="715"/>
                    <a:pt x="333" y="701"/>
                  </a:cubicBezTo>
                  <a:cubicBezTo>
                    <a:pt x="346" y="676"/>
                    <a:pt x="359" y="651"/>
                    <a:pt x="372" y="624"/>
                  </a:cubicBezTo>
                  <a:cubicBezTo>
                    <a:pt x="402" y="573"/>
                    <a:pt x="433" y="523"/>
                    <a:pt x="467" y="476"/>
                  </a:cubicBezTo>
                  <a:cubicBezTo>
                    <a:pt x="473" y="468"/>
                    <a:pt x="479" y="460"/>
                    <a:pt x="484" y="453"/>
                  </a:cubicBezTo>
                  <a:lnTo>
                    <a:pt x="484" y="453"/>
                  </a:lnTo>
                  <a:cubicBezTo>
                    <a:pt x="485" y="453"/>
                    <a:pt x="485" y="452"/>
                    <a:pt x="486" y="451"/>
                  </a:cubicBezTo>
                  <a:cubicBezTo>
                    <a:pt x="489" y="447"/>
                    <a:pt x="491" y="445"/>
                    <a:pt x="493" y="441"/>
                  </a:cubicBezTo>
                  <a:cubicBezTo>
                    <a:pt x="498" y="435"/>
                    <a:pt x="503" y="428"/>
                    <a:pt x="509" y="422"/>
                  </a:cubicBezTo>
                  <a:cubicBezTo>
                    <a:pt x="528" y="398"/>
                    <a:pt x="548" y="376"/>
                    <a:pt x="568" y="354"/>
                  </a:cubicBezTo>
                  <a:cubicBezTo>
                    <a:pt x="590" y="329"/>
                    <a:pt x="614" y="307"/>
                    <a:pt x="639" y="285"/>
                  </a:cubicBezTo>
                  <a:cubicBezTo>
                    <a:pt x="643" y="281"/>
                    <a:pt x="647" y="278"/>
                    <a:pt x="651" y="274"/>
                  </a:cubicBezTo>
                  <a:lnTo>
                    <a:pt x="651" y="274"/>
                  </a:lnTo>
                  <a:cubicBezTo>
                    <a:pt x="652" y="274"/>
                    <a:pt x="653" y="273"/>
                    <a:pt x="654" y="273"/>
                  </a:cubicBezTo>
                  <a:lnTo>
                    <a:pt x="654" y="273"/>
                  </a:lnTo>
                  <a:cubicBezTo>
                    <a:pt x="653" y="273"/>
                    <a:pt x="653" y="274"/>
                    <a:pt x="652" y="274"/>
                  </a:cubicBezTo>
                  <a:lnTo>
                    <a:pt x="652" y="274"/>
                  </a:lnTo>
                  <a:cubicBezTo>
                    <a:pt x="654" y="272"/>
                    <a:pt x="656" y="271"/>
                    <a:pt x="658" y="269"/>
                  </a:cubicBezTo>
                  <a:cubicBezTo>
                    <a:pt x="660" y="267"/>
                    <a:pt x="662" y="266"/>
                    <a:pt x="663" y="266"/>
                  </a:cubicBezTo>
                  <a:lnTo>
                    <a:pt x="663" y="266"/>
                  </a:lnTo>
                  <a:cubicBezTo>
                    <a:pt x="662" y="266"/>
                    <a:pt x="661" y="267"/>
                    <a:pt x="660" y="268"/>
                  </a:cubicBezTo>
                  <a:cubicBezTo>
                    <a:pt x="658" y="269"/>
                    <a:pt x="656" y="271"/>
                    <a:pt x="654" y="273"/>
                  </a:cubicBezTo>
                  <a:lnTo>
                    <a:pt x="654" y="273"/>
                  </a:lnTo>
                  <a:cubicBezTo>
                    <a:pt x="663" y="268"/>
                    <a:pt x="665" y="265"/>
                    <a:pt x="664" y="265"/>
                  </a:cubicBezTo>
                  <a:lnTo>
                    <a:pt x="664" y="265"/>
                  </a:lnTo>
                  <a:cubicBezTo>
                    <a:pt x="663" y="265"/>
                    <a:pt x="663" y="266"/>
                    <a:pt x="663" y="266"/>
                  </a:cubicBezTo>
                  <a:lnTo>
                    <a:pt x="663" y="266"/>
                  </a:lnTo>
                  <a:cubicBezTo>
                    <a:pt x="675" y="257"/>
                    <a:pt x="688" y="249"/>
                    <a:pt x="702" y="241"/>
                  </a:cubicBezTo>
                  <a:cubicBezTo>
                    <a:pt x="703" y="241"/>
                    <a:pt x="708" y="238"/>
                    <a:pt x="712" y="236"/>
                  </a:cubicBezTo>
                  <a:lnTo>
                    <a:pt x="712" y="236"/>
                  </a:lnTo>
                  <a:cubicBezTo>
                    <a:pt x="712" y="236"/>
                    <a:pt x="713" y="236"/>
                    <a:pt x="714" y="235"/>
                  </a:cubicBezTo>
                  <a:cubicBezTo>
                    <a:pt x="717" y="234"/>
                    <a:pt x="721" y="233"/>
                    <a:pt x="724" y="232"/>
                  </a:cubicBezTo>
                  <a:cubicBezTo>
                    <a:pt x="734" y="228"/>
                    <a:pt x="744" y="225"/>
                    <a:pt x="754" y="223"/>
                  </a:cubicBezTo>
                  <a:lnTo>
                    <a:pt x="754" y="223"/>
                  </a:lnTo>
                  <a:cubicBezTo>
                    <a:pt x="762" y="222"/>
                    <a:pt x="770" y="222"/>
                    <a:pt x="777" y="222"/>
                  </a:cubicBezTo>
                  <a:close/>
                  <a:moveTo>
                    <a:pt x="786" y="0"/>
                  </a:moveTo>
                  <a:cubicBezTo>
                    <a:pt x="775" y="0"/>
                    <a:pt x="763" y="1"/>
                    <a:pt x="750" y="2"/>
                  </a:cubicBezTo>
                  <a:cubicBezTo>
                    <a:pt x="571" y="22"/>
                    <a:pt x="447" y="158"/>
                    <a:pt x="344" y="296"/>
                  </a:cubicBezTo>
                  <a:cubicBezTo>
                    <a:pt x="188" y="504"/>
                    <a:pt x="83" y="754"/>
                    <a:pt x="37" y="1010"/>
                  </a:cubicBezTo>
                  <a:cubicBezTo>
                    <a:pt x="13" y="1142"/>
                    <a:pt x="1" y="1278"/>
                    <a:pt x="2" y="1412"/>
                  </a:cubicBezTo>
                  <a:cubicBezTo>
                    <a:pt x="4" y="1545"/>
                    <a:pt x="21" y="1690"/>
                    <a:pt x="45" y="1827"/>
                  </a:cubicBezTo>
                  <a:cubicBezTo>
                    <a:pt x="69" y="1964"/>
                    <a:pt x="101" y="2097"/>
                    <a:pt x="141" y="2229"/>
                  </a:cubicBezTo>
                  <a:cubicBezTo>
                    <a:pt x="181" y="2363"/>
                    <a:pt x="225" y="2498"/>
                    <a:pt x="276" y="2630"/>
                  </a:cubicBezTo>
                  <a:cubicBezTo>
                    <a:pt x="378" y="2898"/>
                    <a:pt x="502" y="3158"/>
                    <a:pt x="642" y="3407"/>
                  </a:cubicBezTo>
                  <a:cubicBezTo>
                    <a:pt x="674" y="3467"/>
                    <a:pt x="709" y="3525"/>
                    <a:pt x="743" y="3583"/>
                  </a:cubicBezTo>
                  <a:cubicBezTo>
                    <a:pt x="759" y="3609"/>
                    <a:pt x="786" y="3621"/>
                    <a:pt x="813" y="3621"/>
                  </a:cubicBezTo>
                  <a:cubicBezTo>
                    <a:pt x="846" y="3621"/>
                    <a:pt x="879" y="3602"/>
                    <a:pt x="888" y="3564"/>
                  </a:cubicBezTo>
                  <a:cubicBezTo>
                    <a:pt x="933" y="3378"/>
                    <a:pt x="978" y="3192"/>
                    <a:pt x="1011" y="3003"/>
                  </a:cubicBezTo>
                  <a:cubicBezTo>
                    <a:pt x="1046" y="2809"/>
                    <a:pt x="1074" y="2613"/>
                    <a:pt x="1097" y="2417"/>
                  </a:cubicBezTo>
                  <a:cubicBezTo>
                    <a:pt x="1141" y="2038"/>
                    <a:pt x="1160" y="1655"/>
                    <a:pt x="1157" y="1273"/>
                  </a:cubicBezTo>
                  <a:cubicBezTo>
                    <a:pt x="1156" y="1058"/>
                    <a:pt x="1148" y="842"/>
                    <a:pt x="1132" y="627"/>
                  </a:cubicBezTo>
                  <a:cubicBezTo>
                    <a:pt x="1132" y="623"/>
                    <a:pt x="1132" y="620"/>
                    <a:pt x="1131" y="616"/>
                  </a:cubicBezTo>
                  <a:lnTo>
                    <a:pt x="1131" y="616"/>
                  </a:lnTo>
                  <a:cubicBezTo>
                    <a:pt x="1140" y="631"/>
                    <a:pt x="1148" y="647"/>
                    <a:pt x="1156" y="663"/>
                  </a:cubicBezTo>
                  <a:cubicBezTo>
                    <a:pt x="1182" y="711"/>
                    <a:pt x="1206" y="760"/>
                    <a:pt x="1229" y="810"/>
                  </a:cubicBezTo>
                  <a:cubicBezTo>
                    <a:pt x="1235" y="822"/>
                    <a:pt x="1239" y="834"/>
                    <a:pt x="1245" y="846"/>
                  </a:cubicBezTo>
                  <a:cubicBezTo>
                    <a:pt x="1248" y="852"/>
                    <a:pt x="1250" y="858"/>
                    <a:pt x="1253" y="864"/>
                  </a:cubicBezTo>
                  <a:cubicBezTo>
                    <a:pt x="1253" y="865"/>
                    <a:pt x="1253" y="865"/>
                    <a:pt x="1254" y="866"/>
                  </a:cubicBezTo>
                  <a:lnTo>
                    <a:pt x="1254" y="866"/>
                  </a:lnTo>
                  <a:cubicBezTo>
                    <a:pt x="1252" y="863"/>
                    <a:pt x="1251" y="860"/>
                    <a:pt x="1251" y="860"/>
                  </a:cubicBezTo>
                  <a:lnTo>
                    <a:pt x="1251" y="860"/>
                  </a:lnTo>
                  <a:cubicBezTo>
                    <a:pt x="1251" y="860"/>
                    <a:pt x="1252" y="860"/>
                    <a:pt x="1253" y="862"/>
                  </a:cubicBezTo>
                  <a:cubicBezTo>
                    <a:pt x="1253" y="864"/>
                    <a:pt x="1254" y="866"/>
                    <a:pt x="1255" y="868"/>
                  </a:cubicBezTo>
                  <a:lnTo>
                    <a:pt x="1255" y="868"/>
                  </a:lnTo>
                  <a:cubicBezTo>
                    <a:pt x="1254" y="867"/>
                    <a:pt x="1254" y="867"/>
                    <a:pt x="1254" y="866"/>
                  </a:cubicBezTo>
                  <a:lnTo>
                    <a:pt x="1254" y="866"/>
                  </a:lnTo>
                  <a:cubicBezTo>
                    <a:pt x="1254" y="868"/>
                    <a:pt x="1255" y="869"/>
                    <a:pt x="1255" y="870"/>
                  </a:cubicBezTo>
                  <a:lnTo>
                    <a:pt x="1255" y="870"/>
                  </a:lnTo>
                  <a:cubicBezTo>
                    <a:pt x="1255" y="869"/>
                    <a:pt x="1255" y="868"/>
                    <a:pt x="1255" y="868"/>
                  </a:cubicBezTo>
                  <a:lnTo>
                    <a:pt x="1255" y="868"/>
                  </a:lnTo>
                  <a:cubicBezTo>
                    <a:pt x="1255" y="869"/>
                    <a:pt x="1256" y="870"/>
                    <a:pt x="1256" y="871"/>
                  </a:cubicBezTo>
                  <a:cubicBezTo>
                    <a:pt x="1257" y="874"/>
                    <a:pt x="1258" y="875"/>
                    <a:pt x="1258" y="875"/>
                  </a:cubicBezTo>
                  <a:cubicBezTo>
                    <a:pt x="1258" y="875"/>
                    <a:pt x="1257" y="873"/>
                    <a:pt x="1255" y="870"/>
                  </a:cubicBezTo>
                  <a:lnTo>
                    <a:pt x="1255" y="870"/>
                  </a:lnTo>
                  <a:cubicBezTo>
                    <a:pt x="1264" y="892"/>
                    <a:pt x="1274" y="915"/>
                    <a:pt x="1282" y="937"/>
                  </a:cubicBezTo>
                  <a:cubicBezTo>
                    <a:pt x="1322" y="1040"/>
                    <a:pt x="1356" y="1144"/>
                    <a:pt x="1383" y="1250"/>
                  </a:cubicBezTo>
                  <a:cubicBezTo>
                    <a:pt x="1414" y="1369"/>
                    <a:pt x="1438" y="1491"/>
                    <a:pt x="1455" y="1612"/>
                  </a:cubicBezTo>
                  <a:lnTo>
                    <a:pt x="1450" y="1582"/>
                  </a:lnTo>
                  <a:lnTo>
                    <a:pt x="1450" y="1582"/>
                  </a:lnTo>
                  <a:cubicBezTo>
                    <a:pt x="1473" y="1748"/>
                    <a:pt x="1482" y="1915"/>
                    <a:pt x="1479" y="2082"/>
                  </a:cubicBezTo>
                  <a:cubicBezTo>
                    <a:pt x="1477" y="2165"/>
                    <a:pt x="1473" y="2247"/>
                    <a:pt x="1464" y="2331"/>
                  </a:cubicBezTo>
                  <a:cubicBezTo>
                    <a:pt x="1463" y="2351"/>
                    <a:pt x="1461" y="2371"/>
                    <a:pt x="1458" y="2391"/>
                  </a:cubicBezTo>
                  <a:cubicBezTo>
                    <a:pt x="1457" y="2401"/>
                    <a:pt x="1456" y="2410"/>
                    <a:pt x="1455" y="2420"/>
                  </a:cubicBezTo>
                  <a:cubicBezTo>
                    <a:pt x="1454" y="2425"/>
                    <a:pt x="1454" y="2431"/>
                    <a:pt x="1452" y="2436"/>
                  </a:cubicBezTo>
                  <a:cubicBezTo>
                    <a:pt x="1452" y="2440"/>
                    <a:pt x="1452" y="2442"/>
                    <a:pt x="1452" y="2442"/>
                  </a:cubicBezTo>
                  <a:cubicBezTo>
                    <a:pt x="1452" y="2442"/>
                    <a:pt x="1452" y="2442"/>
                    <a:pt x="1452" y="2442"/>
                  </a:cubicBezTo>
                  <a:lnTo>
                    <a:pt x="1452" y="2442"/>
                  </a:lnTo>
                  <a:cubicBezTo>
                    <a:pt x="1446" y="2480"/>
                    <a:pt x="1440" y="2519"/>
                    <a:pt x="1433" y="2558"/>
                  </a:cubicBezTo>
                  <a:cubicBezTo>
                    <a:pt x="1404" y="2721"/>
                    <a:pt x="1366" y="2881"/>
                    <a:pt x="1312" y="3040"/>
                  </a:cubicBezTo>
                  <a:cubicBezTo>
                    <a:pt x="1299" y="3078"/>
                    <a:pt x="1285" y="3117"/>
                    <a:pt x="1270" y="3155"/>
                  </a:cubicBezTo>
                  <a:cubicBezTo>
                    <a:pt x="1263" y="3174"/>
                    <a:pt x="1255" y="3193"/>
                    <a:pt x="1248" y="3211"/>
                  </a:cubicBezTo>
                  <a:cubicBezTo>
                    <a:pt x="1246" y="3216"/>
                    <a:pt x="1239" y="3231"/>
                    <a:pt x="1239" y="3231"/>
                  </a:cubicBezTo>
                  <a:cubicBezTo>
                    <a:pt x="1239" y="3231"/>
                    <a:pt x="1241" y="3228"/>
                    <a:pt x="1244" y="3221"/>
                  </a:cubicBezTo>
                  <a:lnTo>
                    <a:pt x="1244" y="3221"/>
                  </a:lnTo>
                  <a:cubicBezTo>
                    <a:pt x="1239" y="3231"/>
                    <a:pt x="1235" y="3241"/>
                    <a:pt x="1231" y="3251"/>
                  </a:cubicBezTo>
                  <a:cubicBezTo>
                    <a:pt x="1197" y="3328"/>
                    <a:pt x="1161" y="3404"/>
                    <a:pt x="1120" y="3478"/>
                  </a:cubicBezTo>
                  <a:cubicBezTo>
                    <a:pt x="1075" y="3558"/>
                    <a:pt x="1031" y="3641"/>
                    <a:pt x="980" y="3718"/>
                  </a:cubicBezTo>
                  <a:cubicBezTo>
                    <a:pt x="954" y="3756"/>
                    <a:pt x="927" y="3794"/>
                    <a:pt x="899" y="3831"/>
                  </a:cubicBezTo>
                  <a:lnTo>
                    <a:pt x="893" y="3840"/>
                  </a:lnTo>
                  <a:cubicBezTo>
                    <a:pt x="891" y="3842"/>
                    <a:pt x="883" y="3853"/>
                    <a:pt x="883" y="3853"/>
                  </a:cubicBezTo>
                  <a:cubicBezTo>
                    <a:pt x="883" y="3853"/>
                    <a:pt x="884" y="3852"/>
                    <a:pt x="886" y="3849"/>
                  </a:cubicBezTo>
                  <a:lnTo>
                    <a:pt x="886" y="3849"/>
                  </a:lnTo>
                  <a:cubicBezTo>
                    <a:pt x="877" y="3861"/>
                    <a:pt x="868" y="3873"/>
                    <a:pt x="860" y="3884"/>
                  </a:cubicBezTo>
                  <a:cubicBezTo>
                    <a:pt x="853" y="3894"/>
                    <a:pt x="847" y="3902"/>
                    <a:pt x="840" y="3912"/>
                  </a:cubicBezTo>
                  <a:cubicBezTo>
                    <a:pt x="836" y="3917"/>
                    <a:pt x="833" y="3920"/>
                    <a:pt x="830" y="3925"/>
                  </a:cubicBezTo>
                  <a:cubicBezTo>
                    <a:pt x="828" y="3928"/>
                    <a:pt x="826" y="3930"/>
                    <a:pt x="826" y="3930"/>
                  </a:cubicBezTo>
                  <a:cubicBezTo>
                    <a:pt x="826" y="3930"/>
                    <a:pt x="827" y="3928"/>
                    <a:pt x="829" y="3926"/>
                  </a:cubicBezTo>
                  <a:lnTo>
                    <a:pt x="829" y="3926"/>
                  </a:lnTo>
                  <a:cubicBezTo>
                    <a:pt x="827" y="3928"/>
                    <a:pt x="824" y="3932"/>
                    <a:pt x="822" y="3934"/>
                  </a:cubicBezTo>
                  <a:cubicBezTo>
                    <a:pt x="803" y="3959"/>
                    <a:pt x="796" y="3997"/>
                    <a:pt x="822" y="4021"/>
                  </a:cubicBezTo>
                  <a:cubicBezTo>
                    <a:pt x="835" y="4033"/>
                    <a:pt x="851" y="4039"/>
                    <a:pt x="866" y="4039"/>
                  </a:cubicBezTo>
                  <a:cubicBezTo>
                    <a:pt x="882" y="4039"/>
                    <a:pt x="897" y="4033"/>
                    <a:pt x="909" y="4021"/>
                  </a:cubicBezTo>
                  <a:cubicBezTo>
                    <a:pt x="956" y="3975"/>
                    <a:pt x="1002" y="3925"/>
                    <a:pt x="1044" y="3874"/>
                  </a:cubicBezTo>
                  <a:cubicBezTo>
                    <a:pt x="1067" y="3844"/>
                    <a:pt x="1090" y="3815"/>
                    <a:pt x="1112" y="3786"/>
                  </a:cubicBezTo>
                  <a:cubicBezTo>
                    <a:pt x="1114" y="3783"/>
                    <a:pt x="1123" y="3771"/>
                    <a:pt x="1123" y="3771"/>
                  </a:cubicBezTo>
                  <a:lnTo>
                    <a:pt x="1123" y="3771"/>
                  </a:lnTo>
                  <a:cubicBezTo>
                    <a:pt x="1123" y="3771"/>
                    <a:pt x="1122" y="3773"/>
                    <a:pt x="1119" y="3777"/>
                  </a:cubicBezTo>
                  <a:cubicBezTo>
                    <a:pt x="1126" y="3767"/>
                    <a:pt x="1134" y="3757"/>
                    <a:pt x="1141" y="3748"/>
                  </a:cubicBezTo>
                  <a:cubicBezTo>
                    <a:pt x="1151" y="3733"/>
                    <a:pt x="1162" y="3719"/>
                    <a:pt x="1172" y="3705"/>
                  </a:cubicBezTo>
                  <a:cubicBezTo>
                    <a:pt x="1249" y="3598"/>
                    <a:pt x="1317" y="3485"/>
                    <a:pt x="1375" y="3366"/>
                  </a:cubicBezTo>
                  <a:cubicBezTo>
                    <a:pt x="1495" y="3123"/>
                    <a:pt x="1589" y="2864"/>
                    <a:pt x="1640" y="2597"/>
                  </a:cubicBezTo>
                  <a:cubicBezTo>
                    <a:pt x="1692" y="2329"/>
                    <a:pt x="1714" y="2053"/>
                    <a:pt x="1695" y="1780"/>
                  </a:cubicBezTo>
                  <a:cubicBezTo>
                    <a:pt x="1677" y="1507"/>
                    <a:pt x="1626" y="1236"/>
                    <a:pt x="1538" y="977"/>
                  </a:cubicBezTo>
                  <a:cubicBezTo>
                    <a:pt x="1493" y="845"/>
                    <a:pt x="1439" y="715"/>
                    <a:pt x="1376" y="590"/>
                  </a:cubicBezTo>
                  <a:cubicBezTo>
                    <a:pt x="1317" y="472"/>
                    <a:pt x="1250" y="354"/>
                    <a:pt x="1169" y="248"/>
                  </a:cubicBezTo>
                  <a:cubicBezTo>
                    <a:pt x="1077" y="125"/>
                    <a:pt x="949" y="0"/>
                    <a:pt x="7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4290950" y="1379375"/>
              <a:ext cx="776725" cy="270400"/>
            </a:xfrm>
            <a:custGeom>
              <a:avLst/>
              <a:gdLst/>
              <a:ahLst/>
              <a:cxnLst/>
              <a:rect l="l" t="t" r="r" b="b"/>
              <a:pathLst>
                <a:path w="31069" h="10816" extrusionOk="0">
                  <a:moveTo>
                    <a:pt x="27086" y="0"/>
                  </a:moveTo>
                  <a:cubicBezTo>
                    <a:pt x="26578" y="0"/>
                    <a:pt x="26070" y="29"/>
                    <a:pt x="25565" y="88"/>
                  </a:cubicBezTo>
                  <a:cubicBezTo>
                    <a:pt x="23779" y="292"/>
                    <a:pt x="22035" y="849"/>
                    <a:pt x="20475" y="1749"/>
                  </a:cubicBezTo>
                  <a:cubicBezTo>
                    <a:pt x="18923" y="2643"/>
                    <a:pt x="17560" y="3826"/>
                    <a:pt x="16244" y="5034"/>
                  </a:cubicBezTo>
                  <a:cubicBezTo>
                    <a:pt x="14927" y="6243"/>
                    <a:pt x="13633" y="7508"/>
                    <a:pt x="12143" y="8509"/>
                  </a:cubicBezTo>
                  <a:cubicBezTo>
                    <a:pt x="10718" y="9467"/>
                    <a:pt x="9083" y="10228"/>
                    <a:pt x="7365" y="10440"/>
                  </a:cubicBezTo>
                  <a:cubicBezTo>
                    <a:pt x="7068" y="10477"/>
                    <a:pt x="6769" y="10496"/>
                    <a:pt x="6470" y="10496"/>
                  </a:cubicBezTo>
                  <a:cubicBezTo>
                    <a:pt x="5122" y="10496"/>
                    <a:pt x="3784" y="10111"/>
                    <a:pt x="2721" y="9243"/>
                  </a:cubicBezTo>
                  <a:cubicBezTo>
                    <a:pt x="1493" y="8239"/>
                    <a:pt x="670" y="6714"/>
                    <a:pt x="614" y="5117"/>
                  </a:cubicBezTo>
                  <a:cubicBezTo>
                    <a:pt x="561" y="3580"/>
                    <a:pt x="1220" y="1934"/>
                    <a:pt x="2554" y="1091"/>
                  </a:cubicBezTo>
                  <a:cubicBezTo>
                    <a:pt x="3243" y="655"/>
                    <a:pt x="4039" y="461"/>
                    <a:pt x="4842" y="461"/>
                  </a:cubicBezTo>
                  <a:cubicBezTo>
                    <a:pt x="5754" y="461"/>
                    <a:pt x="6676" y="711"/>
                    <a:pt x="7464" y="1142"/>
                  </a:cubicBezTo>
                  <a:cubicBezTo>
                    <a:pt x="8818" y="1882"/>
                    <a:pt x="9890" y="3159"/>
                    <a:pt x="10385" y="4622"/>
                  </a:cubicBezTo>
                  <a:cubicBezTo>
                    <a:pt x="10506" y="4980"/>
                    <a:pt x="10601" y="5347"/>
                    <a:pt x="10662" y="5720"/>
                  </a:cubicBezTo>
                  <a:cubicBezTo>
                    <a:pt x="10666" y="5748"/>
                    <a:pt x="10689" y="5760"/>
                    <a:pt x="10713" y="5760"/>
                  </a:cubicBezTo>
                  <a:cubicBezTo>
                    <a:pt x="10743" y="5760"/>
                    <a:pt x="10774" y="5740"/>
                    <a:pt x="10771" y="5705"/>
                  </a:cubicBezTo>
                  <a:lnTo>
                    <a:pt x="10771" y="5705"/>
                  </a:lnTo>
                  <a:lnTo>
                    <a:pt x="10771" y="5706"/>
                  </a:lnTo>
                  <a:cubicBezTo>
                    <a:pt x="10667" y="4132"/>
                    <a:pt x="9840" y="2651"/>
                    <a:pt x="8656" y="1627"/>
                  </a:cubicBezTo>
                  <a:cubicBezTo>
                    <a:pt x="7589" y="704"/>
                    <a:pt x="6208" y="139"/>
                    <a:pt x="4799" y="139"/>
                  </a:cubicBezTo>
                  <a:cubicBezTo>
                    <a:pt x="4527" y="139"/>
                    <a:pt x="4254" y="160"/>
                    <a:pt x="3982" y="203"/>
                  </a:cubicBezTo>
                  <a:cubicBezTo>
                    <a:pt x="3125" y="340"/>
                    <a:pt x="2313" y="728"/>
                    <a:pt x="1690" y="1338"/>
                  </a:cubicBezTo>
                  <a:cubicBezTo>
                    <a:pt x="1121" y="1895"/>
                    <a:pt x="714" y="2611"/>
                    <a:pt x="483" y="3370"/>
                  </a:cubicBezTo>
                  <a:cubicBezTo>
                    <a:pt x="0" y="4960"/>
                    <a:pt x="308" y="6696"/>
                    <a:pt x="1203" y="8082"/>
                  </a:cubicBezTo>
                  <a:cubicBezTo>
                    <a:pt x="2119" y="9499"/>
                    <a:pt x="3591" y="10469"/>
                    <a:pt x="5259" y="10734"/>
                  </a:cubicBezTo>
                  <a:cubicBezTo>
                    <a:pt x="5605" y="10789"/>
                    <a:pt x="5958" y="10815"/>
                    <a:pt x="6314" y="10815"/>
                  </a:cubicBezTo>
                  <a:cubicBezTo>
                    <a:pt x="7673" y="10815"/>
                    <a:pt x="9080" y="10437"/>
                    <a:pt x="10326" y="9869"/>
                  </a:cubicBezTo>
                  <a:cubicBezTo>
                    <a:pt x="11986" y="9112"/>
                    <a:pt x="13412" y="7989"/>
                    <a:pt x="14763" y="6780"/>
                  </a:cubicBezTo>
                  <a:cubicBezTo>
                    <a:pt x="16152" y="5537"/>
                    <a:pt x="17469" y="4203"/>
                    <a:pt x="18956" y="3074"/>
                  </a:cubicBezTo>
                  <a:cubicBezTo>
                    <a:pt x="20448" y="1941"/>
                    <a:pt x="22105" y="1091"/>
                    <a:pt x="23929" y="643"/>
                  </a:cubicBezTo>
                  <a:cubicBezTo>
                    <a:pt x="24955" y="393"/>
                    <a:pt x="26012" y="265"/>
                    <a:pt x="27069" y="265"/>
                  </a:cubicBezTo>
                  <a:cubicBezTo>
                    <a:pt x="27893" y="265"/>
                    <a:pt x="28716" y="343"/>
                    <a:pt x="29524" y="499"/>
                  </a:cubicBezTo>
                  <a:cubicBezTo>
                    <a:pt x="29970" y="586"/>
                    <a:pt x="30412" y="696"/>
                    <a:pt x="30847" y="829"/>
                  </a:cubicBezTo>
                  <a:cubicBezTo>
                    <a:pt x="30861" y="834"/>
                    <a:pt x="30875" y="836"/>
                    <a:pt x="30888" y="836"/>
                  </a:cubicBezTo>
                  <a:cubicBezTo>
                    <a:pt x="31023" y="836"/>
                    <a:pt x="31069" y="616"/>
                    <a:pt x="30918" y="570"/>
                  </a:cubicBezTo>
                  <a:cubicBezTo>
                    <a:pt x="29678" y="190"/>
                    <a:pt x="28383" y="0"/>
                    <a:pt x="270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4856000" y="1338800"/>
              <a:ext cx="215025" cy="87775"/>
            </a:xfrm>
            <a:custGeom>
              <a:avLst/>
              <a:gdLst/>
              <a:ahLst/>
              <a:cxnLst/>
              <a:rect l="l" t="t" r="r" b="b"/>
              <a:pathLst>
                <a:path w="8601" h="3511" extrusionOk="0">
                  <a:moveTo>
                    <a:pt x="4427" y="1"/>
                  </a:moveTo>
                  <a:cubicBezTo>
                    <a:pt x="4053" y="1"/>
                    <a:pt x="3680" y="42"/>
                    <a:pt x="3314" y="126"/>
                  </a:cubicBezTo>
                  <a:cubicBezTo>
                    <a:pt x="2675" y="271"/>
                    <a:pt x="2093" y="527"/>
                    <a:pt x="1562" y="880"/>
                  </a:cubicBezTo>
                  <a:cubicBezTo>
                    <a:pt x="1025" y="1236"/>
                    <a:pt x="555" y="1686"/>
                    <a:pt x="183" y="2209"/>
                  </a:cubicBezTo>
                  <a:cubicBezTo>
                    <a:pt x="137" y="2274"/>
                    <a:pt x="93" y="2339"/>
                    <a:pt x="51" y="2404"/>
                  </a:cubicBezTo>
                  <a:cubicBezTo>
                    <a:pt x="1" y="2484"/>
                    <a:pt x="73" y="2571"/>
                    <a:pt x="154" y="2571"/>
                  </a:cubicBezTo>
                  <a:cubicBezTo>
                    <a:pt x="161" y="2571"/>
                    <a:pt x="169" y="2570"/>
                    <a:pt x="177" y="2569"/>
                  </a:cubicBezTo>
                  <a:cubicBezTo>
                    <a:pt x="614" y="2475"/>
                    <a:pt x="1060" y="2429"/>
                    <a:pt x="1507" y="2429"/>
                  </a:cubicBezTo>
                  <a:cubicBezTo>
                    <a:pt x="1655" y="2429"/>
                    <a:pt x="1803" y="2434"/>
                    <a:pt x="1951" y="2444"/>
                  </a:cubicBezTo>
                  <a:cubicBezTo>
                    <a:pt x="2544" y="2485"/>
                    <a:pt x="3129" y="2610"/>
                    <a:pt x="3688" y="2813"/>
                  </a:cubicBezTo>
                  <a:cubicBezTo>
                    <a:pt x="4237" y="3012"/>
                    <a:pt x="4764" y="3278"/>
                    <a:pt x="5334" y="3418"/>
                  </a:cubicBezTo>
                  <a:cubicBezTo>
                    <a:pt x="5581" y="3479"/>
                    <a:pt x="5832" y="3510"/>
                    <a:pt x="6082" y="3510"/>
                  </a:cubicBezTo>
                  <a:cubicBezTo>
                    <a:pt x="6363" y="3510"/>
                    <a:pt x="6644" y="3470"/>
                    <a:pt x="6918" y="3386"/>
                  </a:cubicBezTo>
                  <a:cubicBezTo>
                    <a:pt x="7406" y="3236"/>
                    <a:pt x="7873" y="2960"/>
                    <a:pt x="8209" y="2572"/>
                  </a:cubicBezTo>
                  <a:cubicBezTo>
                    <a:pt x="8252" y="2523"/>
                    <a:pt x="8292" y="2470"/>
                    <a:pt x="8330" y="2418"/>
                  </a:cubicBezTo>
                  <a:cubicBezTo>
                    <a:pt x="8377" y="2356"/>
                    <a:pt x="8311" y="2281"/>
                    <a:pt x="8247" y="2281"/>
                  </a:cubicBezTo>
                  <a:cubicBezTo>
                    <a:pt x="8226" y="2281"/>
                    <a:pt x="8205" y="2289"/>
                    <a:pt x="8189" y="2308"/>
                  </a:cubicBezTo>
                  <a:cubicBezTo>
                    <a:pt x="7864" y="2677"/>
                    <a:pt x="7456" y="2970"/>
                    <a:pt x="6994" y="3134"/>
                  </a:cubicBezTo>
                  <a:cubicBezTo>
                    <a:pt x="6698" y="3239"/>
                    <a:pt x="6394" y="3293"/>
                    <a:pt x="6086" y="3293"/>
                  </a:cubicBezTo>
                  <a:cubicBezTo>
                    <a:pt x="5894" y="3293"/>
                    <a:pt x="5701" y="3272"/>
                    <a:pt x="5508" y="3230"/>
                  </a:cubicBezTo>
                  <a:cubicBezTo>
                    <a:pt x="4937" y="3106"/>
                    <a:pt x="4410" y="2846"/>
                    <a:pt x="3866" y="2639"/>
                  </a:cubicBezTo>
                  <a:cubicBezTo>
                    <a:pt x="3306" y="2427"/>
                    <a:pt x="2722" y="2290"/>
                    <a:pt x="2126" y="2234"/>
                  </a:cubicBezTo>
                  <a:cubicBezTo>
                    <a:pt x="1921" y="2215"/>
                    <a:pt x="1716" y="2205"/>
                    <a:pt x="1511" y="2205"/>
                  </a:cubicBezTo>
                  <a:cubicBezTo>
                    <a:pt x="1136" y="2205"/>
                    <a:pt x="761" y="2237"/>
                    <a:pt x="392" y="2301"/>
                  </a:cubicBezTo>
                  <a:lnTo>
                    <a:pt x="392" y="2301"/>
                  </a:lnTo>
                  <a:cubicBezTo>
                    <a:pt x="697" y="1876"/>
                    <a:pt x="1076" y="1497"/>
                    <a:pt x="1495" y="1192"/>
                  </a:cubicBezTo>
                  <a:cubicBezTo>
                    <a:pt x="1999" y="827"/>
                    <a:pt x="2555" y="558"/>
                    <a:pt x="3152" y="394"/>
                  </a:cubicBezTo>
                  <a:cubicBezTo>
                    <a:pt x="3567" y="280"/>
                    <a:pt x="3993" y="222"/>
                    <a:pt x="4424" y="222"/>
                  </a:cubicBezTo>
                  <a:cubicBezTo>
                    <a:pt x="4612" y="222"/>
                    <a:pt x="4802" y="233"/>
                    <a:pt x="4992" y="256"/>
                  </a:cubicBezTo>
                  <a:cubicBezTo>
                    <a:pt x="5132" y="272"/>
                    <a:pt x="5290" y="300"/>
                    <a:pt x="5440" y="332"/>
                  </a:cubicBezTo>
                  <a:cubicBezTo>
                    <a:pt x="5590" y="365"/>
                    <a:pt x="5751" y="407"/>
                    <a:pt x="5903" y="456"/>
                  </a:cubicBezTo>
                  <a:cubicBezTo>
                    <a:pt x="6205" y="551"/>
                    <a:pt x="6480" y="666"/>
                    <a:pt x="6760" y="814"/>
                  </a:cubicBezTo>
                  <a:cubicBezTo>
                    <a:pt x="7320" y="1112"/>
                    <a:pt x="7813" y="1500"/>
                    <a:pt x="8226" y="1984"/>
                  </a:cubicBezTo>
                  <a:cubicBezTo>
                    <a:pt x="8271" y="2038"/>
                    <a:pt x="8327" y="2106"/>
                    <a:pt x="8362" y="2152"/>
                  </a:cubicBezTo>
                  <a:cubicBezTo>
                    <a:pt x="8388" y="2186"/>
                    <a:pt x="8425" y="2210"/>
                    <a:pt x="8465" y="2210"/>
                  </a:cubicBezTo>
                  <a:cubicBezTo>
                    <a:pt x="8483" y="2210"/>
                    <a:pt x="8502" y="2205"/>
                    <a:pt x="8521" y="2194"/>
                  </a:cubicBezTo>
                  <a:cubicBezTo>
                    <a:pt x="8569" y="2165"/>
                    <a:pt x="8600" y="2086"/>
                    <a:pt x="8562" y="2036"/>
                  </a:cubicBezTo>
                  <a:cubicBezTo>
                    <a:pt x="8159" y="1513"/>
                    <a:pt x="7657" y="1073"/>
                    <a:pt x="7089" y="738"/>
                  </a:cubicBezTo>
                  <a:cubicBezTo>
                    <a:pt x="6527" y="407"/>
                    <a:pt x="5902" y="176"/>
                    <a:pt x="5258" y="69"/>
                  </a:cubicBezTo>
                  <a:cubicBezTo>
                    <a:pt x="4983" y="24"/>
                    <a:pt x="4704" y="1"/>
                    <a:pt x="44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857675" y="1395300"/>
              <a:ext cx="139550" cy="93875"/>
            </a:xfrm>
            <a:custGeom>
              <a:avLst/>
              <a:gdLst/>
              <a:ahLst/>
              <a:cxnLst/>
              <a:rect l="l" t="t" r="r" b="b"/>
              <a:pathLst>
                <a:path w="5582" h="3755" extrusionOk="0">
                  <a:moveTo>
                    <a:pt x="296" y="526"/>
                  </a:moveTo>
                  <a:cubicBezTo>
                    <a:pt x="297" y="526"/>
                    <a:pt x="297" y="527"/>
                    <a:pt x="297" y="528"/>
                  </a:cubicBezTo>
                  <a:lnTo>
                    <a:pt x="297" y="528"/>
                  </a:lnTo>
                  <a:cubicBezTo>
                    <a:pt x="297" y="527"/>
                    <a:pt x="297" y="527"/>
                    <a:pt x="296" y="526"/>
                  </a:cubicBezTo>
                  <a:cubicBezTo>
                    <a:pt x="296" y="526"/>
                    <a:pt x="296" y="526"/>
                    <a:pt x="296" y="526"/>
                  </a:cubicBezTo>
                  <a:close/>
                  <a:moveTo>
                    <a:pt x="346" y="644"/>
                  </a:moveTo>
                  <a:lnTo>
                    <a:pt x="346" y="644"/>
                  </a:lnTo>
                  <a:cubicBezTo>
                    <a:pt x="346" y="644"/>
                    <a:pt x="346" y="644"/>
                    <a:pt x="347" y="644"/>
                  </a:cubicBezTo>
                  <a:lnTo>
                    <a:pt x="347" y="644"/>
                  </a:lnTo>
                  <a:cubicBezTo>
                    <a:pt x="346" y="644"/>
                    <a:pt x="346" y="644"/>
                    <a:pt x="346" y="644"/>
                  </a:cubicBezTo>
                  <a:cubicBezTo>
                    <a:pt x="346" y="644"/>
                    <a:pt x="346" y="644"/>
                    <a:pt x="346" y="644"/>
                  </a:cubicBezTo>
                  <a:close/>
                  <a:moveTo>
                    <a:pt x="4597" y="2368"/>
                  </a:moveTo>
                  <a:cubicBezTo>
                    <a:pt x="4597" y="2368"/>
                    <a:pt x="4599" y="2370"/>
                    <a:pt x="4603" y="2375"/>
                  </a:cubicBezTo>
                  <a:lnTo>
                    <a:pt x="4603" y="2375"/>
                  </a:lnTo>
                  <a:cubicBezTo>
                    <a:pt x="4600" y="2372"/>
                    <a:pt x="4597" y="2368"/>
                    <a:pt x="4597" y="2368"/>
                  </a:cubicBezTo>
                  <a:close/>
                  <a:moveTo>
                    <a:pt x="4012" y="3444"/>
                  </a:moveTo>
                  <a:cubicBezTo>
                    <a:pt x="4012" y="3444"/>
                    <a:pt x="4016" y="3445"/>
                    <a:pt x="4021" y="3445"/>
                  </a:cubicBezTo>
                  <a:lnTo>
                    <a:pt x="4021" y="3445"/>
                  </a:lnTo>
                  <a:cubicBezTo>
                    <a:pt x="4021" y="3445"/>
                    <a:pt x="4020" y="3445"/>
                    <a:pt x="4019" y="3445"/>
                  </a:cubicBezTo>
                  <a:cubicBezTo>
                    <a:pt x="4014" y="3444"/>
                    <a:pt x="4012" y="3444"/>
                    <a:pt x="4012" y="3444"/>
                  </a:cubicBezTo>
                  <a:close/>
                  <a:moveTo>
                    <a:pt x="5105" y="3449"/>
                  </a:moveTo>
                  <a:cubicBezTo>
                    <a:pt x="5101" y="3450"/>
                    <a:pt x="5099" y="3450"/>
                    <a:pt x="5099" y="3450"/>
                  </a:cubicBezTo>
                  <a:cubicBezTo>
                    <a:pt x="5099" y="3450"/>
                    <a:pt x="5101" y="3450"/>
                    <a:pt x="5105" y="3449"/>
                  </a:cubicBezTo>
                  <a:close/>
                  <a:moveTo>
                    <a:pt x="947" y="287"/>
                  </a:moveTo>
                  <a:lnTo>
                    <a:pt x="947" y="287"/>
                  </a:lnTo>
                  <a:cubicBezTo>
                    <a:pt x="973" y="290"/>
                    <a:pt x="999" y="294"/>
                    <a:pt x="1025" y="297"/>
                  </a:cubicBezTo>
                  <a:cubicBezTo>
                    <a:pt x="1028" y="297"/>
                    <a:pt x="1035" y="299"/>
                    <a:pt x="1042" y="300"/>
                  </a:cubicBezTo>
                  <a:lnTo>
                    <a:pt x="1042" y="300"/>
                  </a:lnTo>
                  <a:cubicBezTo>
                    <a:pt x="1040" y="299"/>
                    <a:pt x="1038" y="299"/>
                    <a:pt x="1036" y="299"/>
                  </a:cubicBezTo>
                  <a:lnTo>
                    <a:pt x="1036" y="299"/>
                  </a:lnTo>
                  <a:cubicBezTo>
                    <a:pt x="1050" y="301"/>
                    <a:pt x="1055" y="302"/>
                    <a:pt x="1055" y="302"/>
                  </a:cubicBezTo>
                  <a:cubicBezTo>
                    <a:pt x="1055" y="302"/>
                    <a:pt x="1049" y="301"/>
                    <a:pt x="1042" y="300"/>
                  </a:cubicBezTo>
                  <a:lnTo>
                    <a:pt x="1042" y="300"/>
                  </a:lnTo>
                  <a:cubicBezTo>
                    <a:pt x="1053" y="301"/>
                    <a:pt x="1064" y="303"/>
                    <a:pt x="1076" y="304"/>
                  </a:cubicBezTo>
                  <a:cubicBezTo>
                    <a:pt x="1101" y="307"/>
                    <a:pt x="1127" y="312"/>
                    <a:pt x="1153" y="316"/>
                  </a:cubicBezTo>
                  <a:cubicBezTo>
                    <a:pt x="1351" y="348"/>
                    <a:pt x="1547" y="391"/>
                    <a:pt x="1740" y="445"/>
                  </a:cubicBezTo>
                  <a:cubicBezTo>
                    <a:pt x="1936" y="500"/>
                    <a:pt x="2129" y="566"/>
                    <a:pt x="2317" y="642"/>
                  </a:cubicBezTo>
                  <a:cubicBezTo>
                    <a:pt x="2338" y="650"/>
                    <a:pt x="2361" y="660"/>
                    <a:pt x="2382" y="668"/>
                  </a:cubicBezTo>
                  <a:cubicBezTo>
                    <a:pt x="2383" y="669"/>
                    <a:pt x="2384" y="669"/>
                    <a:pt x="2385" y="669"/>
                  </a:cubicBezTo>
                  <a:lnTo>
                    <a:pt x="2385" y="669"/>
                  </a:lnTo>
                  <a:cubicBezTo>
                    <a:pt x="2381" y="668"/>
                    <a:pt x="2377" y="666"/>
                    <a:pt x="2373" y="664"/>
                  </a:cubicBezTo>
                  <a:lnTo>
                    <a:pt x="2373" y="664"/>
                  </a:lnTo>
                  <a:cubicBezTo>
                    <a:pt x="2373" y="665"/>
                    <a:pt x="2388" y="672"/>
                    <a:pt x="2389" y="672"/>
                  </a:cubicBezTo>
                  <a:cubicBezTo>
                    <a:pt x="2390" y="672"/>
                    <a:pt x="2389" y="671"/>
                    <a:pt x="2385" y="669"/>
                  </a:cubicBezTo>
                  <a:lnTo>
                    <a:pt x="2385" y="669"/>
                  </a:lnTo>
                  <a:cubicBezTo>
                    <a:pt x="2387" y="670"/>
                    <a:pt x="2389" y="671"/>
                    <a:pt x="2390" y="672"/>
                  </a:cubicBezTo>
                  <a:cubicBezTo>
                    <a:pt x="2404" y="677"/>
                    <a:pt x="2417" y="683"/>
                    <a:pt x="2430" y="689"/>
                  </a:cubicBezTo>
                  <a:cubicBezTo>
                    <a:pt x="2476" y="710"/>
                    <a:pt x="2523" y="731"/>
                    <a:pt x="2569" y="752"/>
                  </a:cubicBezTo>
                  <a:cubicBezTo>
                    <a:pt x="2659" y="795"/>
                    <a:pt x="2749" y="840"/>
                    <a:pt x="2838" y="888"/>
                  </a:cubicBezTo>
                  <a:cubicBezTo>
                    <a:pt x="3016" y="983"/>
                    <a:pt x="3189" y="1089"/>
                    <a:pt x="3357" y="1203"/>
                  </a:cubicBezTo>
                  <a:cubicBezTo>
                    <a:pt x="3439" y="1259"/>
                    <a:pt x="3521" y="1319"/>
                    <a:pt x="3600" y="1379"/>
                  </a:cubicBezTo>
                  <a:cubicBezTo>
                    <a:pt x="3606" y="1384"/>
                    <a:pt x="3625" y="1398"/>
                    <a:pt x="3625" y="1398"/>
                  </a:cubicBezTo>
                  <a:cubicBezTo>
                    <a:pt x="3625" y="1398"/>
                    <a:pt x="3625" y="1398"/>
                    <a:pt x="3625" y="1398"/>
                  </a:cubicBezTo>
                  <a:lnTo>
                    <a:pt x="3625" y="1398"/>
                  </a:lnTo>
                  <a:cubicBezTo>
                    <a:pt x="3631" y="1403"/>
                    <a:pt x="3636" y="1407"/>
                    <a:pt x="3642" y="1412"/>
                  </a:cubicBezTo>
                  <a:cubicBezTo>
                    <a:pt x="3662" y="1427"/>
                    <a:pt x="3683" y="1444"/>
                    <a:pt x="3703" y="1460"/>
                  </a:cubicBezTo>
                  <a:cubicBezTo>
                    <a:pt x="3742" y="1491"/>
                    <a:pt x="3780" y="1523"/>
                    <a:pt x="3818" y="1556"/>
                  </a:cubicBezTo>
                  <a:cubicBezTo>
                    <a:pt x="3972" y="1686"/>
                    <a:pt x="4118" y="1826"/>
                    <a:pt x="4257" y="1973"/>
                  </a:cubicBezTo>
                  <a:cubicBezTo>
                    <a:pt x="4326" y="2046"/>
                    <a:pt x="4393" y="2121"/>
                    <a:pt x="4458" y="2197"/>
                  </a:cubicBezTo>
                  <a:cubicBezTo>
                    <a:pt x="4492" y="2236"/>
                    <a:pt x="4525" y="2277"/>
                    <a:pt x="4557" y="2318"/>
                  </a:cubicBezTo>
                  <a:cubicBezTo>
                    <a:pt x="4573" y="2336"/>
                    <a:pt x="4587" y="2354"/>
                    <a:pt x="4601" y="2373"/>
                  </a:cubicBezTo>
                  <a:cubicBezTo>
                    <a:pt x="4603" y="2375"/>
                    <a:pt x="4605" y="2378"/>
                    <a:pt x="4607" y="2380"/>
                  </a:cubicBezTo>
                  <a:lnTo>
                    <a:pt x="4607" y="2380"/>
                  </a:lnTo>
                  <a:cubicBezTo>
                    <a:pt x="4605" y="2378"/>
                    <a:pt x="4604" y="2377"/>
                    <a:pt x="4603" y="2375"/>
                  </a:cubicBezTo>
                  <a:lnTo>
                    <a:pt x="4603" y="2375"/>
                  </a:lnTo>
                  <a:cubicBezTo>
                    <a:pt x="4604" y="2377"/>
                    <a:pt x="4605" y="2379"/>
                    <a:pt x="4606" y="2380"/>
                  </a:cubicBezTo>
                  <a:cubicBezTo>
                    <a:pt x="4615" y="2391"/>
                    <a:pt x="4624" y="2403"/>
                    <a:pt x="4632" y="2413"/>
                  </a:cubicBezTo>
                  <a:cubicBezTo>
                    <a:pt x="4869" y="2728"/>
                    <a:pt x="5072" y="3069"/>
                    <a:pt x="5233" y="3430"/>
                  </a:cubicBezTo>
                  <a:lnTo>
                    <a:pt x="5233" y="3430"/>
                  </a:lnTo>
                  <a:cubicBezTo>
                    <a:pt x="5227" y="3431"/>
                    <a:pt x="5220" y="3432"/>
                    <a:pt x="5214" y="3433"/>
                  </a:cubicBezTo>
                  <a:cubicBezTo>
                    <a:pt x="5188" y="3438"/>
                    <a:pt x="5160" y="3441"/>
                    <a:pt x="5134" y="3445"/>
                  </a:cubicBezTo>
                  <a:cubicBezTo>
                    <a:pt x="5129" y="3446"/>
                    <a:pt x="5114" y="3448"/>
                    <a:pt x="5105" y="3449"/>
                  </a:cubicBezTo>
                  <a:lnTo>
                    <a:pt x="5105" y="3449"/>
                  </a:lnTo>
                  <a:cubicBezTo>
                    <a:pt x="5109" y="3449"/>
                    <a:pt x="5113" y="3448"/>
                    <a:pt x="5120" y="3447"/>
                  </a:cubicBezTo>
                  <a:lnTo>
                    <a:pt x="5120" y="3447"/>
                  </a:lnTo>
                  <a:cubicBezTo>
                    <a:pt x="5106" y="3450"/>
                    <a:pt x="5091" y="3451"/>
                    <a:pt x="5077" y="3453"/>
                  </a:cubicBezTo>
                  <a:cubicBezTo>
                    <a:pt x="5038" y="3458"/>
                    <a:pt x="4998" y="3462"/>
                    <a:pt x="4958" y="3466"/>
                  </a:cubicBezTo>
                  <a:lnTo>
                    <a:pt x="4958" y="3466"/>
                  </a:lnTo>
                  <a:cubicBezTo>
                    <a:pt x="4970" y="3457"/>
                    <a:pt x="4980" y="3446"/>
                    <a:pt x="4987" y="3433"/>
                  </a:cubicBezTo>
                  <a:cubicBezTo>
                    <a:pt x="5015" y="3381"/>
                    <a:pt x="4998" y="3318"/>
                    <a:pt x="4948" y="3285"/>
                  </a:cubicBezTo>
                  <a:cubicBezTo>
                    <a:pt x="4651" y="3099"/>
                    <a:pt x="4358" y="2905"/>
                    <a:pt x="4068" y="2708"/>
                  </a:cubicBezTo>
                  <a:cubicBezTo>
                    <a:pt x="3777" y="2510"/>
                    <a:pt x="3489" y="2306"/>
                    <a:pt x="3203" y="2099"/>
                  </a:cubicBezTo>
                  <a:cubicBezTo>
                    <a:pt x="3062" y="1996"/>
                    <a:pt x="2921" y="1891"/>
                    <a:pt x="2781" y="1785"/>
                  </a:cubicBezTo>
                  <a:cubicBezTo>
                    <a:pt x="2711" y="1732"/>
                    <a:pt x="2640" y="1678"/>
                    <a:pt x="2571" y="1625"/>
                  </a:cubicBezTo>
                  <a:cubicBezTo>
                    <a:pt x="2563" y="1619"/>
                    <a:pt x="2556" y="1613"/>
                    <a:pt x="2548" y="1607"/>
                  </a:cubicBezTo>
                  <a:lnTo>
                    <a:pt x="2548" y="1607"/>
                  </a:lnTo>
                  <a:cubicBezTo>
                    <a:pt x="2548" y="1607"/>
                    <a:pt x="2548" y="1607"/>
                    <a:pt x="2548" y="1607"/>
                  </a:cubicBezTo>
                  <a:cubicBezTo>
                    <a:pt x="2549" y="1607"/>
                    <a:pt x="2539" y="1599"/>
                    <a:pt x="2537" y="1598"/>
                  </a:cubicBezTo>
                  <a:cubicBezTo>
                    <a:pt x="2519" y="1585"/>
                    <a:pt x="2502" y="1571"/>
                    <a:pt x="2486" y="1558"/>
                  </a:cubicBezTo>
                  <a:cubicBezTo>
                    <a:pt x="2450" y="1531"/>
                    <a:pt x="2414" y="1503"/>
                    <a:pt x="2380" y="1476"/>
                  </a:cubicBezTo>
                  <a:cubicBezTo>
                    <a:pt x="2104" y="1259"/>
                    <a:pt x="1831" y="1039"/>
                    <a:pt x="1562" y="814"/>
                  </a:cubicBezTo>
                  <a:cubicBezTo>
                    <a:pt x="1355" y="642"/>
                    <a:pt x="1150" y="465"/>
                    <a:pt x="947" y="287"/>
                  </a:cubicBezTo>
                  <a:close/>
                  <a:moveTo>
                    <a:pt x="568" y="0"/>
                  </a:moveTo>
                  <a:cubicBezTo>
                    <a:pt x="519" y="0"/>
                    <a:pt x="472" y="35"/>
                    <a:pt x="454" y="80"/>
                  </a:cubicBezTo>
                  <a:cubicBezTo>
                    <a:pt x="434" y="125"/>
                    <a:pt x="442" y="187"/>
                    <a:pt x="481" y="222"/>
                  </a:cubicBezTo>
                  <a:cubicBezTo>
                    <a:pt x="744" y="456"/>
                    <a:pt x="1013" y="685"/>
                    <a:pt x="1285" y="909"/>
                  </a:cubicBezTo>
                  <a:cubicBezTo>
                    <a:pt x="1562" y="1138"/>
                    <a:pt x="1844" y="1362"/>
                    <a:pt x="2129" y="1582"/>
                  </a:cubicBezTo>
                  <a:cubicBezTo>
                    <a:pt x="2407" y="1797"/>
                    <a:pt x="2690" y="2008"/>
                    <a:pt x="2976" y="2213"/>
                  </a:cubicBezTo>
                  <a:cubicBezTo>
                    <a:pt x="3261" y="2420"/>
                    <a:pt x="3549" y="2624"/>
                    <a:pt x="3841" y="2821"/>
                  </a:cubicBezTo>
                  <a:cubicBezTo>
                    <a:pt x="4133" y="3019"/>
                    <a:pt x="4427" y="3213"/>
                    <a:pt x="4726" y="3401"/>
                  </a:cubicBezTo>
                  <a:cubicBezTo>
                    <a:pt x="4764" y="3425"/>
                    <a:pt x="4801" y="3448"/>
                    <a:pt x="4839" y="3472"/>
                  </a:cubicBezTo>
                  <a:cubicBezTo>
                    <a:pt x="4840" y="3473"/>
                    <a:pt x="4841" y="3474"/>
                    <a:pt x="4843" y="3474"/>
                  </a:cubicBezTo>
                  <a:lnTo>
                    <a:pt x="4843" y="3474"/>
                  </a:lnTo>
                  <a:cubicBezTo>
                    <a:pt x="4807" y="3477"/>
                    <a:pt x="4771" y="3478"/>
                    <a:pt x="4736" y="3479"/>
                  </a:cubicBezTo>
                  <a:cubicBezTo>
                    <a:pt x="4683" y="3481"/>
                    <a:pt x="4631" y="3482"/>
                    <a:pt x="4578" y="3482"/>
                  </a:cubicBezTo>
                  <a:cubicBezTo>
                    <a:pt x="4406" y="3482"/>
                    <a:pt x="4234" y="3472"/>
                    <a:pt x="4062" y="3451"/>
                  </a:cubicBezTo>
                  <a:cubicBezTo>
                    <a:pt x="4052" y="3449"/>
                    <a:pt x="4043" y="3448"/>
                    <a:pt x="4033" y="3447"/>
                  </a:cubicBezTo>
                  <a:lnTo>
                    <a:pt x="4033" y="3447"/>
                  </a:lnTo>
                  <a:cubicBezTo>
                    <a:pt x="4034" y="3447"/>
                    <a:pt x="4034" y="3447"/>
                    <a:pt x="4034" y="3447"/>
                  </a:cubicBezTo>
                  <a:cubicBezTo>
                    <a:pt x="4034" y="3447"/>
                    <a:pt x="4027" y="3446"/>
                    <a:pt x="4021" y="3445"/>
                  </a:cubicBezTo>
                  <a:lnTo>
                    <a:pt x="4021" y="3445"/>
                  </a:lnTo>
                  <a:cubicBezTo>
                    <a:pt x="4025" y="3446"/>
                    <a:pt x="4029" y="3446"/>
                    <a:pt x="4033" y="3447"/>
                  </a:cubicBezTo>
                  <a:lnTo>
                    <a:pt x="4033" y="3447"/>
                  </a:lnTo>
                  <a:cubicBezTo>
                    <a:pt x="4032" y="3447"/>
                    <a:pt x="4030" y="3446"/>
                    <a:pt x="4026" y="3446"/>
                  </a:cubicBezTo>
                  <a:cubicBezTo>
                    <a:pt x="4022" y="3446"/>
                    <a:pt x="4017" y="3445"/>
                    <a:pt x="4012" y="3445"/>
                  </a:cubicBezTo>
                  <a:cubicBezTo>
                    <a:pt x="3982" y="3440"/>
                    <a:pt x="3953" y="3435"/>
                    <a:pt x="3923" y="3431"/>
                  </a:cubicBezTo>
                  <a:cubicBezTo>
                    <a:pt x="3867" y="3422"/>
                    <a:pt x="3811" y="3412"/>
                    <a:pt x="3755" y="3401"/>
                  </a:cubicBezTo>
                  <a:cubicBezTo>
                    <a:pt x="3644" y="3378"/>
                    <a:pt x="3535" y="3352"/>
                    <a:pt x="3426" y="3321"/>
                  </a:cubicBezTo>
                  <a:cubicBezTo>
                    <a:pt x="3317" y="3291"/>
                    <a:pt x="3210" y="3257"/>
                    <a:pt x="3103" y="3219"/>
                  </a:cubicBezTo>
                  <a:cubicBezTo>
                    <a:pt x="3048" y="3200"/>
                    <a:pt x="2994" y="3178"/>
                    <a:pt x="2940" y="3157"/>
                  </a:cubicBezTo>
                  <a:cubicBezTo>
                    <a:pt x="2915" y="3147"/>
                    <a:pt x="2890" y="3137"/>
                    <a:pt x="2865" y="3126"/>
                  </a:cubicBezTo>
                  <a:cubicBezTo>
                    <a:pt x="2864" y="3126"/>
                    <a:pt x="2863" y="3125"/>
                    <a:pt x="2862" y="3125"/>
                  </a:cubicBezTo>
                  <a:lnTo>
                    <a:pt x="2862" y="3125"/>
                  </a:lnTo>
                  <a:lnTo>
                    <a:pt x="2857" y="3122"/>
                  </a:lnTo>
                  <a:cubicBezTo>
                    <a:pt x="2841" y="3117"/>
                    <a:pt x="2826" y="3109"/>
                    <a:pt x="2810" y="3102"/>
                  </a:cubicBezTo>
                  <a:cubicBezTo>
                    <a:pt x="2602" y="3011"/>
                    <a:pt x="2402" y="2905"/>
                    <a:pt x="2208" y="2786"/>
                  </a:cubicBezTo>
                  <a:cubicBezTo>
                    <a:pt x="2111" y="2725"/>
                    <a:pt x="2016" y="2662"/>
                    <a:pt x="1923" y="2595"/>
                  </a:cubicBezTo>
                  <a:cubicBezTo>
                    <a:pt x="1878" y="2562"/>
                    <a:pt x="1832" y="2529"/>
                    <a:pt x="1788" y="2494"/>
                  </a:cubicBezTo>
                  <a:lnTo>
                    <a:pt x="1788" y="2494"/>
                  </a:lnTo>
                  <a:cubicBezTo>
                    <a:pt x="1798" y="2502"/>
                    <a:pt x="1802" y="2505"/>
                    <a:pt x="1802" y="2505"/>
                  </a:cubicBezTo>
                  <a:cubicBezTo>
                    <a:pt x="1802" y="2505"/>
                    <a:pt x="1780" y="2488"/>
                    <a:pt x="1774" y="2484"/>
                  </a:cubicBezTo>
                  <a:cubicBezTo>
                    <a:pt x="1763" y="2475"/>
                    <a:pt x="1753" y="2467"/>
                    <a:pt x="1743" y="2459"/>
                  </a:cubicBezTo>
                  <a:cubicBezTo>
                    <a:pt x="1719" y="2440"/>
                    <a:pt x="1696" y="2420"/>
                    <a:pt x="1672" y="2400"/>
                  </a:cubicBezTo>
                  <a:cubicBezTo>
                    <a:pt x="1498" y="2256"/>
                    <a:pt x="1333" y="2100"/>
                    <a:pt x="1179" y="1934"/>
                  </a:cubicBezTo>
                  <a:cubicBezTo>
                    <a:pt x="1103" y="1849"/>
                    <a:pt x="1028" y="1764"/>
                    <a:pt x="958" y="1674"/>
                  </a:cubicBezTo>
                  <a:cubicBezTo>
                    <a:pt x="950" y="1665"/>
                    <a:pt x="943" y="1655"/>
                    <a:pt x="935" y="1646"/>
                  </a:cubicBezTo>
                  <a:cubicBezTo>
                    <a:pt x="934" y="1644"/>
                    <a:pt x="931" y="1640"/>
                    <a:pt x="929" y="1637"/>
                  </a:cubicBezTo>
                  <a:lnTo>
                    <a:pt x="929" y="1637"/>
                  </a:lnTo>
                  <a:cubicBezTo>
                    <a:pt x="931" y="1640"/>
                    <a:pt x="934" y="1643"/>
                    <a:pt x="937" y="1647"/>
                  </a:cubicBezTo>
                  <a:cubicBezTo>
                    <a:pt x="928" y="1636"/>
                    <a:pt x="926" y="1633"/>
                    <a:pt x="926" y="1633"/>
                  </a:cubicBezTo>
                  <a:lnTo>
                    <a:pt x="926" y="1633"/>
                  </a:lnTo>
                  <a:cubicBezTo>
                    <a:pt x="925" y="1633"/>
                    <a:pt x="927" y="1635"/>
                    <a:pt x="929" y="1637"/>
                  </a:cubicBezTo>
                  <a:lnTo>
                    <a:pt x="929" y="1637"/>
                  </a:lnTo>
                  <a:cubicBezTo>
                    <a:pt x="927" y="1635"/>
                    <a:pt x="925" y="1633"/>
                    <a:pt x="923" y="1630"/>
                  </a:cubicBezTo>
                  <a:cubicBezTo>
                    <a:pt x="906" y="1607"/>
                    <a:pt x="888" y="1584"/>
                    <a:pt x="871" y="1560"/>
                  </a:cubicBezTo>
                  <a:cubicBezTo>
                    <a:pt x="838" y="1515"/>
                    <a:pt x="806" y="1470"/>
                    <a:pt x="775" y="1423"/>
                  </a:cubicBezTo>
                  <a:cubicBezTo>
                    <a:pt x="647" y="1235"/>
                    <a:pt x="533" y="1039"/>
                    <a:pt x="433" y="835"/>
                  </a:cubicBezTo>
                  <a:cubicBezTo>
                    <a:pt x="408" y="785"/>
                    <a:pt x="386" y="735"/>
                    <a:pt x="363" y="683"/>
                  </a:cubicBezTo>
                  <a:cubicBezTo>
                    <a:pt x="357" y="670"/>
                    <a:pt x="352" y="657"/>
                    <a:pt x="346" y="643"/>
                  </a:cubicBezTo>
                  <a:cubicBezTo>
                    <a:pt x="344" y="638"/>
                    <a:pt x="343" y="636"/>
                    <a:pt x="343" y="636"/>
                  </a:cubicBezTo>
                  <a:lnTo>
                    <a:pt x="343" y="636"/>
                  </a:lnTo>
                  <a:cubicBezTo>
                    <a:pt x="343" y="636"/>
                    <a:pt x="344" y="639"/>
                    <a:pt x="345" y="642"/>
                  </a:cubicBezTo>
                  <a:lnTo>
                    <a:pt x="345" y="642"/>
                  </a:lnTo>
                  <a:cubicBezTo>
                    <a:pt x="343" y="637"/>
                    <a:pt x="341" y="633"/>
                    <a:pt x="339" y="627"/>
                  </a:cubicBezTo>
                  <a:cubicBezTo>
                    <a:pt x="326" y="595"/>
                    <a:pt x="312" y="562"/>
                    <a:pt x="299" y="530"/>
                  </a:cubicBezTo>
                  <a:cubicBezTo>
                    <a:pt x="296" y="525"/>
                    <a:pt x="295" y="523"/>
                    <a:pt x="295" y="523"/>
                  </a:cubicBezTo>
                  <a:lnTo>
                    <a:pt x="295" y="523"/>
                  </a:lnTo>
                  <a:cubicBezTo>
                    <a:pt x="295" y="523"/>
                    <a:pt x="295" y="523"/>
                    <a:pt x="295" y="523"/>
                  </a:cubicBezTo>
                  <a:lnTo>
                    <a:pt x="295" y="523"/>
                  </a:lnTo>
                  <a:cubicBezTo>
                    <a:pt x="293" y="517"/>
                    <a:pt x="291" y="512"/>
                    <a:pt x="288" y="506"/>
                  </a:cubicBezTo>
                  <a:cubicBezTo>
                    <a:pt x="282" y="493"/>
                    <a:pt x="277" y="479"/>
                    <a:pt x="271" y="466"/>
                  </a:cubicBezTo>
                  <a:cubicBezTo>
                    <a:pt x="261" y="438"/>
                    <a:pt x="250" y="411"/>
                    <a:pt x="241" y="384"/>
                  </a:cubicBezTo>
                  <a:cubicBezTo>
                    <a:pt x="220" y="331"/>
                    <a:pt x="204" y="278"/>
                    <a:pt x="186" y="224"/>
                  </a:cubicBezTo>
                  <a:lnTo>
                    <a:pt x="177" y="206"/>
                  </a:lnTo>
                  <a:lnTo>
                    <a:pt x="177" y="206"/>
                  </a:lnTo>
                  <a:cubicBezTo>
                    <a:pt x="179" y="209"/>
                    <a:pt x="180" y="211"/>
                    <a:pt x="180" y="211"/>
                  </a:cubicBezTo>
                  <a:cubicBezTo>
                    <a:pt x="180" y="211"/>
                    <a:pt x="179" y="209"/>
                    <a:pt x="177" y="204"/>
                  </a:cubicBezTo>
                  <a:cubicBezTo>
                    <a:pt x="176" y="197"/>
                    <a:pt x="174" y="190"/>
                    <a:pt x="172" y="183"/>
                  </a:cubicBezTo>
                  <a:cubicBezTo>
                    <a:pt x="168" y="171"/>
                    <a:pt x="164" y="160"/>
                    <a:pt x="161" y="148"/>
                  </a:cubicBezTo>
                  <a:cubicBezTo>
                    <a:pt x="152" y="119"/>
                    <a:pt x="144" y="91"/>
                    <a:pt x="137" y="64"/>
                  </a:cubicBezTo>
                  <a:cubicBezTo>
                    <a:pt x="129" y="34"/>
                    <a:pt x="101" y="14"/>
                    <a:pt x="71" y="14"/>
                  </a:cubicBezTo>
                  <a:cubicBezTo>
                    <a:pt x="65" y="14"/>
                    <a:pt x="59" y="14"/>
                    <a:pt x="54" y="16"/>
                  </a:cubicBezTo>
                  <a:cubicBezTo>
                    <a:pt x="16" y="27"/>
                    <a:pt x="0" y="62"/>
                    <a:pt x="6" y="99"/>
                  </a:cubicBezTo>
                  <a:lnTo>
                    <a:pt x="6" y="98"/>
                  </a:lnTo>
                  <a:cubicBezTo>
                    <a:pt x="11" y="128"/>
                    <a:pt x="16" y="156"/>
                    <a:pt x="22" y="186"/>
                  </a:cubicBezTo>
                  <a:cubicBezTo>
                    <a:pt x="24" y="198"/>
                    <a:pt x="26" y="210"/>
                    <a:pt x="29" y="222"/>
                  </a:cubicBezTo>
                  <a:cubicBezTo>
                    <a:pt x="30" y="229"/>
                    <a:pt x="31" y="236"/>
                    <a:pt x="32" y="243"/>
                  </a:cubicBezTo>
                  <a:cubicBezTo>
                    <a:pt x="33" y="245"/>
                    <a:pt x="33" y="247"/>
                    <a:pt x="34" y="248"/>
                  </a:cubicBezTo>
                  <a:lnTo>
                    <a:pt x="34" y="248"/>
                  </a:lnTo>
                  <a:cubicBezTo>
                    <a:pt x="34" y="257"/>
                    <a:pt x="36" y="265"/>
                    <a:pt x="38" y="272"/>
                  </a:cubicBezTo>
                  <a:cubicBezTo>
                    <a:pt x="51" y="329"/>
                    <a:pt x="63" y="386"/>
                    <a:pt x="78" y="443"/>
                  </a:cubicBezTo>
                  <a:cubicBezTo>
                    <a:pt x="105" y="554"/>
                    <a:pt x="137" y="662"/>
                    <a:pt x="177" y="769"/>
                  </a:cubicBezTo>
                  <a:cubicBezTo>
                    <a:pt x="201" y="829"/>
                    <a:pt x="225" y="889"/>
                    <a:pt x="250" y="949"/>
                  </a:cubicBezTo>
                  <a:cubicBezTo>
                    <a:pt x="255" y="959"/>
                    <a:pt x="260" y="971"/>
                    <a:pt x="266" y="982"/>
                  </a:cubicBezTo>
                  <a:lnTo>
                    <a:pt x="267" y="988"/>
                  </a:lnTo>
                  <a:lnTo>
                    <a:pt x="267" y="988"/>
                  </a:lnTo>
                  <a:cubicBezTo>
                    <a:pt x="264" y="980"/>
                    <a:pt x="262" y="976"/>
                    <a:pt x="262" y="976"/>
                  </a:cubicBezTo>
                  <a:lnTo>
                    <a:pt x="262" y="976"/>
                  </a:lnTo>
                  <a:cubicBezTo>
                    <a:pt x="262" y="976"/>
                    <a:pt x="264" y="980"/>
                    <a:pt x="268" y="989"/>
                  </a:cubicBezTo>
                  <a:lnTo>
                    <a:pt x="267" y="988"/>
                  </a:lnTo>
                  <a:lnTo>
                    <a:pt x="267" y="988"/>
                  </a:lnTo>
                  <a:cubicBezTo>
                    <a:pt x="269" y="992"/>
                    <a:pt x="271" y="996"/>
                    <a:pt x="274" y="1002"/>
                  </a:cubicBezTo>
                  <a:cubicBezTo>
                    <a:pt x="276" y="1009"/>
                    <a:pt x="280" y="1015"/>
                    <a:pt x="283" y="1022"/>
                  </a:cubicBezTo>
                  <a:cubicBezTo>
                    <a:pt x="295" y="1049"/>
                    <a:pt x="307" y="1075"/>
                    <a:pt x="320" y="1101"/>
                  </a:cubicBezTo>
                  <a:cubicBezTo>
                    <a:pt x="370" y="1205"/>
                    <a:pt x="424" y="1306"/>
                    <a:pt x="482" y="1404"/>
                  </a:cubicBezTo>
                  <a:cubicBezTo>
                    <a:pt x="718" y="1807"/>
                    <a:pt x="1023" y="2175"/>
                    <a:pt x="1371" y="2485"/>
                  </a:cubicBezTo>
                  <a:cubicBezTo>
                    <a:pt x="1721" y="2798"/>
                    <a:pt x="2113" y="3064"/>
                    <a:pt x="2536" y="3269"/>
                  </a:cubicBezTo>
                  <a:cubicBezTo>
                    <a:pt x="2957" y="3473"/>
                    <a:pt x="3405" y="3622"/>
                    <a:pt x="3868" y="3697"/>
                  </a:cubicBezTo>
                  <a:cubicBezTo>
                    <a:pt x="4100" y="3735"/>
                    <a:pt x="4339" y="3754"/>
                    <a:pt x="4580" y="3754"/>
                  </a:cubicBezTo>
                  <a:cubicBezTo>
                    <a:pt x="4818" y="3754"/>
                    <a:pt x="5058" y="3735"/>
                    <a:pt x="5294" y="3695"/>
                  </a:cubicBezTo>
                  <a:cubicBezTo>
                    <a:pt x="5349" y="3685"/>
                    <a:pt x="5404" y="3675"/>
                    <a:pt x="5459" y="3663"/>
                  </a:cubicBezTo>
                  <a:cubicBezTo>
                    <a:pt x="5526" y="3648"/>
                    <a:pt x="5581" y="3561"/>
                    <a:pt x="5554" y="3495"/>
                  </a:cubicBezTo>
                  <a:cubicBezTo>
                    <a:pt x="5397" y="3107"/>
                    <a:pt x="5197" y="2738"/>
                    <a:pt x="4953" y="2397"/>
                  </a:cubicBezTo>
                  <a:cubicBezTo>
                    <a:pt x="4711" y="2056"/>
                    <a:pt x="4431" y="1742"/>
                    <a:pt x="4119" y="1463"/>
                  </a:cubicBezTo>
                  <a:cubicBezTo>
                    <a:pt x="3807" y="1184"/>
                    <a:pt x="3466" y="937"/>
                    <a:pt x="3102" y="730"/>
                  </a:cubicBezTo>
                  <a:cubicBezTo>
                    <a:pt x="2739" y="524"/>
                    <a:pt x="2351" y="356"/>
                    <a:pt x="1953" y="232"/>
                  </a:cubicBezTo>
                  <a:cubicBezTo>
                    <a:pt x="1553" y="110"/>
                    <a:pt x="1139" y="34"/>
                    <a:pt x="721" y="8"/>
                  </a:cubicBezTo>
                  <a:cubicBezTo>
                    <a:pt x="671" y="4"/>
                    <a:pt x="622" y="2"/>
                    <a:pt x="572" y="0"/>
                  </a:cubicBezTo>
                  <a:cubicBezTo>
                    <a:pt x="571" y="0"/>
                    <a:pt x="569" y="0"/>
                    <a:pt x="5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844850" y="1302250"/>
              <a:ext cx="43125" cy="101000"/>
            </a:xfrm>
            <a:custGeom>
              <a:avLst/>
              <a:gdLst/>
              <a:ahLst/>
              <a:cxnLst/>
              <a:rect l="l" t="t" r="r" b="b"/>
              <a:pathLst>
                <a:path w="1725" h="4040" extrusionOk="0">
                  <a:moveTo>
                    <a:pt x="886" y="233"/>
                  </a:moveTo>
                  <a:lnTo>
                    <a:pt x="886" y="233"/>
                  </a:lnTo>
                  <a:cubicBezTo>
                    <a:pt x="886" y="233"/>
                    <a:pt x="886" y="233"/>
                    <a:pt x="885" y="233"/>
                  </a:cubicBezTo>
                  <a:lnTo>
                    <a:pt x="885" y="233"/>
                  </a:lnTo>
                  <a:cubicBezTo>
                    <a:pt x="886" y="233"/>
                    <a:pt x="886" y="233"/>
                    <a:pt x="886" y="233"/>
                  </a:cubicBezTo>
                  <a:cubicBezTo>
                    <a:pt x="886" y="233"/>
                    <a:pt x="886" y="233"/>
                    <a:pt x="886" y="233"/>
                  </a:cubicBezTo>
                  <a:close/>
                  <a:moveTo>
                    <a:pt x="991" y="234"/>
                  </a:moveTo>
                  <a:lnTo>
                    <a:pt x="991" y="234"/>
                  </a:lnTo>
                  <a:cubicBezTo>
                    <a:pt x="999" y="239"/>
                    <a:pt x="1003" y="241"/>
                    <a:pt x="1003" y="241"/>
                  </a:cubicBezTo>
                  <a:cubicBezTo>
                    <a:pt x="1003" y="241"/>
                    <a:pt x="997" y="237"/>
                    <a:pt x="991" y="234"/>
                  </a:cubicBezTo>
                  <a:close/>
                  <a:moveTo>
                    <a:pt x="1060" y="276"/>
                  </a:moveTo>
                  <a:lnTo>
                    <a:pt x="1060" y="276"/>
                  </a:lnTo>
                  <a:cubicBezTo>
                    <a:pt x="1061" y="276"/>
                    <a:pt x="1061" y="276"/>
                    <a:pt x="1062" y="277"/>
                  </a:cubicBezTo>
                  <a:cubicBezTo>
                    <a:pt x="1062" y="277"/>
                    <a:pt x="1061" y="276"/>
                    <a:pt x="1060" y="276"/>
                  </a:cubicBezTo>
                  <a:close/>
                  <a:moveTo>
                    <a:pt x="1507" y="1792"/>
                  </a:moveTo>
                  <a:cubicBezTo>
                    <a:pt x="1507" y="1792"/>
                    <a:pt x="1507" y="1793"/>
                    <a:pt x="1507" y="1795"/>
                  </a:cubicBezTo>
                  <a:cubicBezTo>
                    <a:pt x="1506" y="1796"/>
                    <a:pt x="1506" y="1796"/>
                    <a:pt x="1506" y="1797"/>
                  </a:cubicBezTo>
                  <a:lnTo>
                    <a:pt x="1506" y="1797"/>
                  </a:lnTo>
                  <a:cubicBezTo>
                    <a:pt x="1507" y="1794"/>
                    <a:pt x="1507" y="1792"/>
                    <a:pt x="1507" y="1792"/>
                  </a:cubicBezTo>
                  <a:close/>
                  <a:moveTo>
                    <a:pt x="257" y="2423"/>
                  </a:moveTo>
                  <a:cubicBezTo>
                    <a:pt x="257" y="2423"/>
                    <a:pt x="258" y="2425"/>
                    <a:pt x="258" y="2427"/>
                  </a:cubicBezTo>
                  <a:lnTo>
                    <a:pt x="258" y="2427"/>
                  </a:lnTo>
                  <a:cubicBezTo>
                    <a:pt x="258" y="2424"/>
                    <a:pt x="257" y="2423"/>
                    <a:pt x="257" y="2423"/>
                  </a:cubicBezTo>
                  <a:close/>
                  <a:moveTo>
                    <a:pt x="938" y="224"/>
                  </a:moveTo>
                  <a:cubicBezTo>
                    <a:pt x="943" y="224"/>
                    <a:pt x="948" y="224"/>
                    <a:pt x="953" y="224"/>
                  </a:cubicBezTo>
                  <a:lnTo>
                    <a:pt x="953" y="224"/>
                  </a:lnTo>
                  <a:cubicBezTo>
                    <a:pt x="965" y="227"/>
                    <a:pt x="975" y="229"/>
                    <a:pt x="987" y="233"/>
                  </a:cubicBezTo>
                  <a:cubicBezTo>
                    <a:pt x="988" y="233"/>
                    <a:pt x="989" y="234"/>
                    <a:pt x="991" y="234"/>
                  </a:cubicBezTo>
                  <a:lnTo>
                    <a:pt x="991" y="234"/>
                  </a:lnTo>
                  <a:cubicBezTo>
                    <a:pt x="990" y="234"/>
                    <a:pt x="989" y="233"/>
                    <a:pt x="988" y="233"/>
                  </a:cubicBezTo>
                  <a:lnTo>
                    <a:pt x="988" y="233"/>
                  </a:lnTo>
                  <a:cubicBezTo>
                    <a:pt x="995" y="236"/>
                    <a:pt x="1003" y="240"/>
                    <a:pt x="1009" y="244"/>
                  </a:cubicBezTo>
                  <a:cubicBezTo>
                    <a:pt x="1024" y="252"/>
                    <a:pt x="1038" y="260"/>
                    <a:pt x="1051" y="270"/>
                  </a:cubicBezTo>
                  <a:cubicBezTo>
                    <a:pt x="1052" y="270"/>
                    <a:pt x="1053" y="271"/>
                    <a:pt x="1055" y="272"/>
                  </a:cubicBezTo>
                  <a:lnTo>
                    <a:pt x="1055" y="272"/>
                  </a:lnTo>
                  <a:cubicBezTo>
                    <a:pt x="1061" y="277"/>
                    <a:pt x="1067" y="282"/>
                    <a:pt x="1074" y="286"/>
                  </a:cubicBezTo>
                  <a:cubicBezTo>
                    <a:pt x="1121" y="328"/>
                    <a:pt x="1164" y="377"/>
                    <a:pt x="1204" y="426"/>
                  </a:cubicBezTo>
                  <a:cubicBezTo>
                    <a:pt x="1209" y="432"/>
                    <a:pt x="1213" y="436"/>
                    <a:pt x="1216" y="441"/>
                  </a:cubicBezTo>
                  <a:cubicBezTo>
                    <a:pt x="1219" y="445"/>
                    <a:pt x="1221" y="447"/>
                    <a:pt x="1223" y="451"/>
                  </a:cubicBezTo>
                  <a:cubicBezTo>
                    <a:pt x="1226" y="453"/>
                    <a:pt x="1227" y="454"/>
                    <a:pt x="1227" y="454"/>
                  </a:cubicBezTo>
                  <a:cubicBezTo>
                    <a:pt x="1228" y="454"/>
                    <a:pt x="1218" y="443"/>
                    <a:pt x="1218" y="442"/>
                  </a:cubicBezTo>
                  <a:lnTo>
                    <a:pt x="1218" y="442"/>
                  </a:lnTo>
                  <a:cubicBezTo>
                    <a:pt x="1228" y="453"/>
                    <a:pt x="1237" y="467"/>
                    <a:pt x="1246" y="480"/>
                  </a:cubicBezTo>
                  <a:cubicBezTo>
                    <a:pt x="1263" y="504"/>
                    <a:pt x="1279" y="528"/>
                    <a:pt x="1295" y="553"/>
                  </a:cubicBezTo>
                  <a:cubicBezTo>
                    <a:pt x="1326" y="602"/>
                    <a:pt x="1354" y="653"/>
                    <a:pt x="1379" y="705"/>
                  </a:cubicBezTo>
                  <a:cubicBezTo>
                    <a:pt x="1385" y="717"/>
                    <a:pt x="1391" y="729"/>
                    <a:pt x="1396" y="741"/>
                  </a:cubicBezTo>
                  <a:lnTo>
                    <a:pt x="1404" y="759"/>
                  </a:lnTo>
                  <a:cubicBezTo>
                    <a:pt x="1405" y="759"/>
                    <a:pt x="1405" y="759"/>
                    <a:pt x="1405" y="760"/>
                  </a:cubicBezTo>
                  <a:lnTo>
                    <a:pt x="1405" y="760"/>
                  </a:lnTo>
                  <a:cubicBezTo>
                    <a:pt x="1405" y="760"/>
                    <a:pt x="1405" y="761"/>
                    <a:pt x="1407" y="764"/>
                  </a:cubicBezTo>
                  <a:lnTo>
                    <a:pt x="1407" y="764"/>
                  </a:lnTo>
                  <a:cubicBezTo>
                    <a:pt x="1407" y="766"/>
                    <a:pt x="1407" y="767"/>
                    <a:pt x="1408" y="768"/>
                  </a:cubicBezTo>
                  <a:cubicBezTo>
                    <a:pt x="1408" y="769"/>
                    <a:pt x="1408" y="769"/>
                    <a:pt x="1409" y="770"/>
                  </a:cubicBezTo>
                  <a:lnTo>
                    <a:pt x="1409" y="770"/>
                  </a:lnTo>
                  <a:cubicBezTo>
                    <a:pt x="1411" y="777"/>
                    <a:pt x="1415" y="788"/>
                    <a:pt x="1416" y="788"/>
                  </a:cubicBezTo>
                  <a:cubicBezTo>
                    <a:pt x="1416" y="788"/>
                    <a:pt x="1415" y="787"/>
                    <a:pt x="1415" y="784"/>
                  </a:cubicBezTo>
                  <a:lnTo>
                    <a:pt x="1415" y="784"/>
                  </a:lnTo>
                  <a:cubicBezTo>
                    <a:pt x="1417" y="790"/>
                    <a:pt x="1419" y="796"/>
                    <a:pt x="1421" y="802"/>
                  </a:cubicBezTo>
                  <a:cubicBezTo>
                    <a:pt x="1427" y="816"/>
                    <a:pt x="1432" y="830"/>
                    <a:pt x="1436" y="844"/>
                  </a:cubicBezTo>
                  <a:cubicBezTo>
                    <a:pt x="1454" y="898"/>
                    <a:pt x="1471" y="953"/>
                    <a:pt x="1483" y="1009"/>
                  </a:cubicBezTo>
                  <a:cubicBezTo>
                    <a:pt x="1490" y="1036"/>
                    <a:pt x="1495" y="1063"/>
                    <a:pt x="1501" y="1092"/>
                  </a:cubicBezTo>
                  <a:cubicBezTo>
                    <a:pt x="1503" y="1106"/>
                    <a:pt x="1505" y="1119"/>
                    <a:pt x="1508" y="1133"/>
                  </a:cubicBezTo>
                  <a:cubicBezTo>
                    <a:pt x="1509" y="1141"/>
                    <a:pt x="1509" y="1147"/>
                    <a:pt x="1510" y="1153"/>
                  </a:cubicBezTo>
                  <a:cubicBezTo>
                    <a:pt x="1511" y="1156"/>
                    <a:pt x="1511" y="1160"/>
                    <a:pt x="1511" y="1163"/>
                  </a:cubicBezTo>
                  <a:cubicBezTo>
                    <a:pt x="1512" y="1168"/>
                    <a:pt x="1512" y="1170"/>
                    <a:pt x="1512" y="1170"/>
                  </a:cubicBezTo>
                  <a:cubicBezTo>
                    <a:pt x="1513" y="1170"/>
                    <a:pt x="1511" y="1162"/>
                    <a:pt x="1511" y="1157"/>
                  </a:cubicBezTo>
                  <a:lnTo>
                    <a:pt x="1511" y="1157"/>
                  </a:lnTo>
                  <a:cubicBezTo>
                    <a:pt x="1517" y="1214"/>
                    <a:pt x="1523" y="1272"/>
                    <a:pt x="1527" y="1330"/>
                  </a:cubicBezTo>
                  <a:cubicBezTo>
                    <a:pt x="1532" y="1449"/>
                    <a:pt x="1529" y="1569"/>
                    <a:pt x="1519" y="1687"/>
                  </a:cubicBezTo>
                  <a:cubicBezTo>
                    <a:pt x="1515" y="1718"/>
                    <a:pt x="1513" y="1749"/>
                    <a:pt x="1508" y="1780"/>
                  </a:cubicBezTo>
                  <a:cubicBezTo>
                    <a:pt x="1508" y="1787"/>
                    <a:pt x="1507" y="1793"/>
                    <a:pt x="1505" y="1800"/>
                  </a:cubicBezTo>
                  <a:cubicBezTo>
                    <a:pt x="1505" y="1800"/>
                    <a:pt x="1505" y="1801"/>
                    <a:pt x="1505" y="1801"/>
                  </a:cubicBezTo>
                  <a:lnTo>
                    <a:pt x="1505" y="1801"/>
                  </a:lnTo>
                  <a:cubicBezTo>
                    <a:pt x="1505" y="1803"/>
                    <a:pt x="1505" y="1804"/>
                    <a:pt x="1504" y="1806"/>
                  </a:cubicBezTo>
                  <a:cubicBezTo>
                    <a:pt x="1503" y="1822"/>
                    <a:pt x="1501" y="1839"/>
                    <a:pt x="1497" y="1855"/>
                  </a:cubicBezTo>
                  <a:cubicBezTo>
                    <a:pt x="1488" y="1915"/>
                    <a:pt x="1477" y="1976"/>
                    <a:pt x="1464" y="2037"/>
                  </a:cubicBezTo>
                  <a:cubicBezTo>
                    <a:pt x="1436" y="2160"/>
                    <a:pt x="1403" y="2282"/>
                    <a:pt x="1363" y="2401"/>
                  </a:cubicBezTo>
                  <a:cubicBezTo>
                    <a:pt x="1341" y="2461"/>
                    <a:pt x="1319" y="2523"/>
                    <a:pt x="1295" y="2583"/>
                  </a:cubicBezTo>
                  <a:cubicBezTo>
                    <a:pt x="1284" y="2612"/>
                    <a:pt x="1272" y="2642"/>
                    <a:pt x="1259" y="2672"/>
                  </a:cubicBezTo>
                  <a:cubicBezTo>
                    <a:pt x="1257" y="2679"/>
                    <a:pt x="1254" y="2685"/>
                    <a:pt x="1252" y="2691"/>
                  </a:cubicBezTo>
                  <a:cubicBezTo>
                    <a:pt x="1251" y="2692"/>
                    <a:pt x="1251" y="2694"/>
                    <a:pt x="1250" y="2695"/>
                  </a:cubicBezTo>
                  <a:lnTo>
                    <a:pt x="1250" y="2695"/>
                  </a:lnTo>
                  <a:cubicBezTo>
                    <a:pt x="1250" y="2695"/>
                    <a:pt x="1250" y="2695"/>
                    <a:pt x="1250" y="2695"/>
                  </a:cubicBezTo>
                  <a:lnTo>
                    <a:pt x="1250" y="2695"/>
                  </a:lnTo>
                  <a:cubicBezTo>
                    <a:pt x="1250" y="2695"/>
                    <a:pt x="1248" y="2699"/>
                    <a:pt x="1247" y="2702"/>
                  </a:cubicBezTo>
                  <a:cubicBezTo>
                    <a:pt x="1241" y="2717"/>
                    <a:pt x="1234" y="2733"/>
                    <a:pt x="1227" y="2748"/>
                  </a:cubicBezTo>
                  <a:cubicBezTo>
                    <a:pt x="1141" y="2946"/>
                    <a:pt x="1043" y="3139"/>
                    <a:pt x="936" y="3327"/>
                  </a:cubicBezTo>
                  <a:lnTo>
                    <a:pt x="936" y="3327"/>
                  </a:lnTo>
                  <a:cubicBezTo>
                    <a:pt x="912" y="3203"/>
                    <a:pt x="893" y="3080"/>
                    <a:pt x="873" y="2956"/>
                  </a:cubicBezTo>
                  <a:cubicBezTo>
                    <a:pt x="865" y="2909"/>
                    <a:pt x="857" y="2862"/>
                    <a:pt x="851" y="2816"/>
                  </a:cubicBezTo>
                  <a:cubicBezTo>
                    <a:pt x="848" y="2793"/>
                    <a:pt x="844" y="2772"/>
                    <a:pt x="840" y="2749"/>
                  </a:cubicBezTo>
                  <a:cubicBezTo>
                    <a:pt x="839" y="2737"/>
                    <a:pt x="838" y="2727"/>
                    <a:pt x="837" y="2716"/>
                  </a:cubicBezTo>
                  <a:cubicBezTo>
                    <a:pt x="836" y="2710"/>
                    <a:pt x="834" y="2703"/>
                    <a:pt x="833" y="2697"/>
                  </a:cubicBezTo>
                  <a:cubicBezTo>
                    <a:pt x="833" y="2694"/>
                    <a:pt x="832" y="2682"/>
                    <a:pt x="832" y="2682"/>
                  </a:cubicBezTo>
                  <a:lnTo>
                    <a:pt x="832" y="2682"/>
                  </a:lnTo>
                  <a:cubicBezTo>
                    <a:pt x="832" y="2682"/>
                    <a:pt x="832" y="2685"/>
                    <a:pt x="833" y="2692"/>
                  </a:cubicBezTo>
                  <a:cubicBezTo>
                    <a:pt x="819" y="2598"/>
                    <a:pt x="809" y="2504"/>
                    <a:pt x="800" y="2410"/>
                  </a:cubicBezTo>
                  <a:cubicBezTo>
                    <a:pt x="761" y="2032"/>
                    <a:pt x="739" y="1651"/>
                    <a:pt x="743" y="1269"/>
                  </a:cubicBezTo>
                  <a:cubicBezTo>
                    <a:pt x="744" y="1055"/>
                    <a:pt x="754" y="842"/>
                    <a:pt x="769" y="628"/>
                  </a:cubicBezTo>
                  <a:cubicBezTo>
                    <a:pt x="772" y="579"/>
                    <a:pt x="725" y="533"/>
                    <a:pt x="677" y="533"/>
                  </a:cubicBezTo>
                  <a:cubicBezTo>
                    <a:pt x="676" y="533"/>
                    <a:pt x="675" y="533"/>
                    <a:pt x="674" y="533"/>
                  </a:cubicBezTo>
                  <a:cubicBezTo>
                    <a:pt x="652" y="534"/>
                    <a:pt x="633" y="540"/>
                    <a:pt x="618" y="551"/>
                  </a:cubicBezTo>
                  <a:lnTo>
                    <a:pt x="618" y="551"/>
                  </a:lnTo>
                  <a:cubicBezTo>
                    <a:pt x="645" y="506"/>
                    <a:pt x="673" y="461"/>
                    <a:pt x="702" y="417"/>
                  </a:cubicBezTo>
                  <a:cubicBezTo>
                    <a:pt x="712" y="404"/>
                    <a:pt x="720" y="391"/>
                    <a:pt x="729" y="379"/>
                  </a:cubicBezTo>
                  <a:cubicBezTo>
                    <a:pt x="733" y="372"/>
                    <a:pt x="738" y="366"/>
                    <a:pt x="743" y="360"/>
                  </a:cubicBezTo>
                  <a:cubicBezTo>
                    <a:pt x="745" y="357"/>
                    <a:pt x="748" y="353"/>
                    <a:pt x="750" y="351"/>
                  </a:cubicBezTo>
                  <a:cubicBezTo>
                    <a:pt x="752" y="347"/>
                    <a:pt x="753" y="346"/>
                    <a:pt x="753" y="346"/>
                  </a:cubicBezTo>
                  <a:lnTo>
                    <a:pt x="753" y="346"/>
                  </a:lnTo>
                  <a:cubicBezTo>
                    <a:pt x="753" y="346"/>
                    <a:pt x="744" y="357"/>
                    <a:pt x="743" y="359"/>
                  </a:cubicBezTo>
                  <a:cubicBezTo>
                    <a:pt x="745" y="353"/>
                    <a:pt x="756" y="342"/>
                    <a:pt x="759" y="338"/>
                  </a:cubicBezTo>
                  <a:cubicBezTo>
                    <a:pt x="765" y="332"/>
                    <a:pt x="770" y="326"/>
                    <a:pt x="776" y="320"/>
                  </a:cubicBezTo>
                  <a:cubicBezTo>
                    <a:pt x="787" y="308"/>
                    <a:pt x="798" y="297"/>
                    <a:pt x="809" y="285"/>
                  </a:cubicBezTo>
                  <a:cubicBezTo>
                    <a:pt x="815" y="279"/>
                    <a:pt x="821" y="273"/>
                    <a:pt x="828" y="267"/>
                  </a:cubicBezTo>
                  <a:cubicBezTo>
                    <a:pt x="831" y="266"/>
                    <a:pt x="833" y="264"/>
                    <a:pt x="836" y="263"/>
                  </a:cubicBezTo>
                  <a:cubicBezTo>
                    <a:pt x="836" y="262"/>
                    <a:pt x="837" y="262"/>
                    <a:pt x="837" y="261"/>
                  </a:cubicBezTo>
                  <a:lnTo>
                    <a:pt x="837" y="261"/>
                  </a:lnTo>
                  <a:cubicBezTo>
                    <a:pt x="846" y="255"/>
                    <a:pt x="856" y="248"/>
                    <a:pt x="867" y="242"/>
                  </a:cubicBezTo>
                  <a:cubicBezTo>
                    <a:pt x="872" y="240"/>
                    <a:pt x="877" y="237"/>
                    <a:pt x="882" y="235"/>
                  </a:cubicBezTo>
                  <a:lnTo>
                    <a:pt x="882" y="235"/>
                  </a:lnTo>
                  <a:cubicBezTo>
                    <a:pt x="879" y="236"/>
                    <a:pt x="876" y="238"/>
                    <a:pt x="876" y="238"/>
                  </a:cubicBezTo>
                  <a:cubicBezTo>
                    <a:pt x="877" y="238"/>
                    <a:pt x="882" y="235"/>
                    <a:pt x="884" y="234"/>
                  </a:cubicBezTo>
                  <a:lnTo>
                    <a:pt x="884" y="234"/>
                  </a:lnTo>
                  <a:cubicBezTo>
                    <a:pt x="885" y="233"/>
                    <a:pt x="886" y="233"/>
                    <a:pt x="887" y="233"/>
                  </a:cubicBezTo>
                  <a:cubicBezTo>
                    <a:pt x="887" y="233"/>
                    <a:pt x="888" y="232"/>
                    <a:pt x="888" y="232"/>
                  </a:cubicBezTo>
                  <a:lnTo>
                    <a:pt x="888" y="232"/>
                  </a:lnTo>
                  <a:cubicBezTo>
                    <a:pt x="898" y="229"/>
                    <a:pt x="908" y="227"/>
                    <a:pt x="918" y="225"/>
                  </a:cubicBezTo>
                  <a:lnTo>
                    <a:pt x="918" y="225"/>
                  </a:lnTo>
                  <a:cubicBezTo>
                    <a:pt x="925" y="224"/>
                    <a:pt x="931" y="224"/>
                    <a:pt x="938" y="224"/>
                  </a:cubicBezTo>
                  <a:close/>
                  <a:moveTo>
                    <a:pt x="930" y="0"/>
                  </a:moveTo>
                  <a:cubicBezTo>
                    <a:pt x="855" y="0"/>
                    <a:pt x="779" y="27"/>
                    <a:pt x="719" y="69"/>
                  </a:cubicBezTo>
                  <a:cubicBezTo>
                    <a:pt x="592" y="157"/>
                    <a:pt x="505" y="290"/>
                    <a:pt x="428" y="421"/>
                  </a:cubicBezTo>
                  <a:cubicBezTo>
                    <a:pt x="355" y="542"/>
                    <a:pt x="294" y="669"/>
                    <a:pt x="240" y="800"/>
                  </a:cubicBezTo>
                  <a:cubicBezTo>
                    <a:pt x="135" y="1053"/>
                    <a:pt x="69" y="1318"/>
                    <a:pt x="35" y="1588"/>
                  </a:cubicBezTo>
                  <a:cubicBezTo>
                    <a:pt x="0" y="1852"/>
                    <a:pt x="3" y="2120"/>
                    <a:pt x="37" y="2384"/>
                  </a:cubicBezTo>
                  <a:cubicBezTo>
                    <a:pt x="55" y="2524"/>
                    <a:pt x="81" y="2662"/>
                    <a:pt x="119" y="2799"/>
                  </a:cubicBezTo>
                  <a:cubicBezTo>
                    <a:pt x="154" y="2926"/>
                    <a:pt x="198" y="3051"/>
                    <a:pt x="249" y="3174"/>
                  </a:cubicBezTo>
                  <a:cubicBezTo>
                    <a:pt x="300" y="3297"/>
                    <a:pt x="362" y="3425"/>
                    <a:pt x="432" y="3544"/>
                  </a:cubicBezTo>
                  <a:cubicBezTo>
                    <a:pt x="467" y="3602"/>
                    <a:pt x="505" y="3658"/>
                    <a:pt x="544" y="3712"/>
                  </a:cubicBezTo>
                  <a:cubicBezTo>
                    <a:pt x="552" y="3724"/>
                    <a:pt x="562" y="3737"/>
                    <a:pt x="570" y="3749"/>
                  </a:cubicBezTo>
                  <a:cubicBezTo>
                    <a:pt x="573" y="3751"/>
                    <a:pt x="587" y="3771"/>
                    <a:pt x="591" y="3775"/>
                  </a:cubicBezTo>
                  <a:lnTo>
                    <a:pt x="591" y="3775"/>
                  </a:lnTo>
                  <a:cubicBezTo>
                    <a:pt x="589" y="3773"/>
                    <a:pt x="587" y="3771"/>
                    <a:pt x="587" y="3771"/>
                  </a:cubicBezTo>
                  <a:lnTo>
                    <a:pt x="587" y="3771"/>
                  </a:lnTo>
                  <a:cubicBezTo>
                    <a:pt x="587" y="3771"/>
                    <a:pt x="588" y="3771"/>
                    <a:pt x="589" y="3774"/>
                  </a:cubicBezTo>
                  <a:cubicBezTo>
                    <a:pt x="591" y="3775"/>
                    <a:pt x="591" y="3776"/>
                    <a:pt x="591" y="3776"/>
                  </a:cubicBezTo>
                  <a:cubicBezTo>
                    <a:pt x="591" y="3776"/>
                    <a:pt x="591" y="3775"/>
                    <a:pt x="591" y="3775"/>
                  </a:cubicBezTo>
                  <a:lnTo>
                    <a:pt x="591" y="3775"/>
                  </a:lnTo>
                  <a:cubicBezTo>
                    <a:pt x="592" y="3777"/>
                    <a:pt x="594" y="3780"/>
                    <a:pt x="594" y="3780"/>
                  </a:cubicBezTo>
                  <a:lnTo>
                    <a:pt x="602" y="3790"/>
                  </a:lnTo>
                  <a:cubicBezTo>
                    <a:pt x="625" y="3820"/>
                    <a:pt x="648" y="3850"/>
                    <a:pt x="671" y="3878"/>
                  </a:cubicBezTo>
                  <a:cubicBezTo>
                    <a:pt x="712" y="3928"/>
                    <a:pt x="756" y="3976"/>
                    <a:pt x="802" y="4022"/>
                  </a:cubicBezTo>
                  <a:cubicBezTo>
                    <a:pt x="814" y="4034"/>
                    <a:pt x="830" y="4040"/>
                    <a:pt x="846" y="4040"/>
                  </a:cubicBezTo>
                  <a:cubicBezTo>
                    <a:pt x="862" y="4040"/>
                    <a:pt x="878" y="4034"/>
                    <a:pt x="889" y="4022"/>
                  </a:cubicBezTo>
                  <a:cubicBezTo>
                    <a:pt x="914" y="3995"/>
                    <a:pt x="911" y="3963"/>
                    <a:pt x="889" y="3935"/>
                  </a:cubicBezTo>
                  <a:lnTo>
                    <a:pt x="889" y="3935"/>
                  </a:lnTo>
                  <a:lnTo>
                    <a:pt x="890" y="3937"/>
                  </a:lnTo>
                  <a:cubicBezTo>
                    <a:pt x="890" y="3936"/>
                    <a:pt x="886" y="3931"/>
                    <a:pt x="885" y="3929"/>
                  </a:cubicBezTo>
                  <a:lnTo>
                    <a:pt x="885" y="3929"/>
                  </a:lnTo>
                  <a:cubicBezTo>
                    <a:pt x="882" y="3925"/>
                    <a:pt x="879" y="3922"/>
                    <a:pt x="876" y="3918"/>
                  </a:cubicBezTo>
                  <a:cubicBezTo>
                    <a:pt x="870" y="3910"/>
                    <a:pt x="865" y="3903"/>
                    <a:pt x="859" y="3895"/>
                  </a:cubicBezTo>
                  <a:cubicBezTo>
                    <a:pt x="853" y="3888"/>
                    <a:pt x="849" y="3881"/>
                    <a:pt x="843" y="3874"/>
                  </a:cubicBezTo>
                  <a:cubicBezTo>
                    <a:pt x="838" y="3865"/>
                    <a:pt x="832" y="3858"/>
                    <a:pt x="826" y="3850"/>
                  </a:cubicBezTo>
                  <a:lnTo>
                    <a:pt x="826" y="3850"/>
                  </a:lnTo>
                  <a:cubicBezTo>
                    <a:pt x="829" y="3853"/>
                    <a:pt x="830" y="3854"/>
                    <a:pt x="830" y="3854"/>
                  </a:cubicBezTo>
                  <a:cubicBezTo>
                    <a:pt x="830" y="3854"/>
                    <a:pt x="821" y="3843"/>
                    <a:pt x="820" y="3841"/>
                  </a:cubicBezTo>
                  <a:cubicBezTo>
                    <a:pt x="795" y="3809"/>
                    <a:pt x="771" y="3776"/>
                    <a:pt x="749" y="3742"/>
                  </a:cubicBezTo>
                  <a:cubicBezTo>
                    <a:pt x="702" y="3674"/>
                    <a:pt x="660" y="3602"/>
                    <a:pt x="620" y="3530"/>
                  </a:cubicBezTo>
                  <a:cubicBezTo>
                    <a:pt x="581" y="3457"/>
                    <a:pt x="542" y="3385"/>
                    <a:pt x="507" y="3308"/>
                  </a:cubicBezTo>
                  <a:cubicBezTo>
                    <a:pt x="498" y="3291"/>
                    <a:pt x="491" y="3272"/>
                    <a:pt x="481" y="3252"/>
                  </a:cubicBezTo>
                  <a:cubicBezTo>
                    <a:pt x="478" y="3244"/>
                    <a:pt x="474" y="3236"/>
                    <a:pt x="470" y="3228"/>
                  </a:cubicBezTo>
                  <a:cubicBezTo>
                    <a:pt x="469" y="3224"/>
                    <a:pt x="468" y="3222"/>
                    <a:pt x="468" y="3222"/>
                  </a:cubicBezTo>
                  <a:lnTo>
                    <a:pt x="468" y="3222"/>
                  </a:lnTo>
                  <a:cubicBezTo>
                    <a:pt x="468" y="3222"/>
                    <a:pt x="473" y="3234"/>
                    <a:pt x="473" y="3234"/>
                  </a:cubicBezTo>
                  <a:cubicBezTo>
                    <a:pt x="473" y="3234"/>
                    <a:pt x="473" y="3232"/>
                    <a:pt x="472" y="3229"/>
                  </a:cubicBezTo>
                  <a:cubicBezTo>
                    <a:pt x="469" y="3223"/>
                    <a:pt x="467" y="3218"/>
                    <a:pt x="464" y="3213"/>
                  </a:cubicBezTo>
                  <a:cubicBezTo>
                    <a:pt x="449" y="3173"/>
                    <a:pt x="433" y="3134"/>
                    <a:pt x="418" y="3093"/>
                  </a:cubicBezTo>
                  <a:cubicBezTo>
                    <a:pt x="362" y="2937"/>
                    <a:pt x="319" y="2777"/>
                    <a:pt x="288" y="2614"/>
                  </a:cubicBezTo>
                  <a:cubicBezTo>
                    <a:pt x="281" y="2573"/>
                    <a:pt x="274" y="2533"/>
                    <a:pt x="267" y="2492"/>
                  </a:cubicBezTo>
                  <a:cubicBezTo>
                    <a:pt x="265" y="2472"/>
                    <a:pt x="261" y="2452"/>
                    <a:pt x="259" y="2432"/>
                  </a:cubicBezTo>
                  <a:cubicBezTo>
                    <a:pt x="258" y="2430"/>
                    <a:pt x="258" y="2428"/>
                    <a:pt x="258" y="2427"/>
                  </a:cubicBezTo>
                  <a:lnTo>
                    <a:pt x="258" y="2427"/>
                  </a:lnTo>
                  <a:cubicBezTo>
                    <a:pt x="258" y="2430"/>
                    <a:pt x="259" y="2435"/>
                    <a:pt x="260" y="2443"/>
                  </a:cubicBezTo>
                  <a:cubicBezTo>
                    <a:pt x="259" y="2437"/>
                    <a:pt x="259" y="2432"/>
                    <a:pt x="257" y="2427"/>
                  </a:cubicBezTo>
                  <a:cubicBezTo>
                    <a:pt x="256" y="2415"/>
                    <a:pt x="255" y="2404"/>
                    <a:pt x="254" y="2393"/>
                  </a:cubicBezTo>
                  <a:cubicBezTo>
                    <a:pt x="244" y="2310"/>
                    <a:pt x="237" y="2226"/>
                    <a:pt x="235" y="2142"/>
                  </a:cubicBezTo>
                  <a:cubicBezTo>
                    <a:pt x="228" y="1956"/>
                    <a:pt x="237" y="1769"/>
                    <a:pt x="262" y="1583"/>
                  </a:cubicBezTo>
                  <a:lnTo>
                    <a:pt x="262" y="1583"/>
                  </a:lnTo>
                  <a:lnTo>
                    <a:pt x="257" y="1613"/>
                  </a:lnTo>
                  <a:cubicBezTo>
                    <a:pt x="287" y="1396"/>
                    <a:pt x="339" y="1183"/>
                    <a:pt x="414" y="978"/>
                  </a:cubicBezTo>
                  <a:cubicBezTo>
                    <a:pt x="424" y="953"/>
                    <a:pt x="433" y="928"/>
                    <a:pt x="444" y="903"/>
                  </a:cubicBezTo>
                  <a:lnTo>
                    <a:pt x="458" y="867"/>
                  </a:lnTo>
                  <a:cubicBezTo>
                    <a:pt x="460" y="864"/>
                    <a:pt x="460" y="863"/>
                    <a:pt x="460" y="863"/>
                  </a:cubicBezTo>
                  <a:lnTo>
                    <a:pt x="460" y="863"/>
                  </a:lnTo>
                  <a:cubicBezTo>
                    <a:pt x="460" y="863"/>
                    <a:pt x="454" y="877"/>
                    <a:pt x="454" y="877"/>
                  </a:cubicBezTo>
                  <a:cubicBezTo>
                    <a:pt x="454" y="877"/>
                    <a:pt x="454" y="875"/>
                    <a:pt x="456" y="871"/>
                  </a:cubicBezTo>
                  <a:cubicBezTo>
                    <a:pt x="460" y="863"/>
                    <a:pt x="463" y="855"/>
                    <a:pt x="467" y="848"/>
                  </a:cubicBezTo>
                  <a:cubicBezTo>
                    <a:pt x="488" y="798"/>
                    <a:pt x="511" y="749"/>
                    <a:pt x="536" y="702"/>
                  </a:cubicBezTo>
                  <a:cubicBezTo>
                    <a:pt x="550" y="674"/>
                    <a:pt x="565" y="646"/>
                    <a:pt x="580" y="619"/>
                  </a:cubicBezTo>
                  <a:lnTo>
                    <a:pt x="580" y="619"/>
                  </a:lnTo>
                  <a:cubicBezTo>
                    <a:pt x="579" y="622"/>
                    <a:pt x="579" y="625"/>
                    <a:pt x="579" y="628"/>
                  </a:cubicBezTo>
                  <a:cubicBezTo>
                    <a:pt x="551" y="1010"/>
                    <a:pt x="547" y="1394"/>
                    <a:pt x="563" y="1777"/>
                  </a:cubicBezTo>
                  <a:cubicBezTo>
                    <a:pt x="581" y="2165"/>
                    <a:pt x="624" y="2551"/>
                    <a:pt x="688" y="2934"/>
                  </a:cubicBezTo>
                  <a:cubicBezTo>
                    <a:pt x="724" y="3145"/>
                    <a:pt x="774" y="3355"/>
                    <a:pt x="823" y="3564"/>
                  </a:cubicBezTo>
                  <a:cubicBezTo>
                    <a:pt x="832" y="3602"/>
                    <a:pt x="865" y="3621"/>
                    <a:pt x="899" y="3621"/>
                  </a:cubicBezTo>
                  <a:cubicBezTo>
                    <a:pt x="926" y="3621"/>
                    <a:pt x="953" y="3609"/>
                    <a:pt x="968" y="3583"/>
                  </a:cubicBezTo>
                  <a:cubicBezTo>
                    <a:pt x="1112" y="3343"/>
                    <a:pt x="1241" y="3093"/>
                    <a:pt x="1352" y="2835"/>
                  </a:cubicBezTo>
                  <a:cubicBezTo>
                    <a:pt x="1410" y="2699"/>
                    <a:pt x="1464" y="2562"/>
                    <a:pt x="1510" y="2422"/>
                  </a:cubicBezTo>
                  <a:cubicBezTo>
                    <a:pt x="1553" y="2290"/>
                    <a:pt x="1594" y="2157"/>
                    <a:pt x="1626" y="2021"/>
                  </a:cubicBezTo>
                  <a:cubicBezTo>
                    <a:pt x="1689" y="1758"/>
                    <a:pt x="1724" y="1484"/>
                    <a:pt x="1701" y="1213"/>
                  </a:cubicBezTo>
                  <a:cubicBezTo>
                    <a:pt x="1678" y="947"/>
                    <a:pt x="1604" y="684"/>
                    <a:pt x="1470" y="452"/>
                  </a:cubicBezTo>
                  <a:cubicBezTo>
                    <a:pt x="1438" y="396"/>
                    <a:pt x="1401" y="341"/>
                    <a:pt x="1362" y="290"/>
                  </a:cubicBezTo>
                  <a:cubicBezTo>
                    <a:pt x="1315" y="228"/>
                    <a:pt x="1268" y="165"/>
                    <a:pt x="1208" y="116"/>
                  </a:cubicBezTo>
                  <a:cubicBezTo>
                    <a:pt x="1133" y="53"/>
                    <a:pt x="1050" y="10"/>
                    <a:pt x="951" y="1"/>
                  </a:cubicBezTo>
                  <a:cubicBezTo>
                    <a:pt x="944" y="0"/>
                    <a:pt x="937" y="0"/>
                    <a:pt x="9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4447025" y="1518000"/>
              <a:ext cx="596000" cy="185550"/>
            </a:xfrm>
            <a:custGeom>
              <a:avLst/>
              <a:gdLst/>
              <a:ahLst/>
              <a:cxnLst/>
              <a:rect l="l" t="t" r="r" b="b"/>
              <a:pathLst>
                <a:path w="23840" h="7422" extrusionOk="0">
                  <a:moveTo>
                    <a:pt x="17151" y="0"/>
                  </a:moveTo>
                  <a:cubicBezTo>
                    <a:pt x="16191" y="0"/>
                    <a:pt x="15231" y="174"/>
                    <a:pt x="14321" y="477"/>
                  </a:cubicBezTo>
                  <a:cubicBezTo>
                    <a:pt x="13154" y="867"/>
                    <a:pt x="12059" y="1459"/>
                    <a:pt x="11076" y="2194"/>
                  </a:cubicBezTo>
                  <a:cubicBezTo>
                    <a:pt x="10000" y="2999"/>
                    <a:pt x="9091" y="3987"/>
                    <a:pt x="8105" y="4892"/>
                  </a:cubicBezTo>
                  <a:cubicBezTo>
                    <a:pt x="7177" y="5741"/>
                    <a:pt x="6135" y="6530"/>
                    <a:pt x="4913" y="6895"/>
                  </a:cubicBezTo>
                  <a:cubicBezTo>
                    <a:pt x="4498" y="7019"/>
                    <a:pt x="4064" y="7085"/>
                    <a:pt x="3632" y="7085"/>
                  </a:cubicBezTo>
                  <a:cubicBezTo>
                    <a:pt x="2970" y="7085"/>
                    <a:pt x="2312" y="6929"/>
                    <a:pt x="1736" y="6582"/>
                  </a:cubicBezTo>
                  <a:cubicBezTo>
                    <a:pt x="1298" y="6319"/>
                    <a:pt x="932" y="5947"/>
                    <a:pt x="713" y="5484"/>
                  </a:cubicBezTo>
                  <a:cubicBezTo>
                    <a:pt x="513" y="5062"/>
                    <a:pt x="441" y="4571"/>
                    <a:pt x="491" y="4109"/>
                  </a:cubicBezTo>
                  <a:cubicBezTo>
                    <a:pt x="540" y="3647"/>
                    <a:pt x="735" y="3194"/>
                    <a:pt x="1070" y="2868"/>
                  </a:cubicBezTo>
                  <a:cubicBezTo>
                    <a:pt x="1349" y="2595"/>
                    <a:pt x="1733" y="2428"/>
                    <a:pt x="2122" y="2428"/>
                  </a:cubicBezTo>
                  <a:cubicBezTo>
                    <a:pt x="2199" y="2428"/>
                    <a:pt x="2276" y="2434"/>
                    <a:pt x="2352" y="2448"/>
                  </a:cubicBezTo>
                  <a:cubicBezTo>
                    <a:pt x="2577" y="2487"/>
                    <a:pt x="2787" y="2593"/>
                    <a:pt x="2939" y="2765"/>
                  </a:cubicBezTo>
                  <a:cubicBezTo>
                    <a:pt x="2952" y="2780"/>
                    <a:pt x="2968" y="2787"/>
                    <a:pt x="2984" y="2787"/>
                  </a:cubicBezTo>
                  <a:cubicBezTo>
                    <a:pt x="3032" y="2787"/>
                    <a:pt x="3078" y="2731"/>
                    <a:pt x="3048" y="2680"/>
                  </a:cubicBezTo>
                  <a:lnTo>
                    <a:pt x="3049" y="2680"/>
                  </a:lnTo>
                  <a:cubicBezTo>
                    <a:pt x="2841" y="2315"/>
                    <a:pt x="2450" y="2161"/>
                    <a:pt x="2052" y="2161"/>
                  </a:cubicBezTo>
                  <a:cubicBezTo>
                    <a:pt x="1965" y="2161"/>
                    <a:pt x="1878" y="2168"/>
                    <a:pt x="1792" y="2182"/>
                  </a:cubicBezTo>
                  <a:cubicBezTo>
                    <a:pt x="1295" y="2264"/>
                    <a:pt x="875" y="2567"/>
                    <a:pt x="585" y="2971"/>
                  </a:cubicBezTo>
                  <a:cubicBezTo>
                    <a:pt x="0" y="3789"/>
                    <a:pt x="18" y="4957"/>
                    <a:pt x="499" y="5817"/>
                  </a:cubicBezTo>
                  <a:cubicBezTo>
                    <a:pt x="1047" y="6799"/>
                    <a:pt x="2162" y="7315"/>
                    <a:pt x="3247" y="7407"/>
                  </a:cubicBezTo>
                  <a:cubicBezTo>
                    <a:pt x="3363" y="7416"/>
                    <a:pt x="3478" y="7421"/>
                    <a:pt x="3593" y="7421"/>
                  </a:cubicBezTo>
                  <a:cubicBezTo>
                    <a:pt x="4688" y="7421"/>
                    <a:pt x="5746" y="6995"/>
                    <a:pt x="6658" y="6403"/>
                  </a:cubicBezTo>
                  <a:cubicBezTo>
                    <a:pt x="7796" y="5663"/>
                    <a:pt x="8735" y="4674"/>
                    <a:pt x="9709" y="3739"/>
                  </a:cubicBezTo>
                  <a:cubicBezTo>
                    <a:pt x="10652" y="2833"/>
                    <a:pt x="11661" y="2024"/>
                    <a:pt x="12822" y="1414"/>
                  </a:cubicBezTo>
                  <a:cubicBezTo>
                    <a:pt x="14150" y="716"/>
                    <a:pt x="15668" y="272"/>
                    <a:pt x="17174" y="272"/>
                  </a:cubicBezTo>
                  <a:cubicBezTo>
                    <a:pt x="18060" y="272"/>
                    <a:pt x="18942" y="426"/>
                    <a:pt x="19780" y="771"/>
                  </a:cubicBezTo>
                  <a:cubicBezTo>
                    <a:pt x="21737" y="1578"/>
                    <a:pt x="23384" y="3386"/>
                    <a:pt x="23621" y="5540"/>
                  </a:cubicBezTo>
                  <a:cubicBezTo>
                    <a:pt x="23649" y="5791"/>
                    <a:pt x="23671" y="6059"/>
                    <a:pt x="23655" y="6311"/>
                  </a:cubicBezTo>
                  <a:cubicBezTo>
                    <a:pt x="23652" y="6360"/>
                    <a:pt x="23689" y="6384"/>
                    <a:pt x="23728" y="6384"/>
                  </a:cubicBezTo>
                  <a:cubicBezTo>
                    <a:pt x="23766" y="6384"/>
                    <a:pt x="23806" y="6360"/>
                    <a:pt x="23809" y="6311"/>
                  </a:cubicBezTo>
                  <a:cubicBezTo>
                    <a:pt x="23825" y="6040"/>
                    <a:pt x="23840" y="5779"/>
                    <a:pt x="23814" y="5508"/>
                  </a:cubicBezTo>
                  <a:cubicBezTo>
                    <a:pt x="23790" y="5257"/>
                    <a:pt x="23748" y="5007"/>
                    <a:pt x="23686" y="4762"/>
                  </a:cubicBezTo>
                  <a:cubicBezTo>
                    <a:pt x="23560" y="4270"/>
                    <a:pt x="23363" y="3797"/>
                    <a:pt x="23109" y="3357"/>
                  </a:cubicBezTo>
                  <a:cubicBezTo>
                    <a:pt x="22585" y="2448"/>
                    <a:pt x="21825" y="1678"/>
                    <a:pt x="20951" y="1102"/>
                  </a:cubicBezTo>
                  <a:cubicBezTo>
                    <a:pt x="20035" y="499"/>
                    <a:pt x="18989" y="142"/>
                    <a:pt x="17898" y="36"/>
                  </a:cubicBezTo>
                  <a:cubicBezTo>
                    <a:pt x="17650" y="12"/>
                    <a:pt x="17400" y="0"/>
                    <a:pt x="171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4995275" y="1568650"/>
              <a:ext cx="70250" cy="129225"/>
            </a:xfrm>
            <a:custGeom>
              <a:avLst/>
              <a:gdLst/>
              <a:ahLst/>
              <a:cxnLst/>
              <a:rect l="l" t="t" r="r" b="b"/>
              <a:pathLst>
                <a:path w="2810" h="5169" extrusionOk="0">
                  <a:moveTo>
                    <a:pt x="1020" y="323"/>
                  </a:moveTo>
                  <a:cubicBezTo>
                    <a:pt x="1020" y="323"/>
                    <a:pt x="1020" y="323"/>
                    <a:pt x="1021" y="323"/>
                  </a:cubicBezTo>
                  <a:lnTo>
                    <a:pt x="1021" y="323"/>
                  </a:lnTo>
                  <a:cubicBezTo>
                    <a:pt x="1020" y="323"/>
                    <a:pt x="1020" y="323"/>
                    <a:pt x="1020" y="323"/>
                  </a:cubicBezTo>
                  <a:close/>
                  <a:moveTo>
                    <a:pt x="1493" y="605"/>
                  </a:moveTo>
                  <a:lnTo>
                    <a:pt x="1496" y="607"/>
                  </a:lnTo>
                  <a:cubicBezTo>
                    <a:pt x="1500" y="611"/>
                    <a:pt x="1501" y="612"/>
                    <a:pt x="1501" y="612"/>
                  </a:cubicBezTo>
                  <a:cubicBezTo>
                    <a:pt x="1501" y="612"/>
                    <a:pt x="1496" y="608"/>
                    <a:pt x="1493" y="605"/>
                  </a:cubicBezTo>
                  <a:close/>
                  <a:moveTo>
                    <a:pt x="2508" y="2479"/>
                  </a:moveTo>
                  <a:cubicBezTo>
                    <a:pt x="2508" y="2480"/>
                    <a:pt x="2508" y="2483"/>
                    <a:pt x="2509" y="2492"/>
                  </a:cubicBezTo>
                  <a:cubicBezTo>
                    <a:pt x="2509" y="2488"/>
                    <a:pt x="2509" y="2483"/>
                    <a:pt x="2508" y="2479"/>
                  </a:cubicBezTo>
                  <a:close/>
                  <a:moveTo>
                    <a:pt x="1122" y="3802"/>
                  </a:moveTo>
                  <a:cubicBezTo>
                    <a:pt x="1123" y="3804"/>
                    <a:pt x="1125" y="3807"/>
                    <a:pt x="1127" y="3809"/>
                  </a:cubicBezTo>
                  <a:lnTo>
                    <a:pt x="1127" y="3809"/>
                  </a:lnTo>
                  <a:cubicBezTo>
                    <a:pt x="1126" y="3809"/>
                    <a:pt x="1126" y="3808"/>
                    <a:pt x="1126" y="3808"/>
                  </a:cubicBezTo>
                  <a:cubicBezTo>
                    <a:pt x="1123" y="3804"/>
                    <a:pt x="1122" y="3803"/>
                    <a:pt x="1122" y="3802"/>
                  </a:cubicBezTo>
                  <a:close/>
                  <a:moveTo>
                    <a:pt x="2472" y="4102"/>
                  </a:moveTo>
                  <a:cubicBezTo>
                    <a:pt x="2472" y="4103"/>
                    <a:pt x="2472" y="4104"/>
                    <a:pt x="2472" y="4104"/>
                  </a:cubicBezTo>
                  <a:cubicBezTo>
                    <a:pt x="2472" y="4104"/>
                    <a:pt x="2472" y="4103"/>
                    <a:pt x="2472" y="4102"/>
                  </a:cubicBezTo>
                  <a:close/>
                  <a:moveTo>
                    <a:pt x="512" y="0"/>
                  </a:moveTo>
                  <a:cubicBezTo>
                    <a:pt x="479" y="0"/>
                    <a:pt x="446" y="1"/>
                    <a:pt x="413" y="4"/>
                  </a:cubicBezTo>
                  <a:cubicBezTo>
                    <a:pt x="368" y="6"/>
                    <a:pt x="323" y="42"/>
                    <a:pt x="325" y="92"/>
                  </a:cubicBezTo>
                  <a:cubicBezTo>
                    <a:pt x="327" y="141"/>
                    <a:pt x="364" y="177"/>
                    <a:pt x="413" y="180"/>
                  </a:cubicBezTo>
                  <a:cubicBezTo>
                    <a:pt x="434" y="181"/>
                    <a:pt x="456" y="184"/>
                    <a:pt x="476" y="186"/>
                  </a:cubicBezTo>
                  <a:cubicBezTo>
                    <a:pt x="485" y="187"/>
                    <a:pt x="494" y="188"/>
                    <a:pt x="503" y="189"/>
                  </a:cubicBezTo>
                  <a:lnTo>
                    <a:pt x="503" y="189"/>
                  </a:lnTo>
                  <a:cubicBezTo>
                    <a:pt x="507" y="190"/>
                    <a:pt x="515" y="191"/>
                    <a:pt x="526" y="192"/>
                  </a:cubicBezTo>
                  <a:cubicBezTo>
                    <a:pt x="532" y="193"/>
                    <a:pt x="538" y="193"/>
                    <a:pt x="544" y="194"/>
                  </a:cubicBezTo>
                  <a:cubicBezTo>
                    <a:pt x="549" y="194"/>
                    <a:pt x="555" y="194"/>
                    <a:pt x="561" y="196"/>
                  </a:cubicBezTo>
                  <a:cubicBezTo>
                    <a:pt x="559" y="196"/>
                    <a:pt x="549" y="195"/>
                    <a:pt x="549" y="195"/>
                  </a:cubicBezTo>
                  <a:lnTo>
                    <a:pt x="549" y="195"/>
                  </a:lnTo>
                  <a:cubicBezTo>
                    <a:pt x="548" y="195"/>
                    <a:pt x="550" y="195"/>
                    <a:pt x="556" y="196"/>
                  </a:cubicBezTo>
                  <a:cubicBezTo>
                    <a:pt x="566" y="197"/>
                    <a:pt x="576" y="198"/>
                    <a:pt x="587" y="200"/>
                  </a:cubicBezTo>
                  <a:cubicBezTo>
                    <a:pt x="608" y="204"/>
                    <a:pt x="630" y="208"/>
                    <a:pt x="651" y="212"/>
                  </a:cubicBezTo>
                  <a:cubicBezTo>
                    <a:pt x="734" y="228"/>
                    <a:pt x="815" y="252"/>
                    <a:pt x="895" y="278"/>
                  </a:cubicBezTo>
                  <a:cubicBezTo>
                    <a:pt x="935" y="291"/>
                    <a:pt x="975" y="305"/>
                    <a:pt x="1014" y="322"/>
                  </a:cubicBezTo>
                  <a:cubicBezTo>
                    <a:pt x="1018" y="323"/>
                    <a:pt x="1021" y="325"/>
                    <a:pt x="1025" y="326"/>
                  </a:cubicBezTo>
                  <a:lnTo>
                    <a:pt x="1025" y="326"/>
                  </a:lnTo>
                  <a:cubicBezTo>
                    <a:pt x="1034" y="330"/>
                    <a:pt x="1043" y="333"/>
                    <a:pt x="1051" y="337"/>
                  </a:cubicBezTo>
                  <a:cubicBezTo>
                    <a:pt x="1070" y="346"/>
                    <a:pt x="1089" y="354"/>
                    <a:pt x="1107" y="363"/>
                  </a:cubicBezTo>
                  <a:cubicBezTo>
                    <a:pt x="1184" y="400"/>
                    <a:pt x="1259" y="443"/>
                    <a:pt x="1330" y="490"/>
                  </a:cubicBezTo>
                  <a:cubicBezTo>
                    <a:pt x="1365" y="513"/>
                    <a:pt x="1399" y="537"/>
                    <a:pt x="1434" y="561"/>
                  </a:cubicBezTo>
                  <a:cubicBezTo>
                    <a:pt x="1450" y="574"/>
                    <a:pt x="1467" y="586"/>
                    <a:pt x="1484" y="599"/>
                  </a:cubicBezTo>
                  <a:lnTo>
                    <a:pt x="1487" y="602"/>
                  </a:lnTo>
                  <a:lnTo>
                    <a:pt x="1487" y="602"/>
                  </a:lnTo>
                  <a:cubicBezTo>
                    <a:pt x="1488" y="602"/>
                    <a:pt x="1488" y="603"/>
                    <a:pt x="1490" y="604"/>
                  </a:cubicBezTo>
                  <a:cubicBezTo>
                    <a:pt x="1500" y="612"/>
                    <a:pt x="1510" y="619"/>
                    <a:pt x="1521" y="628"/>
                  </a:cubicBezTo>
                  <a:cubicBezTo>
                    <a:pt x="1586" y="681"/>
                    <a:pt x="1650" y="738"/>
                    <a:pt x="1710" y="798"/>
                  </a:cubicBezTo>
                  <a:cubicBezTo>
                    <a:pt x="1773" y="861"/>
                    <a:pt x="1832" y="926"/>
                    <a:pt x="1888" y="994"/>
                  </a:cubicBezTo>
                  <a:cubicBezTo>
                    <a:pt x="1901" y="1011"/>
                    <a:pt x="1916" y="1027"/>
                    <a:pt x="1929" y="1044"/>
                  </a:cubicBezTo>
                  <a:cubicBezTo>
                    <a:pt x="1929" y="1045"/>
                    <a:pt x="1930" y="1045"/>
                    <a:pt x="1930" y="1046"/>
                  </a:cubicBezTo>
                  <a:lnTo>
                    <a:pt x="1930" y="1046"/>
                  </a:lnTo>
                  <a:cubicBezTo>
                    <a:pt x="1928" y="1043"/>
                    <a:pt x="1926" y="1041"/>
                    <a:pt x="1926" y="1041"/>
                  </a:cubicBezTo>
                  <a:lnTo>
                    <a:pt x="1926" y="1041"/>
                  </a:lnTo>
                  <a:cubicBezTo>
                    <a:pt x="1926" y="1041"/>
                    <a:pt x="1928" y="1044"/>
                    <a:pt x="1937" y="1056"/>
                  </a:cubicBezTo>
                  <a:cubicBezTo>
                    <a:pt x="1935" y="1053"/>
                    <a:pt x="1932" y="1049"/>
                    <a:pt x="1930" y="1046"/>
                  </a:cubicBezTo>
                  <a:lnTo>
                    <a:pt x="1930" y="1046"/>
                  </a:lnTo>
                  <a:cubicBezTo>
                    <a:pt x="1931" y="1047"/>
                    <a:pt x="1932" y="1048"/>
                    <a:pt x="1932" y="1049"/>
                  </a:cubicBezTo>
                  <a:cubicBezTo>
                    <a:pt x="1939" y="1058"/>
                    <a:pt x="1947" y="1068"/>
                    <a:pt x="1954" y="1077"/>
                  </a:cubicBezTo>
                  <a:cubicBezTo>
                    <a:pt x="1981" y="1113"/>
                    <a:pt x="2007" y="1151"/>
                    <a:pt x="2032" y="1189"/>
                  </a:cubicBezTo>
                  <a:cubicBezTo>
                    <a:pt x="2131" y="1335"/>
                    <a:pt x="2215" y="1490"/>
                    <a:pt x="2287" y="1651"/>
                  </a:cubicBezTo>
                  <a:cubicBezTo>
                    <a:pt x="2288" y="1654"/>
                    <a:pt x="2292" y="1665"/>
                    <a:pt x="2295" y="1671"/>
                  </a:cubicBezTo>
                  <a:lnTo>
                    <a:pt x="2295" y="1671"/>
                  </a:lnTo>
                  <a:cubicBezTo>
                    <a:pt x="2293" y="1667"/>
                    <a:pt x="2292" y="1663"/>
                    <a:pt x="2291" y="1663"/>
                  </a:cubicBezTo>
                  <a:lnTo>
                    <a:pt x="2291" y="1663"/>
                  </a:lnTo>
                  <a:cubicBezTo>
                    <a:pt x="2291" y="1663"/>
                    <a:pt x="2292" y="1665"/>
                    <a:pt x="2294" y="1670"/>
                  </a:cubicBezTo>
                  <a:cubicBezTo>
                    <a:pt x="2296" y="1674"/>
                    <a:pt x="2297" y="1676"/>
                    <a:pt x="2297" y="1676"/>
                  </a:cubicBezTo>
                  <a:cubicBezTo>
                    <a:pt x="2297" y="1676"/>
                    <a:pt x="2296" y="1674"/>
                    <a:pt x="2295" y="1671"/>
                  </a:cubicBezTo>
                  <a:lnTo>
                    <a:pt x="2295" y="1671"/>
                  </a:lnTo>
                  <a:cubicBezTo>
                    <a:pt x="2298" y="1677"/>
                    <a:pt x="2301" y="1686"/>
                    <a:pt x="2302" y="1689"/>
                  </a:cubicBezTo>
                  <a:cubicBezTo>
                    <a:pt x="2311" y="1709"/>
                    <a:pt x="2319" y="1730"/>
                    <a:pt x="2327" y="1752"/>
                  </a:cubicBezTo>
                  <a:cubicBezTo>
                    <a:pt x="2343" y="1794"/>
                    <a:pt x="2358" y="1835"/>
                    <a:pt x="2371" y="1877"/>
                  </a:cubicBezTo>
                  <a:cubicBezTo>
                    <a:pt x="2402" y="1970"/>
                    <a:pt x="2427" y="2062"/>
                    <a:pt x="2449" y="2158"/>
                  </a:cubicBezTo>
                  <a:cubicBezTo>
                    <a:pt x="2473" y="2263"/>
                    <a:pt x="2497" y="2371"/>
                    <a:pt x="2508" y="2479"/>
                  </a:cubicBezTo>
                  <a:lnTo>
                    <a:pt x="2508" y="2479"/>
                  </a:lnTo>
                  <a:cubicBezTo>
                    <a:pt x="2508" y="2479"/>
                    <a:pt x="2508" y="2479"/>
                    <a:pt x="2508" y="2479"/>
                  </a:cubicBezTo>
                  <a:lnTo>
                    <a:pt x="2508" y="2479"/>
                  </a:lnTo>
                  <a:cubicBezTo>
                    <a:pt x="2508" y="2479"/>
                    <a:pt x="2511" y="2504"/>
                    <a:pt x="2512" y="2510"/>
                  </a:cubicBezTo>
                  <a:cubicBezTo>
                    <a:pt x="2514" y="2524"/>
                    <a:pt x="2515" y="2537"/>
                    <a:pt x="2517" y="2551"/>
                  </a:cubicBezTo>
                  <a:cubicBezTo>
                    <a:pt x="2520" y="2581"/>
                    <a:pt x="2524" y="2610"/>
                    <a:pt x="2526" y="2639"/>
                  </a:cubicBezTo>
                  <a:cubicBezTo>
                    <a:pt x="2532" y="2697"/>
                    <a:pt x="2536" y="2754"/>
                    <a:pt x="2539" y="2811"/>
                  </a:cubicBezTo>
                  <a:cubicBezTo>
                    <a:pt x="2552" y="3038"/>
                    <a:pt x="2549" y="3267"/>
                    <a:pt x="2534" y="3493"/>
                  </a:cubicBezTo>
                  <a:cubicBezTo>
                    <a:pt x="2527" y="3609"/>
                    <a:pt x="2517" y="3725"/>
                    <a:pt x="2505" y="3840"/>
                  </a:cubicBezTo>
                  <a:cubicBezTo>
                    <a:pt x="2497" y="3897"/>
                    <a:pt x="2492" y="3953"/>
                    <a:pt x="2484" y="4009"/>
                  </a:cubicBezTo>
                  <a:cubicBezTo>
                    <a:pt x="2481" y="4037"/>
                    <a:pt x="2477" y="4066"/>
                    <a:pt x="2474" y="4093"/>
                  </a:cubicBezTo>
                  <a:cubicBezTo>
                    <a:pt x="2473" y="4097"/>
                    <a:pt x="2473" y="4100"/>
                    <a:pt x="2472" y="4102"/>
                  </a:cubicBezTo>
                  <a:lnTo>
                    <a:pt x="2472" y="4102"/>
                  </a:lnTo>
                  <a:cubicBezTo>
                    <a:pt x="2473" y="4098"/>
                    <a:pt x="2474" y="4090"/>
                    <a:pt x="2475" y="4089"/>
                  </a:cubicBezTo>
                  <a:lnTo>
                    <a:pt x="2475" y="4089"/>
                  </a:lnTo>
                  <a:cubicBezTo>
                    <a:pt x="2474" y="4097"/>
                    <a:pt x="2472" y="4104"/>
                    <a:pt x="2471" y="4112"/>
                  </a:cubicBezTo>
                  <a:cubicBezTo>
                    <a:pt x="2469" y="4128"/>
                    <a:pt x="2467" y="4143"/>
                    <a:pt x="2464" y="4159"/>
                  </a:cubicBezTo>
                  <a:cubicBezTo>
                    <a:pt x="2432" y="4388"/>
                    <a:pt x="2394" y="4617"/>
                    <a:pt x="2355" y="4845"/>
                  </a:cubicBezTo>
                  <a:cubicBezTo>
                    <a:pt x="2354" y="4850"/>
                    <a:pt x="2353" y="4854"/>
                    <a:pt x="2352" y="4859"/>
                  </a:cubicBezTo>
                  <a:lnTo>
                    <a:pt x="2352" y="4859"/>
                  </a:lnTo>
                  <a:cubicBezTo>
                    <a:pt x="2240" y="4798"/>
                    <a:pt x="2130" y="4732"/>
                    <a:pt x="2024" y="4660"/>
                  </a:cubicBezTo>
                  <a:cubicBezTo>
                    <a:pt x="1986" y="4634"/>
                    <a:pt x="1948" y="4606"/>
                    <a:pt x="1910" y="4579"/>
                  </a:cubicBezTo>
                  <a:cubicBezTo>
                    <a:pt x="1892" y="4565"/>
                    <a:pt x="1873" y="4551"/>
                    <a:pt x="1855" y="4537"/>
                  </a:cubicBezTo>
                  <a:cubicBezTo>
                    <a:pt x="1854" y="4537"/>
                    <a:pt x="1853" y="4536"/>
                    <a:pt x="1852" y="4535"/>
                  </a:cubicBezTo>
                  <a:lnTo>
                    <a:pt x="1852" y="4535"/>
                  </a:lnTo>
                  <a:cubicBezTo>
                    <a:pt x="1852" y="4535"/>
                    <a:pt x="1851" y="4535"/>
                    <a:pt x="1850" y="4534"/>
                  </a:cubicBezTo>
                  <a:cubicBezTo>
                    <a:pt x="1849" y="4532"/>
                    <a:pt x="1847" y="4531"/>
                    <a:pt x="1846" y="4530"/>
                  </a:cubicBezTo>
                  <a:lnTo>
                    <a:pt x="1846" y="4530"/>
                  </a:lnTo>
                  <a:cubicBezTo>
                    <a:pt x="1845" y="4530"/>
                    <a:pt x="1845" y="4529"/>
                    <a:pt x="1844" y="4529"/>
                  </a:cubicBezTo>
                  <a:cubicBezTo>
                    <a:pt x="1843" y="4528"/>
                    <a:pt x="1841" y="4527"/>
                    <a:pt x="1840" y="4526"/>
                  </a:cubicBezTo>
                  <a:lnTo>
                    <a:pt x="1840" y="4526"/>
                  </a:lnTo>
                  <a:cubicBezTo>
                    <a:pt x="1834" y="4521"/>
                    <a:pt x="1827" y="4516"/>
                    <a:pt x="1820" y="4511"/>
                  </a:cubicBezTo>
                  <a:cubicBezTo>
                    <a:pt x="1748" y="4453"/>
                    <a:pt x="1677" y="4392"/>
                    <a:pt x="1608" y="4330"/>
                  </a:cubicBezTo>
                  <a:cubicBezTo>
                    <a:pt x="1471" y="4205"/>
                    <a:pt x="1343" y="4072"/>
                    <a:pt x="1224" y="3930"/>
                  </a:cubicBezTo>
                  <a:cubicBezTo>
                    <a:pt x="1195" y="3894"/>
                    <a:pt x="1165" y="3858"/>
                    <a:pt x="1136" y="3821"/>
                  </a:cubicBezTo>
                  <a:cubicBezTo>
                    <a:pt x="1133" y="3817"/>
                    <a:pt x="1130" y="3813"/>
                    <a:pt x="1127" y="3809"/>
                  </a:cubicBezTo>
                  <a:lnTo>
                    <a:pt x="1127" y="3809"/>
                  </a:lnTo>
                  <a:cubicBezTo>
                    <a:pt x="1129" y="3813"/>
                    <a:pt x="1132" y="3816"/>
                    <a:pt x="1132" y="3816"/>
                  </a:cubicBezTo>
                  <a:cubicBezTo>
                    <a:pt x="1130" y="3814"/>
                    <a:pt x="1128" y="3811"/>
                    <a:pt x="1127" y="3809"/>
                  </a:cubicBezTo>
                  <a:lnTo>
                    <a:pt x="1127" y="3809"/>
                  </a:lnTo>
                  <a:cubicBezTo>
                    <a:pt x="1127" y="3809"/>
                    <a:pt x="1127" y="3809"/>
                    <a:pt x="1127" y="3809"/>
                  </a:cubicBezTo>
                  <a:lnTo>
                    <a:pt x="1127" y="3809"/>
                  </a:lnTo>
                  <a:cubicBezTo>
                    <a:pt x="1125" y="3806"/>
                    <a:pt x="1122" y="3802"/>
                    <a:pt x="1122" y="3802"/>
                  </a:cubicBezTo>
                  <a:lnTo>
                    <a:pt x="1122" y="3802"/>
                  </a:lnTo>
                  <a:cubicBezTo>
                    <a:pt x="1122" y="3802"/>
                    <a:pt x="1122" y="3802"/>
                    <a:pt x="1122" y="3802"/>
                  </a:cubicBezTo>
                  <a:lnTo>
                    <a:pt x="1122" y="3802"/>
                  </a:lnTo>
                  <a:cubicBezTo>
                    <a:pt x="1118" y="3798"/>
                    <a:pt x="1115" y="3793"/>
                    <a:pt x="1111" y="3789"/>
                  </a:cubicBezTo>
                  <a:cubicBezTo>
                    <a:pt x="1096" y="3769"/>
                    <a:pt x="1080" y="3748"/>
                    <a:pt x="1066" y="3728"/>
                  </a:cubicBezTo>
                  <a:cubicBezTo>
                    <a:pt x="1013" y="3654"/>
                    <a:pt x="960" y="3578"/>
                    <a:pt x="911" y="3502"/>
                  </a:cubicBezTo>
                  <a:cubicBezTo>
                    <a:pt x="810" y="3344"/>
                    <a:pt x="720" y="3178"/>
                    <a:pt x="639" y="3008"/>
                  </a:cubicBezTo>
                  <a:cubicBezTo>
                    <a:pt x="620" y="2968"/>
                    <a:pt x="601" y="2926"/>
                    <a:pt x="583" y="2883"/>
                  </a:cubicBezTo>
                  <a:cubicBezTo>
                    <a:pt x="578" y="2874"/>
                    <a:pt x="574" y="2863"/>
                    <a:pt x="569" y="2852"/>
                  </a:cubicBezTo>
                  <a:cubicBezTo>
                    <a:pt x="567" y="2848"/>
                    <a:pt x="566" y="2846"/>
                    <a:pt x="566" y="2846"/>
                  </a:cubicBezTo>
                  <a:lnTo>
                    <a:pt x="566" y="2846"/>
                  </a:lnTo>
                  <a:cubicBezTo>
                    <a:pt x="567" y="2846"/>
                    <a:pt x="573" y="2861"/>
                    <a:pt x="574" y="2862"/>
                  </a:cubicBezTo>
                  <a:cubicBezTo>
                    <a:pt x="571" y="2856"/>
                    <a:pt x="568" y="2850"/>
                    <a:pt x="565" y="2843"/>
                  </a:cubicBezTo>
                  <a:cubicBezTo>
                    <a:pt x="557" y="2823"/>
                    <a:pt x="547" y="2801"/>
                    <a:pt x="539" y="2780"/>
                  </a:cubicBezTo>
                  <a:cubicBezTo>
                    <a:pt x="505" y="2692"/>
                    <a:pt x="474" y="2604"/>
                    <a:pt x="444" y="2515"/>
                  </a:cubicBezTo>
                  <a:cubicBezTo>
                    <a:pt x="386" y="2338"/>
                    <a:pt x="339" y="2160"/>
                    <a:pt x="304" y="1978"/>
                  </a:cubicBezTo>
                  <a:cubicBezTo>
                    <a:pt x="294" y="1932"/>
                    <a:pt x="287" y="1886"/>
                    <a:pt x="279" y="1840"/>
                  </a:cubicBezTo>
                  <a:cubicBezTo>
                    <a:pt x="275" y="1819"/>
                    <a:pt x="273" y="1797"/>
                    <a:pt x="269" y="1776"/>
                  </a:cubicBezTo>
                  <a:cubicBezTo>
                    <a:pt x="268" y="1764"/>
                    <a:pt x="266" y="1754"/>
                    <a:pt x="264" y="1742"/>
                  </a:cubicBezTo>
                  <a:lnTo>
                    <a:pt x="264" y="1742"/>
                  </a:lnTo>
                  <a:cubicBezTo>
                    <a:pt x="265" y="1750"/>
                    <a:pt x="267" y="1757"/>
                    <a:pt x="267" y="1757"/>
                  </a:cubicBezTo>
                  <a:cubicBezTo>
                    <a:pt x="267" y="1757"/>
                    <a:pt x="266" y="1753"/>
                    <a:pt x="264" y="1741"/>
                  </a:cubicBezTo>
                  <a:lnTo>
                    <a:pt x="264" y="1741"/>
                  </a:lnTo>
                  <a:cubicBezTo>
                    <a:pt x="264" y="1742"/>
                    <a:pt x="264" y="1742"/>
                    <a:pt x="264" y="1742"/>
                  </a:cubicBezTo>
                  <a:lnTo>
                    <a:pt x="264" y="1742"/>
                  </a:lnTo>
                  <a:cubicBezTo>
                    <a:pt x="263" y="1735"/>
                    <a:pt x="262" y="1728"/>
                    <a:pt x="262" y="1725"/>
                  </a:cubicBezTo>
                  <a:cubicBezTo>
                    <a:pt x="251" y="1633"/>
                    <a:pt x="243" y="1541"/>
                    <a:pt x="237" y="1449"/>
                  </a:cubicBezTo>
                  <a:cubicBezTo>
                    <a:pt x="226" y="1264"/>
                    <a:pt x="229" y="1077"/>
                    <a:pt x="243" y="893"/>
                  </a:cubicBezTo>
                  <a:cubicBezTo>
                    <a:pt x="246" y="848"/>
                    <a:pt x="251" y="802"/>
                    <a:pt x="256" y="757"/>
                  </a:cubicBezTo>
                  <a:cubicBezTo>
                    <a:pt x="257" y="745"/>
                    <a:pt x="259" y="735"/>
                    <a:pt x="261" y="723"/>
                  </a:cubicBezTo>
                  <a:cubicBezTo>
                    <a:pt x="261" y="719"/>
                    <a:pt x="262" y="711"/>
                    <a:pt x="263" y="705"/>
                  </a:cubicBezTo>
                  <a:lnTo>
                    <a:pt x="263" y="705"/>
                  </a:lnTo>
                  <a:cubicBezTo>
                    <a:pt x="266" y="685"/>
                    <a:pt x="268" y="664"/>
                    <a:pt x="271" y="644"/>
                  </a:cubicBezTo>
                  <a:cubicBezTo>
                    <a:pt x="286" y="551"/>
                    <a:pt x="304" y="459"/>
                    <a:pt x="324" y="367"/>
                  </a:cubicBezTo>
                  <a:cubicBezTo>
                    <a:pt x="334" y="323"/>
                    <a:pt x="344" y="278"/>
                    <a:pt x="357" y="234"/>
                  </a:cubicBezTo>
                  <a:cubicBezTo>
                    <a:pt x="371" y="181"/>
                    <a:pt x="339" y="118"/>
                    <a:pt x="284" y="106"/>
                  </a:cubicBezTo>
                  <a:cubicBezTo>
                    <a:pt x="276" y="104"/>
                    <a:pt x="267" y="103"/>
                    <a:pt x="259" y="103"/>
                  </a:cubicBezTo>
                  <a:cubicBezTo>
                    <a:pt x="213" y="103"/>
                    <a:pt x="170" y="132"/>
                    <a:pt x="157" y="179"/>
                  </a:cubicBezTo>
                  <a:cubicBezTo>
                    <a:pt x="131" y="271"/>
                    <a:pt x="105" y="361"/>
                    <a:pt x="86" y="455"/>
                  </a:cubicBezTo>
                  <a:cubicBezTo>
                    <a:pt x="66" y="554"/>
                    <a:pt x="50" y="654"/>
                    <a:pt x="37" y="754"/>
                  </a:cubicBezTo>
                  <a:cubicBezTo>
                    <a:pt x="12" y="939"/>
                    <a:pt x="0" y="1128"/>
                    <a:pt x="4" y="1316"/>
                  </a:cubicBezTo>
                  <a:cubicBezTo>
                    <a:pt x="8" y="1698"/>
                    <a:pt x="67" y="2080"/>
                    <a:pt x="170" y="2448"/>
                  </a:cubicBezTo>
                  <a:cubicBezTo>
                    <a:pt x="276" y="2818"/>
                    <a:pt x="432" y="3177"/>
                    <a:pt x="628" y="3508"/>
                  </a:cubicBezTo>
                  <a:cubicBezTo>
                    <a:pt x="823" y="3836"/>
                    <a:pt x="1060" y="4142"/>
                    <a:pt x="1334" y="4410"/>
                  </a:cubicBezTo>
                  <a:cubicBezTo>
                    <a:pt x="1608" y="4679"/>
                    <a:pt x="1920" y="4912"/>
                    <a:pt x="2260" y="5090"/>
                  </a:cubicBezTo>
                  <a:cubicBezTo>
                    <a:pt x="2300" y="5112"/>
                    <a:pt x="2340" y="5133"/>
                    <a:pt x="2382" y="5152"/>
                  </a:cubicBezTo>
                  <a:cubicBezTo>
                    <a:pt x="2404" y="5163"/>
                    <a:pt x="2425" y="5169"/>
                    <a:pt x="2447" y="5169"/>
                  </a:cubicBezTo>
                  <a:cubicBezTo>
                    <a:pt x="2462" y="5169"/>
                    <a:pt x="2477" y="5166"/>
                    <a:pt x="2493" y="5159"/>
                  </a:cubicBezTo>
                  <a:cubicBezTo>
                    <a:pt x="2526" y="5145"/>
                    <a:pt x="2558" y="5115"/>
                    <a:pt x="2565" y="5079"/>
                  </a:cubicBezTo>
                  <a:cubicBezTo>
                    <a:pt x="2649" y="4605"/>
                    <a:pt x="2731" y="4131"/>
                    <a:pt x="2770" y="3652"/>
                  </a:cubicBezTo>
                  <a:cubicBezTo>
                    <a:pt x="2809" y="3182"/>
                    <a:pt x="2803" y="2707"/>
                    <a:pt x="2716" y="2243"/>
                  </a:cubicBezTo>
                  <a:cubicBezTo>
                    <a:pt x="2644" y="1859"/>
                    <a:pt x="2508" y="1489"/>
                    <a:pt x="2301" y="1157"/>
                  </a:cubicBezTo>
                  <a:cubicBezTo>
                    <a:pt x="2107" y="845"/>
                    <a:pt x="1854" y="559"/>
                    <a:pt x="1549" y="350"/>
                  </a:cubicBezTo>
                  <a:cubicBezTo>
                    <a:pt x="1399" y="248"/>
                    <a:pt x="1237" y="165"/>
                    <a:pt x="1067" y="103"/>
                  </a:cubicBezTo>
                  <a:cubicBezTo>
                    <a:pt x="897" y="41"/>
                    <a:pt x="722" y="9"/>
                    <a:pt x="544" y="1"/>
                  </a:cubicBezTo>
                  <a:cubicBezTo>
                    <a:pt x="533" y="0"/>
                    <a:pt x="522" y="0"/>
                    <a:pt x="5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4999250" y="1522975"/>
              <a:ext cx="117000" cy="56825"/>
            </a:xfrm>
            <a:custGeom>
              <a:avLst/>
              <a:gdLst/>
              <a:ahLst/>
              <a:cxnLst/>
              <a:rect l="l" t="t" r="r" b="b"/>
              <a:pathLst>
                <a:path w="4680" h="2273" extrusionOk="0">
                  <a:moveTo>
                    <a:pt x="2267" y="281"/>
                  </a:moveTo>
                  <a:lnTo>
                    <a:pt x="2243" y="284"/>
                  </a:lnTo>
                  <a:lnTo>
                    <a:pt x="2243" y="284"/>
                  </a:lnTo>
                  <a:cubicBezTo>
                    <a:pt x="2251" y="283"/>
                    <a:pt x="2259" y="282"/>
                    <a:pt x="2267" y="281"/>
                  </a:cubicBezTo>
                  <a:close/>
                  <a:moveTo>
                    <a:pt x="1565" y="463"/>
                  </a:moveTo>
                  <a:cubicBezTo>
                    <a:pt x="1564" y="463"/>
                    <a:pt x="1562" y="464"/>
                    <a:pt x="1560" y="465"/>
                  </a:cubicBezTo>
                  <a:lnTo>
                    <a:pt x="1560" y="465"/>
                  </a:lnTo>
                  <a:cubicBezTo>
                    <a:pt x="1562" y="464"/>
                    <a:pt x="1563" y="464"/>
                    <a:pt x="1565" y="463"/>
                  </a:cubicBezTo>
                  <a:close/>
                  <a:moveTo>
                    <a:pt x="3849" y="1205"/>
                  </a:moveTo>
                  <a:cubicBezTo>
                    <a:pt x="3849" y="1205"/>
                    <a:pt x="3848" y="1206"/>
                    <a:pt x="3846" y="1208"/>
                  </a:cubicBezTo>
                  <a:cubicBezTo>
                    <a:pt x="3846" y="1208"/>
                    <a:pt x="3845" y="1208"/>
                    <a:pt x="3845" y="1208"/>
                  </a:cubicBezTo>
                  <a:lnTo>
                    <a:pt x="3845" y="1208"/>
                  </a:lnTo>
                  <a:cubicBezTo>
                    <a:pt x="3847" y="1207"/>
                    <a:pt x="3849" y="1205"/>
                    <a:pt x="3849" y="1205"/>
                  </a:cubicBezTo>
                  <a:close/>
                  <a:moveTo>
                    <a:pt x="540" y="1234"/>
                  </a:moveTo>
                  <a:lnTo>
                    <a:pt x="540" y="1234"/>
                  </a:lnTo>
                  <a:cubicBezTo>
                    <a:pt x="540" y="1234"/>
                    <a:pt x="540" y="1235"/>
                    <a:pt x="540" y="1235"/>
                  </a:cubicBezTo>
                  <a:cubicBezTo>
                    <a:pt x="537" y="1238"/>
                    <a:pt x="533" y="1244"/>
                    <a:pt x="533" y="1244"/>
                  </a:cubicBezTo>
                  <a:cubicBezTo>
                    <a:pt x="534" y="1244"/>
                    <a:pt x="535" y="1242"/>
                    <a:pt x="540" y="1234"/>
                  </a:cubicBezTo>
                  <a:close/>
                  <a:moveTo>
                    <a:pt x="2690" y="256"/>
                  </a:moveTo>
                  <a:cubicBezTo>
                    <a:pt x="2868" y="256"/>
                    <a:pt x="3045" y="269"/>
                    <a:pt x="3221" y="292"/>
                  </a:cubicBezTo>
                  <a:lnTo>
                    <a:pt x="3187" y="288"/>
                  </a:lnTo>
                  <a:lnTo>
                    <a:pt x="3187" y="288"/>
                  </a:lnTo>
                  <a:cubicBezTo>
                    <a:pt x="3209" y="291"/>
                    <a:pt x="3230" y="294"/>
                    <a:pt x="3252" y="297"/>
                  </a:cubicBezTo>
                  <a:lnTo>
                    <a:pt x="3252" y="297"/>
                  </a:lnTo>
                  <a:cubicBezTo>
                    <a:pt x="3179" y="331"/>
                    <a:pt x="3106" y="365"/>
                    <a:pt x="3033" y="399"/>
                  </a:cubicBezTo>
                  <a:cubicBezTo>
                    <a:pt x="2799" y="508"/>
                    <a:pt x="2568" y="621"/>
                    <a:pt x="2334" y="729"/>
                  </a:cubicBezTo>
                  <a:cubicBezTo>
                    <a:pt x="1867" y="946"/>
                    <a:pt x="1402" y="1161"/>
                    <a:pt x="937" y="1378"/>
                  </a:cubicBezTo>
                  <a:cubicBezTo>
                    <a:pt x="714" y="1482"/>
                    <a:pt x="491" y="1586"/>
                    <a:pt x="268" y="1689"/>
                  </a:cubicBezTo>
                  <a:lnTo>
                    <a:pt x="268" y="1689"/>
                  </a:lnTo>
                  <a:cubicBezTo>
                    <a:pt x="273" y="1679"/>
                    <a:pt x="278" y="1670"/>
                    <a:pt x="283" y="1660"/>
                  </a:cubicBezTo>
                  <a:cubicBezTo>
                    <a:pt x="325" y="1571"/>
                    <a:pt x="373" y="1483"/>
                    <a:pt x="425" y="1399"/>
                  </a:cubicBezTo>
                  <a:cubicBezTo>
                    <a:pt x="451" y="1358"/>
                    <a:pt x="479" y="1317"/>
                    <a:pt x="507" y="1278"/>
                  </a:cubicBezTo>
                  <a:cubicBezTo>
                    <a:pt x="515" y="1267"/>
                    <a:pt x="523" y="1256"/>
                    <a:pt x="530" y="1247"/>
                  </a:cubicBezTo>
                  <a:cubicBezTo>
                    <a:pt x="535" y="1242"/>
                    <a:pt x="538" y="1236"/>
                    <a:pt x="542" y="1231"/>
                  </a:cubicBezTo>
                  <a:lnTo>
                    <a:pt x="542" y="1231"/>
                  </a:lnTo>
                  <a:cubicBezTo>
                    <a:pt x="541" y="1232"/>
                    <a:pt x="541" y="1233"/>
                    <a:pt x="540" y="1234"/>
                  </a:cubicBezTo>
                  <a:lnTo>
                    <a:pt x="540" y="1234"/>
                  </a:lnTo>
                  <a:cubicBezTo>
                    <a:pt x="547" y="1226"/>
                    <a:pt x="553" y="1217"/>
                    <a:pt x="560" y="1209"/>
                  </a:cubicBezTo>
                  <a:lnTo>
                    <a:pt x="560" y="1209"/>
                  </a:lnTo>
                  <a:cubicBezTo>
                    <a:pt x="557" y="1213"/>
                    <a:pt x="552" y="1219"/>
                    <a:pt x="552" y="1219"/>
                  </a:cubicBezTo>
                  <a:cubicBezTo>
                    <a:pt x="552" y="1219"/>
                    <a:pt x="555" y="1216"/>
                    <a:pt x="562" y="1206"/>
                  </a:cubicBezTo>
                  <a:lnTo>
                    <a:pt x="562" y="1206"/>
                  </a:lnTo>
                  <a:cubicBezTo>
                    <a:pt x="561" y="1207"/>
                    <a:pt x="561" y="1208"/>
                    <a:pt x="560" y="1209"/>
                  </a:cubicBezTo>
                  <a:lnTo>
                    <a:pt x="560" y="1209"/>
                  </a:lnTo>
                  <a:cubicBezTo>
                    <a:pt x="560" y="1209"/>
                    <a:pt x="561" y="1208"/>
                    <a:pt x="561" y="1208"/>
                  </a:cubicBezTo>
                  <a:cubicBezTo>
                    <a:pt x="570" y="1196"/>
                    <a:pt x="580" y="1184"/>
                    <a:pt x="589" y="1173"/>
                  </a:cubicBezTo>
                  <a:cubicBezTo>
                    <a:pt x="654" y="1096"/>
                    <a:pt x="724" y="1022"/>
                    <a:pt x="798" y="953"/>
                  </a:cubicBezTo>
                  <a:cubicBezTo>
                    <a:pt x="835" y="920"/>
                    <a:pt x="871" y="886"/>
                    <a:pt x="911" y="855"/>
                  </a:cubicBezTo>
                  <a:cubicBezTo>
                    <a:pt x="927" y="842"/>
                    <a:pt x="942" y="829"/>
                    <a:pt x="958" y="816"/>
                  </a:cubicBezTo>
                  <a:lnTo>
                    <a:pt x="958" y="816"/>
                  </a:lnTo>
                  <a:cubicBezTo>
                    <a:pt x="958" y="816"/>
                    <a:pt x="958" y="816"/>
                    <a:pt x="958" y="816"/>
                  </a:cubicBezTo>
                  <a:cubicBezTo>
                    <a:pt x="959" y="816"/>
                    <a:pt x="975" y="804"/>
                    <a:pt x="979" y="801"/>
                  </a:cubicBezTo>
                  <a:cubicBezTo>
                    <a:pt x="990" y="791"/>
                    <a:pt x="1004" y="783"/>
                    <a:pt x="1015" y="773"/>
                  </a:cubicBezTo>
                  <a:cubicBezTo>
                    <a:pt x="1181" y="654"/>
                    <a:pt x="1360" y="552"/>
                    <a:pt x="1547" y="471"/>
                  </a:cubicBezTo>
                  <a:cubicBezTo>
                    <a:pt x="1550" y="470"/>
                    <a:pt x="1553" y="469"/>
                    <a:pt x="1556" y="467"/>
                  </a:cubicBezTo>
                  <a:lnTo>
                    <a:pt x="1556" y="467"/>
                  </a:lnTo>
                  <a:cubicBezTo>
                    <a:pt x="1549" y="470"/>
                    <a:pt x="1546" y="472"/>
                    <a:pt x="1546" y="472"/>
                  </a:cubicBezTo>
                  <a:cubicBezTo>
                    <a:pt x="1546" y="472"/>
                    <a:pt x="1554" y="468"/>
                    <a:pt x="1560" y="465"/>
                  </a:cubicBezTo>
                  <a:lnTo>
                    <a:pt x="1560" y="465"/>
                  </a:lnTo>
                  <a:cubicBezTo>
                    <a:pt x="1559" y="466"/>
                    <a:pt x="1557" y="467"/>
                    <a:pt x="1556" y="467"/>
                  </a:cubicBezTo>
                  <a:lnTo>
                    <a:pt x="1556" y="467"/>
                  </a:lnTo>
                  <a:cubicBezTo>
                    <a:pt x="1558" y="466"/>
                    <a:pt x="1561" y="465"/>
                    <a:pt x="1565" y="463"/>
                  </a:cubicBezTo>
                  <a:lnTo>
                    <a:pt x="1565" y="463"/>
                  </a:lnTo>
                  <a:cubicBezTo>
                    <a:pt x="1565" y="463"/>
                    <a:pt x="1565" y="463"/>
                    <a:pt x="1565" y="463"/>
                  </a:cubicBezTo>
                  <a:lnTo>
                    <a:pt x="1565" y="463"/>
                  </a:lnTo>
                  <a:cubicBezTo>
                    <a:pt x="1565" y="463"/>
                    <a:pt x="1565" y="463"/>
                    <a:pt x="1565" y="463"/>
                  </a:cubicBezTo>
                  <a:cubicBezTo>
                    <a:pt x="1577" y="458"/>
                    <a:pt x="1589" y="453"/>
                    <a:pt x="1601" y="449"/>
                  </a:cubicBezTo>
                  <a:cubicBezTo>
                    <a:pt x="1627" y="438"/>
                    <a:pt x="1654" y="428"/>
                    <a:pt x="1681" y="419"/>
                  </a:cubicBezTo>
                  <a:cubicBezTo>
                    <a:pt x="1736" y="400"/>
                    <a:pt x="1792" y="382"/>
                    <a:pt x="1848" y="365"/>
                  </a:cubicBezTo>
                  <a:cubicBezTo>
                    <a:pt x="1977" y="330"/>
                    <a:pt x="2106" y="304"/>
                    <a:pt x="2238" y="285"/>
                  </a:cubicBezTo>
                  <a:lnTo>
                    <a:pt x="2238" y="285"/>
                  </a:lnTo>
                  <a:cubicBezTo>
                    <a:pt x="2388" y="265"/>
                    <a:pt x="2539" y="256"/>
                    <a:pt x="2690" y="256"/>
                  </a:cubicBezTo>
                  <a:close/>
                  <a:moveTo>
                    <a:pt x="3550" y="351"/>
                  </a:moveTo>
                  <a:cubicBezTo>
                    <a:pt x="3781" y="401"/>
                    <a:pt x="4008" y="466"/>
                    <a:pt x="4230" y="543"/>
                  </a:cubicBezTo>
                  <a:cubicBezTo>
                    <a:pt x="4277" y="559"/>
                    <a:pt x="4324" y="575"/>
                    <a:pt x="4371" y="593"/>
                  </a:cubicBezTo>
                  <a:lnTo>
                    <a:pt x="4371" y="593"/>
                  </a:lnTo>
                  <a:cubicBezTo>
                    <a:pt x="4329" y="671"/>
                    <a:pt x="4281" y="747"/>
                    <a:pt x="4228" y="820"/>
                  </a:cubicBezTo>
                  <a:cubicBezTo>
                    <a:pt x="4223" y="826"/>
                    <a:pt x="4218" y="832"/>
                    <a:pt x="4214" y="838"/>
                  </a:cubicBezTo>
                  <a:cubicBezTo>
                    <a:pt x="4212" y="840"/>
                    <a:pt x="4210" y="843"/>
                    <a:pt x="4208" y="846"/>
                  </a:cubicBezTo>
                  <a:lnTo>
                    <a:pt x="4208" y="846"/>
                  </a:lnTo>
                  <a:cubicBezTo>
                    <a:pt x="4199" y="858"/>
                    <a:pt x="4190" y="870"/>
                    <a:pt x="4180" y="882"/>
                  </a:cubicBezTo>
                  <a:cubicBezTo>
                    <a:pt x="4159" y="908"/>
                    <a:pt x="4136" y="934"/>
                    <a:pt x="4114" y="959"/>
                  </a:cubicBezTo>
                  <a:cubicBezTo>
                    <a:pt x="4067" y="1010"/>
                    <a:pt x="4018" y="1060"/>
                    <a:pt x="3966" y="1107"/>
                  </a:cubicBezTo>
                  <a:cubicBezTo>
                    <a:pt x="3941" y="1129"/>
                    <a:pt x="3915" y="1152"/>
                    <a:pt x="3889" y="1173"/>
                  </a:cubicBezTo>
                  <a:cubicBezTo>
                    <a:pt x="3876" y="1184"/>
                    <a:pt x="3863" y="1195"/>
                    <a:pt x="3849" y="1204"/>
                  </a:cubicBezTo>
                  <a:cubicBezTo>
                    <a:pt x="3846" y="1208"/>
                    <a:pt x="3842" y="1210"/>
                    <a:pt x="3839" y="1212"/>
                  </a:cubicBezTo>
                  <a:cubicBezTo>
                    <a:pt x="3837" y="1214"/>
                    <a:pt x="3836" y="1215"/>
                    <a:pt x="3836" y="1215"/>
                  </a:cubicBezTo>
                  <a:cubicBezTo>
                    <a:pt x="3836" y="1215"/>
                    <a:pt x="3836" y="1215"/>
                    <a:pt x="3836" y="1215"/>
                  </a:cubicBezTo>
                  <a:lnTo>
                    <a:pt x="3836" y="1215"/>
                  </a:lnTo>
                  <a:cubicBezTo>
                    <a:pt x="3832" y="1218"/>
                    <a:pt x="3827" y="1222"/>
                    <a:pt x="3822" y="1226"/>
                  </a:cubicBezTo>
                  <a:cubicBezTo>
                    <a:pt x="3767" y="1267"/>
                    <a:pt x="3710" y="1306"/>
                    <a:pt x="3652" y="1343"/>
                  </a:cubicBezTo>
                  <a:cubicBezTo>
                    <a:pt x="3533" y="1418"/>
                    <a:pt x="3408" y="1484"/>
                    <a:pt x="3280" y="1541"/>
                  </a:cubicBezTo>
                  <a:cubicBezTo>
                    <a:pt x="3264" y="1548"/>
                    <a:pt x="3249" y="1554"/>
                    <a:pt x="3233" y="1561"/>
                  </a:cubicBezTo>
                  <a:cubicBezTo>
                    <a:pt x="3244" y="1556"/>
                    <a:pt x="3247" y="1554"/>
                    <a:pt x="3247" y="1554"/>
                  </a:cubicBezTo>
                  <a:lnTo>
                    <a:pt x="3247" y="1554"/>
                  </a:lnTo>
                  <a:cubicBezTo>
                    <a:pt x="3247" y="1554"/>
                    <a:pt x="3233" y="1561"/>
                    <a:pt x="3228" y="1562"/>
                  </a:cubicBezTo>
                  <a:cubicBezTo>
                    <a:pt x="3219" y="1567"/>
                    <a:pt x="3209" y="1571"/>
                    <a:pt x="3201" y="1574"/>
                  </a:cubicBezTo>
                  <a:cubicBezTo>
                    <a:pt x="3168" y="1587"/>
                    <a:pt x="3136" y="1599"/>
                    <a:pt x="3102" y="1611"/>
                  </a:cubicBezTo>
                  <a:cubicBezTo>
                    <a:pt x="3037" y="1635"/>
                    <a:pt x="2970" y="1657"/>
                    <a:pt x="2902" y="1676"/>
                  </a:cubicBezTo>
                  <a:cubicBezTo>
                    <a:pt x="2758" y="1718"/>
                    <a:pt x="2612" y="1748"/>
                    <a:pt x="2463" y="1773"/>
                  </a:cubicBezTo>
                  <a:cubicBezTo>
                    <a:pt x="2442" y="1776"/>
                    <a:pt x="2421" y="1780"/>
                    <a:pt x="2399" y="1784"/>
                  </a:cubicBezTo>
                  <a:cubicBezTo>
                    <a:pt x="2390" y="1785"/>
                    <a:pt x="2379" y="1786"/>
                    <a:pt x="2369" y="1788"/>
                  </a:cubicBezTo>
                  <a:cubicBezTo>
                    <a:pt x="2363" y="1788"/>
                    <a:pt x="2358" y="1789"/>
                    <a:pt x="2353" y="1791"/>
                  </a:cubicBezTo>
                  <a:cubicBezTo>
                    <a:pt x="2352" y="1791"/>
                    <a:pt x="2337" y="1793"/>
                    <a:pt x="2336" y="1793"/>
                  </a:cubicBezTo>
                  <a:cubicBezTo>
                    <a:pt x="2336" y="1793"/>
                    <a:pt x="2337" y="1792"/>
                    <a:pt x="2341" y="1792"/>
                  </a:cubicBezTo>
                  <a:cubicBezTo>
                    <a:pt x="2345" y="1791"/>
                    <a:pt x="2347" y="1791"/>
                    <a:pt x="2346" y="1791"/>
                  </a:cubicBezTo>
                  <a:lnTo>
                    <a:pt x="2346" y="1791"/>
                  </a:lnTo>
                  <a:cubicBezTo>
                    <a:pt x="2345" y="1791"/>
                    <a:pt x="2335" y="1792"/>
                    <a:pt x="2333" y="1793"/>
                  </a:cubicBezTo>
                  <a:cubicBezTo>
                    <a:pt x="2328" y="1793"/>
                    <a:pt x="2322" y="1794"/>
                    <a:pt x="2316" y="1795"/>
                  </a:cubicBezTo>
                  <a:cubicBezTo>
                    <a:pt x="2305" y="1797"/>
                    <a:pt x="2296" y="1798"/>
                    <a:pt x="2286" y="1799"/>
                  </a:cubicBezTo>
                  <a:cubicBezTo>
                    <a:pt x="2262" y="1801"/>
                    <a:pt x="2240" y="1804"/>
                    <a:pt x="2216" y="1806"/>
                  </a:cubicBezTo>
                  <a:cubicBezTo>
                    <a:pt x="2126" y="1816"/>
                    <a:pt x="2035" y="1822"/>
                    <a:pt x="1943" y="1826"/>
                  </a:cubicBezTo>
                  <a:cubicBezTo>
                    <a:pt x="1840" y="1831"/>
                    <a:pt x="1737" y="1833"/>
                    <a:pt x="1634" y="1833"/>
                  </a:cubicBezTo>
                  <a:cubicBezTo>
                    <a:pt x="1556" y="1833"/>
                    <a:pt x="1478" y="1832"/>
                    <a:pt x="1400" y="1830"/>
                  </a:cubicBezTo>
                  <a:cubicBezTo>
                    <a:pt x="1308" y="1829"/>
                    <a:pt x="1217" y="1826"/>
                    <a:pt x="1126" y="1825"/>
                  </a:cubicBezTo>
                  <a:cubicBezTo>
                    <a:pt x="1034" y="1824"/>
                    <a:pt x="943" y="1816"/>
                    <a:pt x="851" y="1814"/>
                  </a:cubicBezTo>
                  <a:cubicBezTo>
                    <a:pt x="669" y="1812"/>
                    <a:pt x="488" y="1784"/>
                    <a:pt x="309" y="1760"/>
                  </a:cubicBezTo>
                  <a:cubicBezTo>
                    <a:pt x="301" y="1759"/>
                    <a:pt x="293" y="1758"/>
                    <a:pt x="285" y="1757"/>
                  </a:cubicBezTo>
                  <a:lnTo>
                    <a:pt x="285" y="1757"/>
                  </a:lnTo>
                  <a:cubicBezTo>
                    <a:pt x="726" y="1565"/>
                    <a:pt x="1168" y="1375"/>
                    <a:pt x="1609" y="1185"/>
                  </a:cubicBezTo>
                  <a:cubicBezTo>
                    <a:pt x="1845" y="1083"/>
                    <a:pt x="2081" y="980"/>
                    <a:pt x="2317" y="878"/>
                  </a:cubicBezTo>
                  <a:cubicBezTo>
                    <a:pt x="2554" y="776"/>
                    <a:pt x="2793" y="681"/>
                    <a:pt x="3029" y="577"/>
                  </a:cubicBezTo>
                  <a:cubicBezTo>
                    <a:pt x="3095" y="549"/>
                    <a:pt x="3161" y="520"/>
                    <a:pt x="3227" y="491"/>
                  </a:cubicBezTo>
                  <a:cubicBezTo>
                    <a:pt x="3261" y="477"/>
                    <a:pt x="3293" y="464"/>
                    <a:pt x="3326" y="450"/>
                  </a:cubicBezTo>
                  <a:cubicBezTo>
                    <a:pt x="3365" y="432"/>
                    <a:pt x="3395" y="420"/>
                    <a:pt x="3425" y="407"/>
                  </a:cubicBezTo>
                  <a:cubicBezTo>
                    <a:pt x="3467" y="388"/>
                    <a:pt x="3508" y="370"/>
                    <a:pt x="3550" y="351"/>
                  </a:cubicBezTo>
                  <a:close/>
                  <a:moveTo>
                    <a:pt x="2702" y="0"/>
                  </a:moveTo>
                  <a:cubicBezTo>
                    <a:pt x="2498" y="0"/>
                    <a:pt x="2294" y="16"/>
                    <a:pt x="2092" y="51"/>
                  </a:cubicBezTo>
                  <a:cubicBezTo>
                    <a:pt x="1736" y="113"/>
                    <a:pt x="1385" y="238"/>
                    <a:pt x="1082" y="434"/>
                  </a:cubicBezTo>
                  <a:cubicBezTo>
                    <a:pt x="791" y="623"/>
                    <a:pt x="535" y="866"/>
                    <a:pt x="338" y="1153"/>
                  </a:cubicBezTo>
                  <a:cubicBezTo>
                    <a:pt x="243" y="1292"/>
                    <a:pt x="165" y="1441"/>
                    <a:pt x="109" y="1600"/>
                  </a:cubicBezTo>
                  <a:cubicBezTo>
                    <a:pt x="81" y="1678"/>
                    <a:pt x="59" y="1757"/>
                    <a:pt x="41" y="1837"/>
                  </a:cubicBezTo>
                  <a:cubicBezTo>
                    <a:pt x="33" y="1876"/>
                    <a:pt x="26" y="1917"/>
                    <a:pt x="20" y="1956"/>
                  </a:cubicBezTo>
                  <a:cubicBezTo>
                    <a:pt x="16" y="1980"/>
                    <a:pt x="12" y="2002"/>
                    <a:pt x="10" y="2026"/>
                  </a:cubicBezTo>
                  <a:cubicBezTo>
                    <a:pt x="8" y="2037"/>
                    <a:pt x="7" y="2048"/>
                    <a:pt x="7" y="2058"/>
                  </a:cubicBezTo>
                  <a:cubicBezTo>
                    <a:pt x="7" y="2058"/>
                    <a:pt x="7" y="2058"/>
                    <a:pt x="7" y="2058"/>
                  </a:cubicBezTo>
                  <a:lnTo>
                    <a:pt x="7" y="2058"/>
                  </a:lnTo>
                  <a:cubicBezTo>
                    <a:pt x="6" y="2060"/>
                    <a:pt x="5" y="2065"/>
                    <a:pt x="6" y="2065"/>
                  </a:cubicBezTo>
                  <a:cubicBezTo>
                    <a:pt x="6" y="2065"/>
                    <a:pt x="6" y="2065"/>
                    <a:pt x="6" y="2065"/>
                  </a:cubicBezTo>
                  <a:lnTo>
                    <a:pt x="6" y="2065"/>
                  </a:lnTo>
                  <a:cubicBezTo>
                    <a:pt x="5" y="2073"/>
                    <a:pt x="4" y="2081"/>
                    <a:pt x="4" y="2089"/>
                  </a:cubicBezTo>
                  <a:cubicBezTo>
                    <a:pt x="2" y="2130"/>
                    <a:pt x="1" y="2170"/>
                    <a:pt x="1" y="2212"/>
                  </a:cubicBezTo>
                  <a:cubicBezTo>
                    <a:pt x="1" y="2244"/>
                    <a:pt x="29" y="2273"/>
                    <a:pt x="62" y="2273"/>
                  </a:cubicBezTo>
                  <a:cubicBezTo>
                    <a:pt x="99" y="2273"/>
                    <a:pt x="120" y="2244"/>
                    <a:pt x="123" y="2212"/>
                  </a:cubicBezTo>
                  <a:lnTo>
                    <a:pt x="123" y="2212"/>
                  </a:lnTo>
                  <a:cubicBezTo>
                    <a:pt x="123" y="2214"/>
                    <a:pt x="123" y="2215"/>
                    <a:pt x="123" y="2215"/>
                  </a:cubicBezTo>
                  <a:cubicBezTo>
                    <a:pt x="123" y="2215"/>
                    <a:pt x="124" y="2202"/>
                    <a:pt x="124" y="2202"/>
                  </a:cubicBezTo>
                  <a:cubicBezTo>
                    <a:pt x="125" y="2196"/>
                    <a:pt x="127" y="2190"/>
                    <a:pt x="128" y="2183"/>
                  </a:cubicBezTo>
                  <a:cubicBezTo>
                    <a:pt x="129" y="2171"/>
                    <a:pt x="131" y="2158"/>
                    <a:pt x="134" y="2146"/>
                  </a:cubicBezTo>
                  <a:cubicBezTo>
                    <a:pt x="139" y="2121"/>
                    <a:pt x="143" y="2096"/>
                    <a:pt x="148" y="2071"/>
                  </a:cubicBezTo>
                  <a:cubicBezTo>
                    <a:pt x="158" y="2023"/>
                    <a:pt x="170" y="1974"/>
                    <a:pt x="183" y="1926"/>
                  </a:cubicBezTo>
                  <a:cubicBezTo>
                    <a:pt x="190" y="1902"/>
                    <a:pt x="196" y="1880"/>
                    <a:pt x="204" y="1856"/>
                  </a:cubicBezTo>
                  <a:cubicBezTo>
                    <a:pt x="205" y="1850"/>
                    <a:pt x="208" y="1844"/>
                    <a:pt x="210" y="1838"/>
                  </a:cubicBezTo>
                  <a:cubicBezTo>
                    <a:pt x="211" y="1833"/>
                    <a:pt x="211" y="1832"/>
                    <a:pt x="211" y="1832"/>
                  </a:cubicBezTo>
                  <a:lnTo>
                    <a:pt x="211" y="1832"/>
                  </a:lnTo>
                  <a:cubicBezTo>
                    <a:pt x="211" y="1832"/>
                    <a:pt x="208" y="1838"/>
                    <a:pt x="208" y="1841"/>
                  </a:cubicBezTo>
                  <a:cubicBezTo>
                    <a:pt x="210" y="1831"/>
                    <a:pt x="214" y="1822"/>
                    <a:pt x="218" y="1813"/>
                  </a:cubicBezTo>
                  <a:lnTo>
                    <a:pt x="218" y="1813"/>
                  </a:lnTo>
                  <a:cubicBezTo>
                    <a:pt x="292" y="1823"/>
                    <a:pt x="368" y="1835"/>
                    <a:pt x="442" y="1845"/>
                  </a:cubicBezTo>
                  <a:cubicBezTo>
                    <a:pt x="534" y="1858"/>
                    <a:pt x="624" y="1869"/>
                    <a:pt x="714" y="1887"/>
                  </a:cubicBezTo>
                  <a:cubicBezTo>
                    <a:pt x="804" y="1905"/>
                    <a:pt x="895" y="1926"/>
                    <a:pt x="987" y="1941"/>
                  </a:cubicBezTo>
                  <a:cubicBezTo>
                    <a:pt x="1031" y="1947"/>
                    <a:pt x="1078" y="1952"/>
                    <a:pt x="1120" y="1961"/>
                  </a:cubicBezTo>
                  <a:cubicBezTo>
                    <a:pt x="1143" y="1964"/>
                    <a:pt x="1165" y="1968"/>
                    <a:pt x="1188" y="1972"/>
                  </a:cubicBezTo>
                  <a:cubicBezTo>
                    <a:pt x="1200" y="1973"/>
                    <a:pt x="1211" y="1975"/>
                    <a:pt x="1222" y="1976"/>
                  </a:cubicBezTo>
                  <a:cubicBezTo>
                    <a:pt x="1228" y="1977"/>
                    <a:pt x="1234" y="1979"/>
                    <a:pt x="1241" y="1980"/>
                  </a:cubicBezTo>
                  <a:cubicBezTo>
                    <a:pt x="1241" y="1980"/>
                    <a:pt x="1242" y="1980"/>
                    <a:pt x="1242" y="1980"/>
                  </a:cubicBezTo>
                  <a:cubicBezTo>
                    <a:pt x="1246" y="1980"/>
                    <a:pt x="1261" y="1981"/>
                    <a:pt x="1260" y="1981"/>
                  </a:cubicBezTo>
                  <a:cubicBezTo>
                    <a:pt x="1260" y="1981"/>
                    <a:pt x="1259" y="1981"/>
                    <a:pt x="1257" y="1981"/>
                  </a:cubicBezTo>
                  <a:lnTo>
                    <a:pt x="1257" y="1981"/>
                  </a:lnTo>
                  <a:cubicBezTo>
                    <a:pt x="1476" y="2006"/>
                    <a:pt x="1697" y="2021"/>
                    <a:pt x="1918" y="2021"/>
                  </a:cubicBezTo>
                  <a:cubicBezTo>
                    <a:pt x="2069" y="2021"/>
                    <a:pt x="2220" y="2014"/>
                    <a:pt x="2372" y="1999"/>
                  </a:cubicBezTo>
                  <a:cubicBezTo>
                    <a:pt x="2681" y="1968"/>
                    <a:pt x="2986" y="1898"/>
                    <a:pt x="3275" y="1782"/>
                  </a:cubicBezTo>
                  <a:cubicBezTo>
                    <a:pt x="3554" y="1670"/>
                    <a:pt x="3815" y="1523"/>
                    <a:pt x="4049" y="1334"/>
                  </a:cubicBezTo>
                  <a:cubicBezTo>
                    <a:pt x="4272" y="1152"/>
                    <a:pt x="4467" y="933"/>
                    <a:pt x="4607" y="682"/>
                  </a:cubicBezTo>
                  <a:cubicBezTo>
                    <a:pt x="4625" y="651"/>
                    <a:pt x="4641" y="619"/>
                    <a:pt x="4656" y="587"/>
                  </a:cubicBezTo>
                  <a:cubicBezTo>
                    <a:pt x="4675" y="550"/>
                    <a:pt x="4680" y="513"/>
                    <a:pt x="4663" y="474"/>
                  </a:cubicBezTo>
                  <a:cubicBezTo>
                    <a:pt x="4647" y="434"/>
                    <a:pt x="4619" y="416"/>
                    <a:pt x="4581" y="400"/>
                  </a:cubicBezTo>
                  <a:cubicBezTo>
                    <a:pt x="4350" y="303"/>
                    <a:pt x="4112" y="222"/>
                    <a:pt x="3869" y="158"/>
                  </a:cubicBezTo>
                  <a:lnTo>
                    <a:pt x="3869" y="158"/>
                  </a:lnTo>
                  <a:cubicBezTo>
                    <a:pt x="3871" y="140"/>
                    <a:pt x="3867" y="122"/>
                    <a:pt x="3858" y="108"/>
                  </a:cubicBezTo>
                  <a:cubicBezTo>
                    <a:pt x="3839" y="79"/>
                    <a:pt x="3812" y="66"/>
                    <a:pt x="3783" y="66"/>
                  </a:cubicBezTo>
                  <a:cubicBezTo>
                    <a:pt x="3769" y="66"/>
                    <a:pt x="3753" y="69"/>
                    <a:pt x="3738" y="76"/>
                  </a:cubicBezTo>
                  <a:cubicBezTo>
                    <a:pt x="3713" y="87"/>
                    <a:pt x="3689" y="98"/>
                    <a:pt x="3664" y="109"/>
                  </a:cubicBezTo>
                  <a:lnTo>
                    <a:pt x="3664" y="109"/>
                  </a:lnTo>
                  <a:cubicBezTo>
                    <a:pt x="3569" y="88"/>
                    <a:pt x="3473" y="70"/>
                    <a:pt x="3376" y="55"/>
                  </a:cubicBezTo>
                  <a:cubicBezTo>
                    <a:pt x="3152" y="20"/>
                    <a:pt x="2927" y="0"/>
                    <a:pt x="2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4927500" y="1566600"/>
              <a:ext cx="70075" cy="121975"/>
            </a:xfrm>
            <a:custGeom>
              <a:avLst/>
              <a:gdLst/>
              <a:ahLst/>
              <a:cxnLst/>
              <a:rect l="l" t="t" r="r" b="b"/>
              <a:pathLst>
                <a:path w="2803" h="4879" extrusionOk="0">
                  <a:moveTo>
                    <a:pt x="2273" y="172"/>
                  </a:moveTo>
                  <a:cubicBezTo>
                    <a:pt x="2271" y="172"/>
                    <a:pt x="2270" y="172"/>
                    <a:pt x="2270" y="172"/>
                  </a:cubicBezTo>
                  <a:cubicBezTo>
                    <a:pt x="2270" y="172"/>
                    <a:pt x="2271" y="172"/>
                    <a:pt x="2273" y="172"/>
                  </a:cubicBezTo>
                  <a:close/>
                  <a:moveTo>
                    <a:pt x="1791" y="305"/>
                  </a:moveTo>
                  <a:lnTo>
                    <a:pt x="1785" y="308"/>
                  </a:lnTo>
                  <a:cubicBezTo>
                    <a:pt x="1787" y="307"/>
                    <a:pt x="1789" y="306"/>
                    <a:pt x="1791" y="305"/>
                  </a:cubicBezTo>
                  <a:close/>
                  <a:moveTo>
                    <a:pt x="1785" y="308"/>
                  </a:moveTo>
                  <a:cubicBezTo>
                    <a:pt x="1783" y="309"/>
                    <a:pt x="1781" y="310"/>
                    <a:pt x="1778" y="311"/>
                  </a:cubicBezTo>
                  <a:lnTo>
                    <a:pt x="1785" y="308"/>
                  </a:lnTo>
                  <a:close/>
                  <a:moveTo>
                    <a:pt x="2471" y="486"/>
                  </a:moveTo>
                  <a:cubicBezTo>
                    <a:pt x="2471" y="486"/>
                    <a:pt x="2471" y="488"/>
                    <a:pt x="2472" y="491"/>
                  </a:cubicBezTo>
                  <a:lnTo>
                    <a:pt x="2472" y="491"/>
                  </a:lnTo>
                  <a:cubicBezTo>
                    <a:pt x="2471" y="488"/>
                    <a:pt x="2471" y="486"/>
                    <a:pt x="2471" y="486"/>
                  </a:cubicBezTo>
                  <a:close/>
                  <a:moveTo>
                    <a:pt x="2177" y="680"/>
                  </a:moveTo>
                  <a:cubicBezTo>
                    <a:pt x="2176" y="683"/>
                    <a:pt x="2174" y="685"/>
                    <a:pt x="2174" y="685"/>
                  </a:cubicBezTo>
                  <a:cubicBezTo>
                    <a:pt x="2174" y="685"/>
                    <a:pt x="2174" y="685"/>
                    <a:pt x="2176" y="682"/>
                  </a:cubicBezTo>
                  <a:cubicBezTo>
                    <a:pt x="2176" y="682"/>
                    <a:pt x="2177" y="681"/>
                    <a:pt x="2177" y="680"/>
                  </a:cubicBezTo>
                  <a:close/>
                  <a:moveTo>
                    <a:pt x="847" y="1051"/>
                  </a:moveTo>
                  <a:cubicBezTo>
                    <a:pt x="844" y="1055"/>
                    <a:pt x="841" y="1059"/>
                    <a:pt x="841" y="1059"/>
                  </a:cubicBezTo>
                  <a:cubicBezTo>
                    <a:pt x="841" y="1059"/>
                    <a:pt x="842" y="1058"/>
                    <a:pt x="846" y="1053"/>
                  </a:cubicBezTo>
                  <a:cubicBezTo>
                    <a:pt x="846" y="1053"/>
                    <a:pt x="847" y="1052"/>
                    <a:pt x="847" y="1051"/>
                  </a:cubicBezTo>
                  <a:close/>
                  <a:moveTo>
                    <a:pt x="2163" y="2579"/>
                  </a:moveTo>
                  <a:cubicBezTo>
                    <a:pt x="2163" y="2579"/>
                    <a:pt x="2163" y="2580"/>
                    <a:pt x="2161" y="2582"/>
                  </a:cubicBezTo>
                  <a:cubicBezTo>
                    <a:pt x="2159" y="2586"/>
                    <a:pt x="2157" y="2591"/>
                    <a:pt x="2156" y="2596"/>
                  </a:cubicBezTo>
                  <a:lnTo>
                    <a:pt x="2156" y="2596"/>
                  </a:lnTo>
                  <a:cubicBezTo>
                    <a:pt x="2158" y="2591"/>
                    <a:pt x="2163" y="2579"/>
                    <a:pt x="2163" y="2579"/>
                  </a:cubicBezTo>
                  <a:close/>
                  <a:moveTo>
                    <a:pt x="1018" y="3466"/>
                  </a:moveTo>
                  <a:cubicBezTo>
                    <a:pt x="1018" y="3466"/>
                    <a:pt x="1018" y="3466"/>
                    <a:pt x="1018" y="3466"/>
                  </a:cubicBezTo>
                  <a:lnTo>
                    <a:pt x="1018" y="3466"/>
                  </a:lnTo>
                  <a:cubicBezTo>
                    <a:pt x="1018" y="3466"/>
                    <a:pt x="1018" y="3466"/>
                    <a:pt x="1018" y="3466"/>
                  </a:cubicBezTo>
                  <a:close/>
                  <a:moveTo>
                    <a:pt x="1604" y="3539"/>
                  </a:moveTo>
                  <a:lnTo>
                    <a:pt x="1604" y="3539"/>
                  </a:lnTo>
                  <a:cubicBezTo>
                    <a:pt x="1604" y="3540"/>
                    <a:pt x="1603" y="3540"/>
                    <a:pt x="1603" y="3540"/>
                  </a:cubicBezTo>
                  <a:lnTo>
                    <a:pt x="1603" y="3540"/>
                  </a:lnTo>
                  <a:cubicBezTo>
                    <a:pt x="1603" y="3540"/>
                    <a:pt x="1604" y="3540"/>
                    <a:pt x="1604" y="3539"/>
                  </a:cubicBezTo>
                  <a:close/>
                  <a:moveTo>
                    <a:pt x="2450" y="354"/>
                  </a:moveTo>
                  <a:cubicBezTo>
                    <a:pt x="2455" y="377"/>
                    <a:pt x="2459" y="401"/>
                    <a:pt x="2462" y="425"/>
                  </a:cubicBezTo>
                  <a:cubicBezTo>
                    <a:pt x="2465" y="447"/>
                    <a:pt x="2468" y="468"/>
                    <a:pt x="2472" y="489"/>
                  </a:cubicBezTo>
                  <a:cubicBezTo>
                    <a:pt x="2472" y="490"/>
                    <a:pt x="2472" y="494"/>
                    <a:pt x="2473" y="497"/>
                  </a:cubicBezTo>
                  <a:lnTo>
                    <a:pt x="2473" y="497"/>
                  </a:lnTo>
                  <a:cubicBezTo>
                    <a:pt x="2472" y="495"/>
                    <a:pt x="2472" y="493"/>
                    <a:pt x="2472" y="491"/>
                  </a:cubicBezTo>
                  <a:lnTo>
                    <a:pt x="2472" y="491"/>
                  </a:lnTo>
                  <a:cubicBezTo>
                    <a:pt x="2472" y="492"/>
                    <a:pt x="2472" y="493"/>
                    <a:pt x="2472" y="494"/>
                  </a:cubicBezTo>
                  <a:cubicBezTo>
                    <a:pt x="2473" y="500"/>
                    <a:pt x="2473" y="502"/>
                    <a:pt x="2473" y="502"/>
                  </a:cubicBezTo>
                  <a:cubicBezTo>
                    <a:pt x="2473" y="502"/>
                    <a:pt x="2473" y="500"/>
                    <a:pt x="2473" y="497"/>
                  </a:cubicBezTo>
                  <a:lnTo>
                    <a:pt x="2473" y="497"/>
                  </a:lnTo>
                  <a:cubicBezTo>
                    <a:pt x="2473" y="498"/>
                    <a:pt x="2473" y="499"/>
                    <a:pt x="2473" y="499"/>
                  </a:cubicBezTo>
                  <a:cubicBezTo>
                    <a:pt x="2474" y="512"/>
                    <a:pt x="2476" y="525"/>
                    <a:pt x="2478" y="538"/>
                  </a:cubicBezTo>
                  <a:cubicBezTo>
                    <a:pt x="2483" y="581"/>
                    <a:pt x="2486" y="624"/>
                    <a:pt x="2489" y="668"/>
                  </a:cubicBezTo>
                  <a:cubicBezTo>
                    <a:pt x="2501" y="844"/>
                    <a:pt x="2501" y="1022"/>
                    <a:pt x="2489" y="1199"/>
                  </a:cubicBezTo>
                  <a:cubicBezTo>
                    <a:pt x="2485" y="1244"/>
                    <a:pt x="2481" y="1288"/>
                    <a:pt x="2477" y="1332"/>
                  </a:cubicBezTo>
                  <a:cubicBezTo>
                    <a:pt x="2474" y="1352"/>
                    <a:pt x="2472" y="1372"/>
                    <a:pt x="2470" y="1394"/>
                  </a:cubicBezTo>
                  <a:cubicBezTo>
                    <a:pt x="2468" y="1404"/>
                    <a:pt x="2467" y="1415"/>
                    <a:pt x="2466" y="1426"/>
                  </a:cubicBezTo>
                  <a:cubicBezTo>
                    <a:pt x="2465" y="1432"/>
                    <a:pt x="2464" y="1439"/>
                    <a:pt x="2464" y="1445"/>
                  </a:cubicBezTo>
                  <a:cubicBezTo>
                    <a:pt x="2463" y="1449"/>
                    <a:pt x="2463" y="1451"/>
                    <a:pt x="2463" y="1451"/>
                  </a:cubicBezTo>
                  <a:cubicBezTo>
                    <a:pt x="2462" y="1451"/>
                    <a:pt x="2465" y="1431"/>
                    <a:pt x="2465" y="1431"/>
                  </a:cubicBezTo>
                  <a:lnTo>
                    <a:pt x="2465" y="1431"/>
                  </a:lnTo>
                  <a:cubicBezTo>
                    <a:pt x="2465" y="1431"/>
                    <a:pt x="2464" y="1433"/>
                    <a:pt x="2464" y="1438"/>
                  </a:cubicBezTo>
                  <a:cubicBezTo>
                    <a:pt x="2452" y="1526"/>
                    <a:pt x="2439" y="1614"/>
                    <a:pt x="2423" y="1701"/>
                  </a:cubicBezTo>
                  <a:cubicBezTo>
                    <a:pt x="2391" y="1876"/>
                    <a:pt x="2347" y="2049"/>
                    <a:pt x="2295" y="2218"/>
                  </a:cubicBezTo>
                  <a:cubicBezTo>
                    <a:pt x="2267" y="2303"/>
                    <a:pt x="2238" y="2387"/>
                    <a:pt x="2207" y="2470"/>
                  </a:cubicBezTo>
                  <a:cubicBezTo>
                    <a:pt x="2190" y="2511"/>
                    <a:pt x="2175" y="2551"/>
                    <a:pt x="2158" y="2592"/>
                  </a:cubicBezTo>
                  <a:cubicBezTo>
                    <a:pt x="2157" y="2594"/>
                    <a:pt x="2156" y="2595"/>
                    <a:pt x="2156" y="2596"/>
                  </a:cubicBezTo>
                  <a:lnTo>
                    <a:pt x="2156" y="2596"/>
                  </a:lnTo>
                  <a:cubicBezTo>
                    <a:pt x="2156" y="2596"/>
                    <a:pt x="2156" y="2596"/>
                    <a:pt x="2156" y="2596"/>
                  </a:cubicBezTo>
                  <a:lnTo>
                    <a:pt x="2156" y="2596"/>
                  </a:lnTo>
                  <a:cubicBezTo>
                    <a:pt x="2156" y="2597"/>
                    <a:pt x="2155" y="2598"/>
                    <a:pt x="2155" y="2598"/>
                  </a:cubicBezTo>
                  <a:cubicBezTo>
                    <a:pt x="2155" y="2598"/>
                    <a:pt x="2155" y="2597"/>
                    <a:pt x="2156" y="2596"/>
                  </a:cubicBezTo>
                  <a:lnTo>
                    <a:pt x="2156" y="2596"/>
                  </a:lnTo>
                  <a:cubicBezTo>
                    <a:pt x="2156" y="2597"/>
                    <a:pt x="2156" y="2597"/>
                    <a:pt x="2155" y="2598"/>
                  </a:cubicBezTo>
                  <a:lnTo>
                    <a:pt x="2142" y="2627"/>
                  </a:lnTo>
                  <a:cubicBezTo>
                    <a:pt x="2133" y="2649"/>
                    <a:pt x="2123" y="2669"/>
                    <a:pt x="2114" y="2689"/>
                  </a:cubicBezTo>
                  <a:cubicBezTo>
                    <a:pt x="2040" y="2852"/>
                    <a:pt x="1957" y="3009"/>
                    <a:pt x="1863" y="3162"/>
                  </a:cubicBezTo>
                  <a:cubicBezTo>
                    <a:pt x="1818" y="3237"/>
                    <a:pt x="1769" y="3310"/>
                    <a:pt x="1719" y="3382"/>
                  </a:cubicBezTo>
                  <a:cubicBezTo>
                    <a:pt x="1693" y="3420"/>
                    <a:pt x="1666" y="3457"/>
                    <a:pt x="1639" y="3494"/>
                  </a:cubicBezTo>
                  <a:cubicBezTo>
                    <a:pt x="1632" y="3502"/>
                    <a:pt x="1626" y="3510"/>
                    <a:pt x="1619" y="3519"/>
                  </a:cubicBezTo>
                  <a:cubicBezTo>
                    <a:pt x="1616" y="3523"/>
                    <a:pt x="1611" y="3530"/>
                    <a:pt x="1607" y="3535"/>
                  </a:cubicBezTo>
                  <a:lnTo>
                    <a:pt x="1607" y="3535"/>
                  </a:lnTo>
                  <a:cubicBezTo>
                    <a:pt x="1596" y="3549"/>
                    <a:pt x="1585" y="3563"/>
                    <a:pt x="1575" y="3576"/>
                  </a:cubicBezTo>
                  <a:cubicBezTo>
                    <a:pt x="1464" y="3715"/>
                    <a:pt x="1344" y="3846"/>
                    <a:pt x="1217" y="3970"/>
                  </a:cubicBezTo>
                  <a:cubicBezTo>
                    <a:pt x="1154" y="4031"/>
                    <a:pt x="1087" y="4091"/>
                    <a:pt x="1019" y="4148"/>
                  </a:cubicBezTo>
                  <a:cubicBezTo>
                    <a:pt x="1001" y="4164"/>
                    <a:pt x="982" y="4179"/>
                    <a:pt x="963" y="4195"/>
                  </a:cubicBezTo>
                  <a:lnTo>
                    <a:pt x="963" y="4195"/>
                  </a:lnTo>
                  <a:cubicBezTo>
                    <a:pt x="965" y="4155"/>
                    <a:pt x="968" y="4116"/>
                    <a:pt x="969" y="4077"/>
                  </a:cubicBezTo>
                  <a:cubicBezTo>
                    <a:pt x="970" y="4002"/>
                    <a:pt x="974" y="3927"/>
                    <a:pt x="979" y="3852"/>
                  </a:cubicBezTo>
                  <a:cubicBezTo>
                    <a:pt x="985" y="3778"/>
                    <a:pt x="991" y="3705"/>
                    <a:pt x="998" y="3633"/>
                  </a:cubicBezTo>
                  <a:cubicBezTo>
                    <a:pt x="1001" y="3596"/>
                    <a:pt x="1006" y="3559"/>
                    <a:pt x="1010" y="3523"/>
                  </a:cubicBezTo>
                  <a:cubicBezTo>
                    <a:pt x="1012" y="3504"/>
                    <a:pt x="1017" y="3485"/>
                    <a:pt x="1018" y="3466"/>
                  </a:cubicBezTo>
                  <a:lnTo>
                    <a:pt x="1018" y="3466"/>
                  </a:lnTo>
                  <a:cubicBezTo>
                    <a:pt x="1018" y="3467"/>
                    <a:pt x="1017" y="3471"/>
                    <a:pt x="1017" y="3473"/>
                  </a:cubicBezTo>
                  <a:lnTo>
                    <a:pt x="1017" y="3473"/>
                  </a:lnTo>
                  <a:cubicBezTo>
                    <a:pt x="1017" y="3470"/>
                    <a:pt x="1018" y="3467"/>
                    <a:pt x="1018" y="3463"/>
                  </a:cubicBezTo>
                  <a:cubicBezTo>
                    <a:pt x="1019" y="3452"/>
                    <a:pt x="1022" y="3440"/>
                    <a:pt x="1023" y="3429"/>
                  </a:cubicBezTo>
                  <a:cubicBezTo>
                    <a:pt x="1064" y="3136"/>
                    <a:pt x="1130" y="2845"/>
                    <a:pt x="1216" y="2562"/>
                  </a:cubicBezTo>
                  <a:cubicBezTo>
                    <a:pt x="1258" y="2419"/>
                    <a:pt x="1306" y="2279"/>
                    <a:pt x="1360" y="2141"/>
                  </a:cubicBezTo>
                  <a:cubicBezTo>
                    <a:pt x="1373" y="2105"/>
                    <a:pt x="1387" y="2069"/>
                    <a:pt x="1401" y="2035"/>
                  </a:cubicBezTo>
                  <a:cubicBezTo>
                    <a:pt x="1407" y="2018"/>
                    <a:pt x="1414" y="2002"/>
                    <a:pt x="1421" y="1985"/>
                  </a:cubicBezTo>
                  <a:cubicBezTo>
                    <a:pt x="1422" y="1981"/>
                    <a:pt x="1429" y="1966"/>
                    <a:pt x="1429" y="1966"/>
                  </a:cubicBezTo>
                  <a:lnTo>
                    <a:pt x="1429" y="1966"/>
                  </a:lnTo>
                  <a:cubicBezTo>
                    <a:pt x="1429" y="1966"/>
                    <a:pt x="1429" y="1967"/>
                    <a:pt x="1428" y="1968"/>
                  </a:cubicBezTo>
                  <a:lnTo>
                    <a:pt x="1428" y="1968"/>
                  </a:lnTo>
                  <a:cubicBezTo>
                    <a:pt x="1428" y="1967"/>
                    <a:pt x="1428" y="1967"/>
                    <a:pt x="1429" y="1967"/>
                  </a:cubicBezTo>
                  <a:cubicBezTo>
                    <a:pt x="1431" y="1961"/>
                    <a:pt x="1433" y="1956"/>
                    <a:pt x="1436" y="1951"/>
                  </a:cubicBezTo>
                  <a:cubicBezTo>
                    <a:pt x="1465" y="1882"/>
                    <a:pt x="1496" y="1812"/>
                    <a:pt x="1528" y="1746"/>
                  </a:cubicBezTo>
                  <a:cubicBezTo>
                    <a:pt x="1655" y="1477"/>
                    <a:pt x="1802" y="1219"/>
                    <a:pt x="1968" y="973"/>
                  </a:cubicBezTo>
                  <a:cubicBezTo>
                    <a:pt x="2009" y="911"/>
                    <a:pt x="2052" y="850"/>
                    <a:pt x="2096" y="789"/>
                  </a:cubicBezTo>
                  <a:cubicBezTo>
                    <a:pt x="2117" y="760"/>
                    <a:pt x="2140" y="730"/>
                    <a:pt x="2161" y="701"/>
                  </a:cubicBezTo>
                  <a:cubicBezTo>
                    <a:pt x="2167" y="694"/>
                    <a:pt x="2173" y="687"/>
                    <a:pt x="2178" y="680"/>
                  </a:cubicBezTo>
                  <a:cubicBezTo>
                    <a:pt x="2179" y="679"/>
                    <a:pt x="2179" y="678"/>
                    <a:pt x="2180" y="678"/>
                  </a:cubicBezTo>
                  <a:lnTo>
                    <a:pt x="2180" y="678"/>
                  </a:lnTo>
                  <a:cubicBezTo>
                    <a:pt x="2181" y="676"/>
                    <a:pt x="2182" y="675"/>
                    <a:pt x="2183" y="674"/>
                  </a:cubicBezTo>
                  <a:cubicBezTo>
                    <a:pt x="2196" y="657"/>
                    <a:pt x="2208" y="642"/>
                    <a:pt x="2221" y="625"/>
                  </a:cubicBezTo>
                  <a:cubicBezTo>
                    <a:pt x="2294" y="533"/>
                    <a:pt x="2371" y="442"/>
                    <a:pt x="2450" y="354"/>
                  </a:cubicBezTo>
                  <a:close/>
                  <a:moveTo>
                    <a:pt x="774" y="4296"/>
                  </a:moveTo>
                  <a:cubicBezTo>
                    <a:pt x="774" y="4298"/>
                    <a:pt x="775" y="4300"/>
                    <a:pt x="775" y="4303"/>
                  </a:cubicBezTo>
                  <a:cubicBezTo>
                    <a:pt x="775" y="4301"/>
                    <a:pt x="774" y="4298"/>
                    <a:pt x="774" y="4296"/>
                  </a:cubicBezTo>
                  <a:close/>
                  <a:moveTo>
                    <a:pt x="2341" y="164"/>
                  </a:moveTo>
                  <a:cubicBezTo>
                    <a:pt x="2167" y="356"/>
                    <a:pt x="2005" y="559"/>
                    <a:pt x="1857" y="773"/>
                  </a:cubicBezTo>
                  <a:cubicBezTo>
                    <a:pt x="1686" y="1019"/>
                    <a:pt x="1532" y="1278"/>
                    <a:pt x="1399" y="1547"/>
                  </a:cubicBezTo>
                  <a:cubicBezTo>
                    <a:pt x="1263" y="1822"/>
                    <a:pt x="1147" y="2108"/>
                    <a:pt x="1054" y="2399"/>
                  </a:cubicBezTo>
                  <a:cubicBezTo>
                    <a:pt x="962" y="2685"/>
                    <a:pt x="891" y="2977"/>
                    <a:pt x="843" y="3275"/>
                  </a:cubicBezTo>
                  <a:cubicBezTo>
                    <a:pt x="818" y="3428"/>
                    <a:pt x="799" y="3583"/>
                    <a:pt x="786" y="3739"/>
                  </a:cubicBezTo>
                  <a:cubicBezTo>
                    <a:pt x="773" y="3893"/>
                    <a:pt x="762" y="4037"/>
                    <a:pt x="768" y="4186"/>
                  </a:cubicBezTo>
                  <a:cubicBezTo>
                    <a:pt x="769" y="4205"/>
                    <a:pt x="769" y="4224"/>
                    <a:pt x="771" y="4243"/>
                  </a:cubicBezTo>
                  <a:cubicBezTo>
                    <a:pt x="771" y="4253"/>
                    <a:pt x="772" y="4261"/>
                    <a:pt x="772" y="4271"/>
                  </a:cubicBezTo>
                  <a:cubicBezTo>
                    <a:pt x="773" y="4278"/>
                    <a:pt x="773" y="4286"/>
                    <a:pt x="774" y="4294"/>
                  </a:cubicBezTo>
                  <a:lnTo>
                    <a:pt x="774" y="4294"/>
                  </a:lnTo>
                  <a:cubicBezTo>
                    <a:pt x="774" y="4293"/>
                    <a:pt x="774" y="4293"/>
                    <a:pt x="774" y="4293"/>
                  </a:cubicBezTo>
                  <a:lnTo>
                    <a:pt x="774" y="4293"/>
                  </a:lnTo>
                  <a:cubicBezTo>
                    <a:pt x="774" y="4293"/>
                    <a:pt x="774" y="4295"/>
                    <a:pt x="774" y="4300"/>
                  </a:cubicBezTo>
                  <a:cubicBezTo>
                    <a:pt x="774" y="4312"/>
                    <a:pt x="777" y="4324"/>
                    <a:pt x="781" y="4334"/>
                  </a:cubicBezTo>
                  <a:lnTo>
                    <a:pt x="781" y="4334"/>
                  </a:lnTo>
                  <a:cubicBezTo>
                    <a:pt x="666" y="4416"/>
                    <a:pt x="547" y="4491"/>
                    <a:pt x="424" y="4558"/>
                  </a:cubicBezTo>
                  <a:lnTo>
                    <a:pt x="424" y="4558"/>
                  </a:lnTo>
                  <a:cubicBezTo>
                    <a:pt x="393" y="4388"/>
                    <a:pt x="365" y="4218"/>
                    <a:pt x="341" y="4047"/>
                  </a:cubicBezTo>
                  <a:cubicBezTo>
                    <a:pt x="339" y="4035"/>
                    <a:pt x="338" y="4024"/>
                    <a:pt x="336" y="4013"/>
                  </a:cubicBezTo>
                  <a:lnTo>
                    <a:pt x="336" y="4013"/>
                  </a:lnTo>
                  <a:cubicBezTo>
                    <a:pt x="336" y="4012"/>
                    <a:pt x="336" y="4011"/>
                    <a:pt x="336" y="4011"/>
                  </a:cubicBezTo>
                  <a:lnTo>
                    <a:pt x="336" y="4011"/>
                  </a:lnTo>
                  <a:cubicBezTo>
                    <a:pt x="336" y="4011"/>
                    <a:pt x="336" y="4012"/>
                    <a:pt x="336" y="4013"/>
                  </a:cubicBezTo>
                  <a:lnTo>
                    <a:pt x="336" y="4013"/>
                  </a:lnTo>
                  <a:cubicBezTo>
                    <a:pt x="336" y="4010"/>
                    <a:pt x="336" y="4008"/>
                    <a:pt x="335" y="4005"/>
                  </a:cubicBezTo>
                  <a:cubicBezTo>
                    <a:pt x="335" y="4004"/>
                    <a:pt x="335" y="4002"/>
                    <a:pt x="335" y="4000"/>
                  </a:cubicBezTo>
                  <a:lnTo>
                    <a:pt x="335" y="4000"/>
                  </a:lnTo>
                  <a:cubicBezTo>
                    <a:pt x="335" y="4004"/>
                    <a:pt x="336" y="4007"/>
                    <a:pt x="336" y="4011"/>
                  </a:cubicBezTo>
                  <a:lnTo>
                    <a:pt x="336" y="4011"/>
                  </a:lnTo>
                  <a:cubicBezTo>
                    <a:pt x="336" y="3999"/>
                    <a:pt x="335" y="3995"/>
                    <a:pt x="335" y="3995"/>
                  </a:cubicBezTo>
                  <a:lnTo>
                    <a:pt x="335" y="3995"/>
                  </a:lnTo>
                  <a:cubicBezTo>
                    <a:pt x="335" y="3995"/>
                    <a:pt x="335" y="3997"/>
                    <a:pt x="335" y="4000"/>
                  </a:cubicBezTo>
                  <a:lnTo>
                    <a:pt x="335" y="4000"/>
                  </a:lnTo>
                  <a:cubicBezTo>
                    <a:pt x="334" y="3998"/>
                    <a:pt x="334" y="3995"/>
                    <a:pt x="334" y="3992"/>
                  </a:cubicBezTo>
                  <a:cubicBezTo>
                    <a:pt x="329" y="3962"/>
                    <a:pt x="326" y="3934"/>
                    <a:pt x="322" y="3904"/>
                  </a:cubicBezTo>
                  <a:cubicBezTo>
                    <a:pt x="315" y="3847"/>
                    <a:pt x="309" y="3791"/>
                    <a:pt x="303" y="3734"/>
                  </a:cubicBezTo>
                  <a:cubicBezTo>
                    <a:pt x="291" y="3623"/>
                    <a:pt x="283" y="3512"/>
                    <a:pt x="276" y="3400"/>
                  </a:cubicBezTo>
                  <a:cubicBezTo>
                    <a:pt x="264" y="3177"/>
                    <a:pt x="260" y="2953"/>
                    <a:pt x="273" y="2731"/>
                  </a:cubicBezTo>
                  <a:cubicBezTo>
                    <a:pt x="277" y="2675"/>
                    <a:pt x="282" y="2620"/>
                    <a:pt x="288" y="2564"/>
                  </a:cubicBezTo>
                  <a:cubicBezTo>
                    <a:pt x="290" y="2538"/>
                    <a:pt x="292" y="2512"/>
                    <a:pt x="296" y="2486"/>
                  </a:cubicBezTo>
                  <a:cubicBezTo>
                    <a:pt x="297" y="2474"/>
                    <a:pt x="298" y="2461"/>
                    <a:pt x="301" y="2449"/>
                  </a:cubicBezTo>
                  <a:cubicBezTo>
                    <a:pt x="301" y="2444"/>
                    <a:pt x="301" y="2426"/>
                    <a:pt x="303" y="2424"/>
                  </a:cubicBezTo>
                  <a:cubicBezTo>
                    <a:pt x="318" y="2313"/>
                    <a:pt x="339" y="2204"/>
                    <a:pt x="365" y="2096"/>
                  </a:cubicBezTo>
                  <a:cubicBezTo>
                    <a:pt x="390" y="1989"/>
                    <a:pt x="420" y="1883"/>
                    <a:pt x="455" y="1778"/>
                  </a:cubicBezTo>
                  <a:cubicBezTo>
                    <a:pt x="471" y="1732"/>
                    <a:pt x="489" y="1684"/>
                    <a:pt x="508" y="1638"/>
                  </a:cubicBezTo>
                  <a:cubicBezTo>
                    <a:pt x="510" y="1631"/>
                    <a:pt x="513" y="1624"/>
                    <a:pt x="515" y="1617"/>
                  </a:cubicBezTo>
                  <a:lnTo>
                    <a:pt x="515" y="1617"/>
                  </a:lnTo>
                  <a:cubicBezTo>
                    <a:pt x="515" y="1618"/>
                    <a:pt x="515" y="1619"/>
                    <a:pt x="515" y="1619"/>
                  </a:cubicBezTo>
                  <a:cubicBezTo>
                    <a:pt x="515" y="1619"/>
                    <a:pt x="515" y="1618"/>
                    <a:pt x="516" y="1616"/>
                  </a:cubicBezTo>
                  <a:lnTo>
                    <a:pt x="516" y="1616"/>
                  </a:lnTo>
                  <a:cubicBezTo>
                    <a:pt x="516" y="1616"/>
                    <a:pt x="515" y="1617"/>
                    <a:pt x="515" y="1617"/>
                  </a:cubicBezTo>
                  <a:lnTo>
                    <a:pt x="515" y="1617"/>
                  </a:lnTo>
                  <a:cubicBezTo>
                    <a:pt x="516" y="1616"/>
                    <a:pt x="517" y="1613"/>
                    <a:pt x="518" y="1611"/>
                  </a:cubicBezTo>
                  <a:lnTo>
                    <a:pt x="518" y="1611"/>
                  </a:lnTo>
                  <a:cubicBezTo>
                    <a:pt x="518" y="1612"/>
                    <a:pt x="517" y="1612"/>
                    <a:pt x="517" y="1613"/>
                  </a:cubicBezTo>
                  <a:cubicBezTo>
                    <a:pt x="517" y="1614"/>
                    <a:pt x="516" y="1615"/>
                    <a:pt x="516" y="1616"/>
                  </a:cubicBezTo>
                  <a:lnTo>
                    <a:pt x="516" y="1616"/>
                  </a:lnTo>
                  <a:cubicBezTo>
                    <a:pt x="517" y="1614"/>
                    <a:pt x="517" y="1611"/>
                    <a:pt x="518" y="1609"/>
                  </a:cubicBezTo>
                  <a:cubicBezTo>
                    <a:pt x="521" y="1604"/>
                    <a:pt x="521" y="1602"/>
                    <a:pt x="521" y="1602"/>
                  </a:cubicBezTo>
                  <a:lnTo>
                    <a:pt x="521" y="1602"/>
                  </a:lnTo>
                  <a:cubicBezTo>
                    <a:pt x="522" y="1602"/>
                    <a:pt x="520" y="1607"/>
                    <a:pt x="518" y="1611"/>
                  </a:cubicBezTo>
                  <a:lnTo>
                    <a:pt x="518" y="1611"/>
                  </a:lnTo>
                  <a:cubicBezTo>
                    <a:pt x="520" y="1607"/>
                    <a:pt x="521" y="1604"/>
                    <a:pt x="523" y="1600"/>
                  </a:cubicBezTo>
                  <a:cubicBezTo>
                    <a:pt x="533" y="1578"/>
                    <a:pt x="542" y="1558"/>
                    <a:pt x="552" y="1536"/>
                  </a:cubicBezTo>
                  <a:cubicBezTo>
                    <a:pt x="630" y="1369"/>
                    <a:pt x="727" y="1210"/>
                    <a:pt x="838" y="1063"/>
                  </a:cubicBezTo>
                  <a:cubicBezTo>
                    <a:pt x="841" y="1059"/>
                    <a:pt x="844" y="1056"/>
                    <a:pt x="847" y="1052"/>
                  </a:cubicBezTo>
                  <a:cubicBezTo>
                    <a:pt x="848" y="1051"/>
                    <a:pt x="848" y="1050"/>
                    <a:pt x="849" y="1050"/>
                  </a:cubicBezTo>
                  <a:lnTo>
                    <a:pt x="849" y="1050"/>
                  </a:lnTo>
                  <a:cubicBezTo>
                    <a:pt x="855" y="1043"/>
                    <a:pt x="860" y="1035"/>
                    <a:pt x="866" y="1028"/>
                  </a:cubicBezTo>
                  <a:cubicBezTo>
                    <a:pt x="880" y="1009"/>
                    <a:pt x="896" y="990"/>
                    <a:pt x="912" y="973"/>
                  </a:cubicBezTo>
                  <a:cubicBezTo>
                    <a:pt x="942" y="937"/>
                    <a:pt x="973" y="902"/>
                    <a:pt x="1004" y="868"/>
                  </a:cubicBezTo>
                  <a:cubicBezTo>
                    <a:pt x="1066" y="801"/>
                    <a:pt x="1131" y="738"/>
                    <a:pt x="1200" y="677"/>
                  </a:cubicBezTo>
                  <a:cubicBezTo>
                    <a:pt x="1235" y="648"/>
                    <a:pt x="1270" y="619"/>
                    <a:pt x="1306" y="591"/>
                  </a:cubicBezTo>
                  <a:cubicBezTo>
                    <a:pt x="1308" y="589"/>
                    <a:pt x="1309" y="588"/>
                    <a:pt x="1309" y="588"/>
                  </a:cubicBezTo>
                  <a:lnTo>
                    <a:pt x="1309" y="588"/>
                  </a:lnTo>
                  <a:cubicBezTo>
                    <a:pt x="1308" y="588"/>
                    <a:pt x="1306" y="591"/>
                    <a:pt x="1303" y="593"/>
                  </a:cubicBezTo>
                  <a:lnTo>
                    <a:pt x="1303" y="593"/>
                  </a:lnTo>
                  <a:cubicBezTo>
                    <a:pt x="1306" y="589"/>
                    <a:pt x="1310" y="587"/>
                    <a:pt x="1313" y="585"/>
                  </a:cubicBezTo>
                  <a:cubicBezTo>
                    <a:pt x="1323" y="577"/>
                    <a:pt x="1332" y="570"/>
                    <a:pt x="1340" y="564"/>
                  </a:cubicBezTo>
                  <a:cubicBezTo>
                    <a:pt x="1360" y="550"/>
                    <a:pt x="1377" y="537"/>
                    <a:pt x="1396" y="524"/>
                  </a:cubicBezTo>
                  <a:cubicBezTo>
                    <a:pt x="1471" y="473"/>
                    <a:pt x="1549" y="425"/>
                    <a:pt x="1628" y="384"/>
                  </a:cubicBezTo>
                  <a:cubicBezTo>
                    <a:pt x="1668" y="362"/>
                    <a:pt x="1708" y="343"/>
                    <a:pt x="1749" y="324"/>
                  </a:cubicBezTo>
                  <a:cubicBezTo>
                    <a:pt x="1758" y="319"/>
                    <a:pt x="1769" y="315"/>
                    <a:pt x="1778" y="311"/>
                  </a:cubicBezTo>
                  <a:cubicBezTo>
                    <a:pt x="1781" y="310"/>
                    <a:pt x="1788" y="305"/>
                    <a:pt x="1791" y="305"/>
                  </a:cubicBezTo>
                  <a:cubicBezTo>
                    <a:pt x="1812" y="297"/>
                    <a:pt x="1832" y="288"/>
                    <a:pt x="1853" y="281"/>
                  </a:cubicBezTo>
                  <a:cubicBezTo>
                    <a:pt x="1895" y="266"/>
                    <a:pt x="1937" y="253"/>
                    <a:pt x="1979" y="240"/>
                  </a:cubicBezTo>
                  <a:cubicBezTo>
                    <a:pt x="1983" y="239"/>
                    <a:pt x="1995" y="236"/>
                    <a:pt x="2003" y="232"/>
                  </a:cubicBezTo>
                  <a:lnTo>
                    <a:pt x="2003" y="232"/>
                  </a:lnTo>
                  <a:cubicBezTo>
                    <a:pt x="2006" y="231"/>
                    <a:pt x="2008" y="230"/>
                    <a:pt x="2010" y="229"/>
                  </a:cubicBezTo>
                  <a:cubicBezTo>
                    <a:pt x="2020" y="227"/>
                    <a:pt x="2029" y="224"/>
                    <a:pt x="2039" y="221"/>
                  </a:cubicBezTo>
                  <a:cubicBezTo>
                    <a:pt x="2062" y="215"/>
                    <a:pt x="2084" y="209"/>
                    <a:pt x="2107" y="204"/>
                  </a:cubicBezTo>
                  <a:cubicBezTo>
                    <a:pt x="2148" y="193"/>
                    <a:pt x="2192" y="184"/>
                    <a:pt x="2235" y="177"/>
                  </a:cubicBezTo>
                  <a:cubicBezTo>
                    <a:pt x="2245" y="175"/>
                    <a:pt x="2254" y="174"/>
                    <a:pt x="2264" y="173"/>
                  </a:cubicBezTo>
                  <a:cubicBezTo>
                    <a:pt x="2269" y="172"/>
                    <a:pt x="2273" y="171"/>
                    <a:pt x="2278" y="171"/>
                  </a:cubicBezTo>
                  <a:lnTo>
                    <a:pt x="2278" y="171"/>
                  </a:lnTo>
                  <a:cubicBezTo>
                    <a:pt x="2276" y="171"/>
                    <a:pt x="2275" y="171"/>
                    <a:pt x="2273" y="172"/>
                  </a:cubicBezTo>
                  <a:lnTo>
                    <a:pt x="2273" y="172"/>
                  </a:lnTo>
                  <a:cubicBezTo>
                    <a:pt x="2275" y="171"/>
                    <a:pt x="2277" y="171"/>
                    <a:pt x="2280" y="171"/>
                  </a:cubicBezTo>
                  <a:cubicBezTo>
                    <a:pt x="2279" y="171"/>
                    <a:pt x="2279" y="171"/>
                    <a:pt x="2278" y="171"/>
                  </a:cubicBezTo>
                  <a:lnTo>
                    <a:pt x="2278" y="171"/>
                  </a:lnTo>
                  <a:cubicBezTo>
                    <a:pt x="2278" y="171"/>
                    <a:pt x="2278" y="171"/>
                    <a:pt x="2278" y="171"/>
                  </a:cubicBezTo>
                  <a:cubicBezTo>
                    <a:pt x="2299" y="168"/>
                    <a:pt x="2320" y="166"/>
                    <a:pt x="2341" y="164"/>
                  </a:cubicBezTo>
                  <a:close/>
                  <a:moveTo>
                    <a:pt x="2351" y="0"/>
                  </a:moveTo>
                  <a:cubicBezTo>
                    <a:pt x="2305" y="0"/>
                    <a:pt x="2260" y="3"/>
                    <a:pt x="2216" y="6"/>
                  </a:cubicBezTo>
                  <a:cubicBezTo>
                    <a:pt x="2165" y="10"/>
                    <a:pt x="2114" y="16"/>
                    <a:pt x="2064" y="24"/>
                  </a:cubicBezTo>
                  <a:cubicBezTo>
                    <a:pt x="2044" y="27"/>
                    <a:pt x="2022" y="30"/>
                    <a:pt x="2002" y="35"/>
                  </a:cubicBezTo>
                  <a:cubicBezTo>
                    <a:pt x="1992" y="36"/>
                    <a:pt x="1983" y="39"/>
                    <a:pt x="1972" y="40"/>
                  </a:cubicBezTo>
                  <a:cubicBezTo>
                    <a:pt x="1966" y="42"/>
                    <a:pt x="1959" y="42"/>
                    <a:pt x="1953" y="44"/>
                  </a:cubicBezTo>
                  <a:cubicBezTo>
                    <a:pt x="1947" y="45"/>
                    <a:pt x="1946" y="46"/>
                    <a:pt x="1948" y="46"/>
                  </a:cubicBezTo>
                  <a:cubicBezTo>
                    <a:pt x="1948" y="46"/>
                    <a:pt x="1948" y="46"/>
                    <a:pt x="1949" y="46"/>
                  </a:cubicBezTo>
                  <a:lnTo>
                    <a:pt x="1949" y="46"/>
                  </a:lnTo>
                  <a:cubicBezTo>
                    <a:pt x="1945" y="47"/>
                    <a:pt x="1940" y="47"/>
                    <a:pt x="1934" y="48"/>
                  </a:cubicBezTo>
                  <a:cubicBezTo>
                    <a:pt x="1846" y="68"/>
                    <a:pt x="1759" y="100"/>
                    <a:pt x="1676" y="134"/>
                  </a:cubicBezTo>
                  <a:cubicBezTo>
                    <a:pt x="1321" y="280"/>
                    <a:pt x="1004" y="513"/>
                    <a:pt x="753" y="802"/>
                  </a:cubicBezTo>
                  <a:cubicBezTo>
                    <a:pt x="624" y="950"/>
                    <a:pt x="510" y="1111"/>
                    <a:pt x="416" y="1282"/>
                  </a:cubicBezTo>
                  <a:cubicBezTo>
                    <a:pt x="315" y="1463"/>
                    <a:pt x="238" y="1655"/>
                    <a:pt x="177" y="1854"/>
                  </a:cubicBezTo>
                  <a:cubicBezTo>
                    <a:pt x="44" y="2297"/>
                    <a:pt x="1" y="2766"/>
                    <a:pt x="13" y="3227"/>
                  </a:cubicBezTo>
                  <a:cubicBezTo>
                    <a:pt x="25" y="3694"/>
                    <a:pt x="94" y="4160"/>
                    <a:pt x="177" y="4619"/>
                  </a:cubicBezTo>
                  <a:cubicBezTo>
                    <a:pt x="186" y="4674"/>
                    <a:pt x="196" y="4730"/>
                    <a:pt x="207" y="4785"/>
                  </a:cubicBezTo>
                  <a:cubicBezTo>
                    <a:pt x="214" y="4823"/>
                    <a:pt x="247" y="4854"/>
                    <a:pt x="280" y="4868"/>
                  </a:cubicBezTo>
                  <a:cubicBezTo>
                    <a:pt x="297" y="4875"/>
                    <a:pt x="313" y="4878"/>
                    <a:pt x="329" y="4878"/>
                  </a:cubicBezTo>
                  <a:cubicBezTo>
                    <a:pt x="351" y="4878"/>
                    <a:pt x="372" y="4872"/>
                    <a:pt x="395" y="4861"/>
                  </a:cubicBezTo>
                  <a:cubicBezTo>
                    <a:pt x="724" y="4699"/>
                    <a:pt x="1030" y="4486"/>
                    <a:pt x="1302" y="4238"/>
                  </a:cubicBezTo>
                  <a:cubicBezTo>
                    <a:pt x="1575" y="3991"/>
                    <a:pt x="1814" y="3705"/>
                    <a:pt x="2014" y="3397"/>
                  </a:cubicBezTo>
                  <a:cubicBezTo>
                    <a:pt x="2215" y="3089"/>
                    <a:pt x="2377" y="2756"/>
                    <a:pt x="2497" y="2410"/>
                  </a:cubicBezTo>
                  <a:cubicBezTo>
                    <a:pt x="2617" y="2062"/>
                    <a:pt x="2697" y="1697"/>
                    <a:pt x="2719" y="1328"/>
                  </a:cubicBezTo>
                  <a:cubicBezTo>
                    <a:pt x="2730" y="1150"/>
                    <a:pt x="2729" y="970"/>
                    <a:pt x="2716" y="790"/>
                  </a:cubicBezTo>
                  <a:cubicBezTo>
                    <a:pt x="2712" y="746"/>
                    <a:pt x="2709" y="702"/>
                    <a:pt x="2704" y="658"/>
                  </a:cubicBezTo>
                  <a:cubicBezTo>
                    <a:pt x="2703" y="648"/>
                    <a:pt x="2702" y="637"/>
                    <a:pt x="2700" y="626"/>
                  </a:cubicBezTo>
                  <a:cubicBezTo>
                    <a:pt x="2699" y="620"/>
                    <a:pt x="2699" y="616"/>
                    <a:pt x="2698" y="610"/>
                  </a:cubicBezTo>
                  <a:lnTo>
                    <a:pt x="2698" y="604"/>
                  </a:lnTo>
                  <a:cubicBezTo>
                    <a:pt x="2697" y="597"/>
                    <a:pt x="2696" y="592"/>
                    <a:pt x="2695" y="587"/>
                  </a:cubicBezTo>
                  <a:lnTo>
                    <a:pt x="2695" y="587"/>
                  </a:lnTo>
                  <a:cubicBezTo>
                    <a:pt x="2695" y="584"/>
                    <a:pt x="2694" y="580"/>
                    <a:pt x="2694" y="577"/>
                  </a:cubicBezTo>
                  <a:cubicBezTo>
                    <a:pt x="2694" y="573"/>
                    <a:pt x="2693" y="569"/>
                    <a:pt x="2693" y="564"/>
                  </a:cubicBezTo>
                  <a:cubicBezTo>
                    <a:pt x="2691" y="551"/>
                    <a:pt x="2690" y="538"/>
                    <a:pt x="2689" y="525"/>
                  </a:cubicBezTo>
                  <a:cubicBezTo>
                    <a:pt x="2675" y="428"/>
                    <a:pt x="2661" y="331"/>
                    <a:pt x="2641" y="235"/>
                  </a:cubicBezTo>
                  <a:cubicBezTo>
                    <a:pt x="2635" y="207"/>
                    <a:pt x="2629" y="178"/>
                    <a:pt x="2623" y="150"/>
                  </a:cubicBezTo>
                  <a:lnTo>
                    <a:pt x="2623" y="150"/>
                  </a:lnTo>
                  <a:cubicBezTo>
                    <a:pt x="2662" y="153"/>
                    <a:pt x="2700" y="157"/>
                    <a:pt x="2737" y="162"/>
                  </a:cubicBezTo>
                  <a:cubicBezTo>
                    <a:pt x="2741" y="163"/>
                    <a:pt x="2744" y="163"/>
                    <a:pt x="2747" y="163"/>
                  </a:cubicBezTo>
                  <a:cubicBezTo>
                    <a:pt x="2769" y="163"/>
                    <a:pt x="2790" y="153"/>
                    <a:pt x="2797" y="129"/>
                  </a:cubicBezTo>
                  <a:cubicBezTo>
                    <a:pt x="2803" y="104"/>
                    <a:pt x="2787" y="77"/>
                    <a:pt x="2762" y="69"/>
                  </a:cubicBezTo>
                  <a:lnTo>
                    <a:pt x="2763" y="69"/>
                  </a:lnTo>
                  <a:cubicBezTo>
                    <a:pt x="2717" y="56"/>
                    <a:pt x="2672" y="47"/>
                    <a:pt x="2625" y="37"/>
                  </a:cubicBezTo>
                  <a:cubicBezTo>
                    <a:pt x="2586" y="30"/>
                    <a:pt x="2541" y="19"/>
                    <a:pt x="2496" y="12"/>
                  </a:cubicBezTo>
                  <a:cubicBezTo>
                    <a:pt x="2447" y="5"/>
                    <a:pt x="2399" y="0"/>
                    <a:pt x="23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4639875" y="1612025"/>
              <a:ext cx="190225" cy="62575"/>
            </a:xfrm>
            <a:custGeom>
              <a:avLst/>
              <a:gdLst/>
              <a:ahLst/>
              <a:cxnLst/>
              <a:rect l="l" t="t" r="r" b="b"/>
              <a:pathLst>
                <a:path w="7609" h="2503" extrusionOk="0">
                  <a:moveTo>
                    <a:pt x="5345" y="1728"/>
                  </a:moveTo>
                  <a:cubicBezTo>
                    <a:pt x="5343" y="1729"/>
                    <a:pt x="5341" y="1730"/>
                    <a:pt x="5338" y="1730"/>
                  </a:cubicBezTo>
                  <a:lnTo>
                    <a:pt x="5338" y="1730"/>
                  </a:lnTo>
                  <a:cubicBezTo>
                    <a:pt x="5340" y="1730"/>
                    <a:pt x="5342" y="1729"/>
                    <a:pt x="5345" y="1728"/>
                  </a:cubicBezTo>
                  <a:close/>
                  <a:moveTo>
                    <a:pt x="3681" y="2180"/>
                  </a:moveTo>
                  <a:cubicBezTo>
                    <a:pt x="3679" y="2180"/>
                    <a:pt x="3676" y="2181"/>
                    <a:pt x="3671" y="2181"/>
                  </a:cubicBezTo>
                  <a:cubicBezTo>
                    <a:pt x="3674" y="2181"/>
                    <a:pt x="3678" y="2180"/>
                    <a:pt x="3681" y="2180"/>
                  </a:cubicBezTo>
                  <a:close/>
                  <a:moveTo>
                    <a:pt x="1995" y="2180"/>
                  </a:moveTo>
                  <a:cubicBezTo>
                    <a:pt x="1998" y="2180"/>
                    <a:pt x="2000" y="2181"/>
                    <a:pt x="2003" y="2181"/>
                  </a:cubicBezTo>
                  <a:lnTo>
                    <a:pt x="2003" y="2181"/>
                  </a:lnTo>
                  <a:cubicBezTo>
                    <a:pt x="2001" y="2181"/>
                    <a:pt x="1998" y="2180"/>
                    <a:pt x="1995" y="2180"/>
                  </a:cubicBezTo>
                  <a:close/>
                  <a:moveTo>
                    <a:pt x="4817" y="1"/>
                  </a:moveTo>
                  <a:cubicBezTo>
                    <a:pt x="4679" y="1"/>
                    <a:pt x="4542" y="3"/>
                    <a:pt x="4405" y="10"/>
                  </a:cubicBezTo>
                  <a:cubicBezTo>
                    <a:pt x="3953" y="30"/>
                    <a:pt x="3500" y="87"/>
                    <a:pt x="3060" y="193"/>
                  </a:cubicBezTo>
                  <a:cubicBezTo>
                    <a:pt x="2647" y="293"/>
                    <a:pt x="2243" y="437"/>
                    <a:pt x="1866" y="631"/>
                  </a:cubicBezTo>
                  <a:cubicBezTo>
                    <a:pt x="1490" y="824"/>
                    <a:pt x="1140" y="1070"/>
                    <a:pt x="841" y="1367"/>
                  </a:cubicBezTo>
                  <a:cubicBezTo>
                    <a:pt x="804" y="1403"/>
                    <a:pt x="768" y="1440"/>
                    <a:pt x="732" y="1477"/>
                  </a:cubicBezTo>
                  <a:cubicBezTo>
                    <a:pt x="681" y="1533"/>
                    <a:pt x="713" y="1639"/>
                    <a:pt x="795" y="1639"/>
                  </a:cubicBezTo>
                  <a:cubicBezTo>
                    <a:pt x="797" y="1639"/>
                    <a:pt x="798" y="1639"/>
                    <a:pt x="800" y="1639"/>
                  </a:cubicBezTo>
                  <a:cubicBezTo>
                    <a:pt x="1594" y="1599"/>
                    <a:pt x="2385" y="1528"/>
                    <a:pt x="3174" y="1424"/>
                  </a:cubicBezTo>
                  <a:cubicBezTo>
                    <a:pt x="3961" y="1320"/>
                    <a:pt x="4754" y="1185"/>
                    <a:pt x="5535" y="1020"/>
                  </a:cubicBezTo>
                  <a:cubicBezTo>
                    <a:pt x="5971" y="927"/>
                    <a:pt x="6405" y="825"/>
                    <a:pt x="6836" y="714"/>
                  </a:cubicBezTo>
                  <a:cubicBezTo>
                    <a:pt x="6889" y="700"/>
                    <a:pt x="6922" y="642"/>
                    <a:pt x="6907" y="589"/>
                  </a:cubicBezTo>
                  <a:cubicBezTo>
                    <a:pt x="6895" y="545"/>
                    <a:pt x="6852" y="515"/>
                    <a:pt x="6807" y="515"/>
                  </a:cubicBezTo>
                  <a:cubicBezTo>
                    <a:pt x="6799" y="515"/>
                    <a:pt x="6790" y="516"/>
                    <a:pt x="6782" y="518"/>
                  </a:cubicBezTo>
                  <a:cubicBezTo>
                    <a:pt x="6017" y="717"/>
                    <a:pt x="5245" y="884"/>
                    <a:pt x="4467" y="1022"/>
                  </a:cubicBezTo>
                  <a:cubicBezTo>
                    <a:pt x="3694" y="1160"/>
                    <a:pt x="2914" y="1267"/>
                    <a:pt x="2132" y="1344"/>
                  </a:cubicBezTo>
                  <a:cubicBezTo>
                    <a:pt x="1769" y="1380"/>
                    <a:pt x="1406" y="1411"/>
                    <a:pt x="1042" y="1435"/>
                  </a:cubicBezTo>
                  <a:lnTo>
                    <a:pt x="1042" y="1435"/>
                  </a:lnTo>
                  <a:cubicBezTo>
                    <a:pt x="1278" y="1213"/>
                    <a:pt x="1543" y="1026"/>
                    <a:pt x="1827" y="868"/>
                  </a:cubicBezTo>
                  <a:cubicBezTo>
                    <a:pt x="2186" y="668"/>
                    <a:pt x="2567" y="521"/>
                    <a:pt x="2966" y="415"/>
                  </a:cubicBezTo>
                  <a:cubicBezTo>
                    <a:pt x="3387" y="304"/>
                    <a:pt x="3804" y="243"/>
                    <a:pt x="4237" y="222"/>
                  </a:cubicBezTo>
                  <a:cubicBezTo>
                    <a:pt x="4375" y="215"/>
                    <a:pt x="4512" y="212"/>
                    <a:pt x="4649" y="212"/>
                  </a:cubicBezTo>
                  <a:cubicBezTo>
                    <a:pt x="5020" y="212"/>
                    <a:pt x="5390" y="234"/>
                    <a:pt x="5759" y="269"/>
                  </a:cubicBezTo>
                  <a:cubicBezTo>
                    <a:pt x="6257" y="315"/>
                    <a:pt x="6742" y="385"/>
                    <a:pt x="7235" y="460"/>
                  </a:cubicBezTo>
                  <a:lnTo>
                    <a:pt x="7235" y="460"/>
                  </a:lnTo>
                  <a:cubicBezTo>
                    <a:pt x="7105" y="591"/>
                    <a:pt x="6969" y="716"/>
                    <a:pt x="6828" y="833"/>
                  </a:cubicBezTo>
                  <a:cubicBezTo>
                    <a:pt x="6803" y="853"/>
                    <a:pt x="6779" y="874"/>
                    <a:pt x="6754" y="893"/>
                  </a:cubicBezTo>
                  <a:lnTo>
                    <a:pt x="6717" y="922"/>
                  </a:lnTo>
                  <a:lnTo>
                    <a:pt x="6700" y="935"/>
                  </a:lnTo>
                  <a:cubicBezTo>
                    <a:pt x="6695" y="940"/>
                    <a:pt x="6685" y="947"/>
                    <a:pt x="6685" y="947"/>
                  </a:cubicBezTo>
                  <a:cubicBezTo>
                    <a:pt x="6685" y="947"/>
                    <a:pt x="6687" y="945"/>
                    <a:pt x="6692" y="941"/>
                  </a:cubicBezTo>
                  <a:lnTo>
                    <a:pt x="6692" y="941"/>
                  </a:lnTo>
                  <a:cubicBezTo>
                    <a:pt x="6640" y="982"/>
                    <a:pt x="6586" y="1022"/>
                    <a:pt x="6533" y="1060"/>
                  </a:cubicBezTo>
                  <a:cubicBezTo>
                    <a:pt x="6427" y="1136"/>
                    <a:pt x="6320" y="1208"/>
                    <a:pt x="6210" y="1277"/>
                  </a:cubicBezTo>
                  <a:cubicBezTo>
                    <a:pt x="5990" y="1415"/>
                    <a:pt x="5762" y="1537"/>
                    <a:pt x="5526" y="1647"/>
                  </a:cubicBezTo>
                  <a:cubicBezTo>
                    <a:pt x="5465" y="1675"/>
                    <a:pt x="5405" y="1702"/>
                    <a:pt x="5343" y="1728"/>
                  </a:cubicBezTo>
                  <a:cubicBezTo>
                    <a:pt x="5340" y="1729"/>
                    <a:pt x="5332" y="1733"/>
                    <a:pt x="5332" y="1733"/>
                  </a:cubicBezTo>
                  <a:cubicBezTo>
                    <a:pt x="5332" y="1733"/>
                    <a:pt x="5332" y="1733"/>
                    <a:pt x="5332" y="1733"/>
                  </a:cubicBezTo>
                  <a:lnTo>
                    <a:pt x="5332" y="1733"/>
                  </a:lnTo>
                  <a:cubicBezTo>
                    <a:pt x="5330" y="1733"/>
                    <a:pt x="5328" y="1734"/>
                    <a:pt x="5326" y="1735"/>
                  </a:cubicBezTo>
                  <a:cubicBezTo>
                    <a:pt x="5309" y="1742"/>
                    <a:pt x="5294" y="1749"/>
                    <a:pt x="5277" y="1755"/>
                  </a:cubicBezTo>
                  <a:cubicBezTo>
                    <a:pt x="5246" y="1768"/>
                    <a:pt x="5215" y="1780"/>
                    <a:pt x="5184" y="1792"/>
                  </a:cubicBezTo>
                  <a:cubicBezTo>
                    <a:pt x="5063" y="1840"/>
                    <a:pt x="4941" y="1882"/>
                    <a:pt x="4817" y="1922"/>
                  </a:cubicBezTo>
                  <a:cubicBezTo>
                    <a:pt x="4567" y="2003"/>
                    <a:pt x="4314" y="2067"/>
                    <a:pt x="4057" y="2118"/>
                  </a:cubicBezTo>
                  <a:cubicBezTo>
                    <a:pt x="3931" y="2142"/>
                    <a:pt x="3806" y="2163"/>
                    <a:pt x="3681" y="2180"/>
                  </a:cubicBezTo>
                  <a:lnTo>
                    <a:pt x="3681" y="2180"/>
                  </a:lnTo>
                  <a:cubicBezTo>
                    <a:pt x="3683" y="2180"/>
                    <a:pt x="3684" y="2179"/>
                    <a:pt x="3684" y="2179"/>
                  </a:cubicBezTo>
                  <a:lnTo>
                    <a:pt x="3684" y="2179"/>
                  </a:lnTo>
                  <a:cubicBezTo>
                    <a:pt x="3685" y="2179"/>
                    <a:pt x="3656" y="2184"/>
                    <a:pt x="3650" y="2184"/>
                  </a:cubicBezTo>
                  <a:cubicBezTo>
                    <a:pt x="3633" y="2186"/>
                    <a:pt x="3618" y="2188"/>
                    <a:pt x="3602" y="2189"/>
                  </a:cubicBezTo>
                  <a:cubicBezTo>
                    <a:pt x="3568" y="2194"/>
                    <a:pt x="3532" y="2198"/>
                    <a:pt x="3497" y="2201"/>
                  </a:cubicBezTo>
                  <a:cubicBezTo>
                    <a:pt x="3434" y="2207"/>
                    <a:pt x="3371" y="2213"/>
                    <a:pt x="3308" y="2218"/>
                  </a:cubicBezTo>
                  <a:cubicBezTo>
                    <a:pt x="3150" y="2229"/>
                    <a:pt x="2991" y="2235"/>
                    <a:pt x="2833" y="2235"/>
                  </a:cubicBezTo>
                  <a:cubicBezTo>
                    <a:pt x="2728" y="2235"/>
                    <a:pt x="2623" y="2233"/>
                    <a:pt x="2518" y="2228"/>
                  </a:cubicBezTo>
                  <a:cubicBezTo>
                    <a:pt x="2389" y="2222"/>
                    <a:pt x="2259" y="2211"/>
                    <a:pt x="2130" y="2197"/>
                  </a:cubicBezTo>
                  <a:cubicBezTo>
                    <a:pt x="2099" y="2193"/>
                    <a:pt x="2067" y="2189"/>
                    <a:pt x="2036" y="2186"/>
                  </a:cubicBezTo>
                  <a:cubicBezTo>
                    <a:pt x="2025" y="2184"/>
                    <a:pt x="2014" y="2183"/>
                    <a:pt x="2003" y="2181"/>
                  </a:cubicBezTo>
                  <a:lnTo>
                    <a:pt x="2003" y="2181"/>
                  </a:lnTo>
                  <a:cubicBezTo>
                    <a:pt x="2008" y="2182"/>
                    <a:pt x="2010" y="2182"/>
                    <a:pt x="2010" y="2182"/>
                  </a:cubicBezTo>
                  <a:cubicBezTo>
                    <a:pt x="2010" y="2182"/>
                    <a:pt x="1999" y="2181"/>
                    <a:pt x="1993" y="2180"/>
                  </a:cubicBezTo>
                  <a:lnTo>
                    <a:pt x="1963" y="2175"/>
                  </a:lnTo>
                  <a:cubicBezTo>
                    <a:pt x="1947" y="2174"/>
                    <a:pt x="1932" y="2172"/>
                    <a:pt x="1915" y="2169"/>
                  </a:cubicBezTo>
                  <a:cubicBezTo>
                    <a:pt x="1905" y="2168"/>
                    <a:pt x="1894" y="2166"/>
                    <a:pt x="1884" y="2164"/>
                  </a:cubicBezTo>
                  <a:lnTo>
                    <a:pt x="1884" y="2164"/>
                  </a:lnTo>
                  <a:cubicBezTo>
                    <a:pt x="1882" y="2164"/>
                    <a:pt x="1876" y="2163"/>
                    <a:pt x="1873" y="2162"/>
                  </a:cubicBezTo>
                  <a:cubicBezTo>
                    <a:pt x="1839" y="2157"/>
                    <a:pt x="1804" y="2151"/>
                    <a:pt x="1770" y="2147"/>
                  </a:cubicBezTo>
                  <a:cubicBezTo>
                    <a:pt x="1514" y="2104"/>
                    <a:pt x="1261" y="2044"/>
                    <a:pt x="1013" y="1972"/>
                  </a:cubicBezTo>
                  <a:cubicBezTo>
                    <a:pt x="887" y="1934"/>
                    <a:pt x="763" y="1890"/>
                    <a:pt x="638" y="1849"/>
                  </a:cubicBezTo>
                  <a:cubicBezTo>
                    <a:pt x="609" y="1840"/>
                    <a:pt x="579" y="1829"/>
                    <a:pt x="549" y="1819"/>
                  </a:cubicBezTo>
                  <a:cubicBezTo>
                    <a:pt x="535" y="1813"/>
                    <a:pt x="519" y="1809"/>
                    <a:pt x="505" y="1804"/>
                  </a:cubicBezTo>
                  <a:cubicBezTo>
                    <a:pt x="494" y="1800"/>
                    <a:pt x="477" y="1793"/>
                    <a:pt x="456" y="1785"/>
                  </a:cubicBezTo>
                  <a:cubicBezTo>
                    <a:pt x="388" y="1761"/>
                    <a:pt x="325" y="1727"/>
                    <a:pt x="261" y="1712"/>
                  </a:cubicBezTo>
                  <a:lnTo>
                    <a:pt x="261" y="1712"/>
                  </a:lnTo>
                  <a:cubicBezTo>
                    <a:pt x="261" y="1712"/>
                    <a:pt x="258" y="1711"/>
                    <a:pt x="250" y="1709"/>
                  </a:cubicBezTo>
                  <a:cubicBezTo>
                    <a:pt x="243" y="1706"/>
                    <a:pt x="237" y="1705"/>
                    <a:pt x="230" y="1703"/>
                  </a:cubicBezTo>
                  <a:cubicBezTo>
                    <a:pt x="215" y="1699"/>
                    <a:pt x="200" y="1695"/>
                    <a:pt x="185" y="1691"/>
                  </a:cubicBezTo>
                  <a:cubicBezTo>
                    <a:pt x="154" y="1681"/>
                    <a:pt x="122" y="1672"/>
                    <a:pt x="91" y="1662"/>
                  </a:cubicBezTo>
                  <a:cubicBezTo>
                    <a:pt x="87" y="1661"/>
                    <a:pt x="82" y="1660"/>
                    <a:pt x="78" y="1660"/>
                  </a:cubicBezTo>
                  <a:cubicBezTo>
                    <a:pt x="36" y="1660"/>
                    <a:pt x="1" y="1720"/>
                    <a:pt x="40" y="1750"/>
                  </a:cubicBezTo>
                  <a:lnTo>
                    <a:pt x="40" y="1752"/>
                  </a:lnTo>
                  <a:cubicBezTo>
                    <a:pt x="89" y="1790"/>
                    <a:pt x="149" y="1835"/>
                    <a:pt x="192" y="1868"/>
                  </a:cubicBezTo>
                  <a:cubicBezTo>
                    <a:pt x="245" y="1912"/>
                    <a:pt x="318" y="1938"/>
                    <a:pt x="379" y="1968"/>
                  </a:cubicBezTo>
                  <a:cubicBezTo>
                    <a:pt x="503" y="2030"/>
                    <a:pt x="626" y="2087"/>
                    <a:pt x="756" y="2136"/>
                  </a:cubicBezTo>
                  <a:cubicBezTo>
                    <a:pt x="1004" y="2229"/>
                    <a:pt x="1257" y="2305"/>
                    <a:pt x="1515" y="2362"/>
                  </a:cubicBezTo>
                  <a:cubicBezTo>
                    <a:pt x="1948" y="2457"/>
                    <a:pt x="2392" y="2502"/>
                    <a:pt x="2834" y="2502"/>
                  </a:cubicBezTo>
                  <a:cubicBezTo>
                    <a:pt x="2927" y="2502"/>
                    <a:pt x="3020" y="2500"/>
                    <a:pt x="3113" y="2496"/>
                  </a:cubicBezTo>
                  <a:cubicBezTo>
                    <a:pt x="3648" y="2474"/>
                    <a:pt x="4186" y="2388"/>
                    <a:pt x="4701" y="2237"/>
                  </a:cubicBezTo>
                  <a:cubicBezTo>
                    <a:pt x="5217" y="2086"/>
                    <a:pt x="5716" y="1872"/>
                    <a:pt x="6178" y="1598"/>
                  </a:cubicBezTo>
                  <a:cubicBezTo>
                    <a:pt x="6638" y="1326"/>
                    <a:pt x="7063" y="991"/>
                    <a:pt x="7433" y="606"/>
                  </a:cubicBezTo>
                  <a:cubicBezTo>
                    <a:pt x="7478" y="559"/>
                    <a:pt x="7522" y="511"/>
                    <a:pt x="7565" y="463"/>
                  </a:cubicBezTo>
                  <a:cubicBezTo>
                    <a:pt x="7594" y="430"/>
                    <a:pt x="7608" y="389"/>
                    <a:pt x="7596" y="345"/>
                  </a:cubicBezTo>
                  <a:cubicBezTo>
                    <a:pt x="7587" y="310"/>
                    <a:pt x="7552" y="267"/>
                    <a:pt x="7512" y="262"/>
                  </a:cubicBezTo>
                  <a:cubicBezTo>
                    <a:pt x="6997" y="187"/>
                    <a:pt x="6480" y="112"/>
                    <a:pt x="5957" y="61"/>
                  </a:cubicBezTo>
                  <a:cubicBezTo>
                    <a:pt x="5578" y="23"/>
                    <a:pt x="5197" y="1"/>
                    <a:pt x="48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4728975" y="1547900"/>
              <a:ext cx="68800" cy="68600"/>
            </a:xfrm>
            <a:custGeom>
              <a:avLst/>
              <a:gdLst/>
              <a:ahLst/>
              <a:cxnLst/>
              <a:rect l="l" t="t" r="r" b="b"/>
              <a:pathLst>
                <a:path w="2752" h="2744" extrusionOk="0">
                  <a:moveTo>
                    <a:pt x="1987" y="230"/>
                  </a:moveTo>
                  <a:cubicBezTo>
                    <a:pt x="1982" y="230"/>
                    <a:pt x="1977" y="231"/>
                    <a:pt x="1976" y="231"/>
                  </a:cubicBezTo>
                  <a:cubicBezTo>
                    <a:pt x="1980" y="230"/>
                    <a:pt x="1983" y="230"/>
                    <a:pt x="1987" y="230"/>
                  </a:cubicBezTo>
                  <a:close/>
                  <a:moveTo>
                    <a:pt x="1258" y="2377"/>
                  </a:moveTo>
                  <a:cubicBezTo>
                    <a:pt x="1256" y="2378"/>
                    <a:pt x="1255" y="2379"/>
                    <a:pt x="1255" y="2379"/>
                  </a:cubicBezTo>
                  <a:cubicBezTo>
                    <a:pt x="1255" y="2379"/>
                    <a:pt x="1256" y="2379"/>
                    <a:pt x="1258" y="2377"/>
                  </a:cubicBezTo>
                  <a:cubicBezTo>
                    <a:pt x="1258" y="2377"/>
                    <a:pt x="1258" y="2377"/>
                    <a:pt x="1258" y="2377"/>
                  </a:cubicBezTo>
                  <a:close/>
                  <a:moveTo>
                    <a:pt x="996" y="2389"/>
                  </a:moveTo>
                  <a:lnTo>
                    <a:pt x="996" y="2389"/>
                  </a:lnTo>
                  <a:cubicBezTo>
                    <a:pt x="994" y="2390"/>
                    <a:pt x="992" y="2392"/>
                    <a:pt x="992" y="2392"/>
                  </a:cubicBezTo>
                  <a:cubicBezTo>
                    <a:pt x="992" y="2392"/>
                    <a:pt x="993" y="2391"/>
                    <a:pt x="996" y="2389"/>
                  </a:cubicBezTo>
                  <a:close/>
                  <a:moveTo>
                    <a:pt x="917" y="2450"/>
                  </a:moveTo>
                  <a:cubicBezTo>
                    <a:pt x="917" y="2450"/>
                    <a:pt x="917" y="2451"/>
                    <a:pt x="917" y="2451"/>
                  </a:cubicBezTo>
                  <a:lnTo>
                    <a:pt x="917" y="2451"/>
                  </a:lnTo>
                  <a:cubicBezTo>
                    <a:pt x="917" y="2451"/>
                    <a:pt x="917" y="2450"/>
                    <a:pt x="917" y="2450"/>
                  </a:cubicBezTo>
                  <a:close/>
                  <a:moveTo>
                    <a:pt x="2407" y="0"/>
                  </a:moveTo>
                  <a:cubicBezTo>
                    <a:pt x="2112" y="0"/>
                    <a:pt x="1815" y="40"/>
                    <a:pt x="1530" y="114"/>
                  </a:cubicBezTo>
                  <a:cubicBezTo>
                    <a:pt x="1170" y="209"/>
                    <a:pt x="827" y="359"/>
                    <a:pt x="518" y="562"/>
                  </a:cubicBezTo>
                  <a:cubicBezTo>
                    <a:pt x="427" y="621"/>
                    <a:pt x="338" y="684"/>
                    <a:pt x="253" y="753"/>
                  </a:cubicBezTo>
                  <a:cubicBezTo>
                    <a:pt x="215" y="785"/>
                    <a:pt x="178" y="820"/>
                    <a:pt x="142" y="853"/>
                  </a:cubicBezTo>
                  <a:cubicBezTo>
                    <a:pt x="123" y="871"/>
                    <a:pt x="104" y="889"/>
                    <a:pt x="86" y="908"/>
                  </a:cubicBezTo>
                  <a:cubicBezTo>
                    <a:pt x="67" y="926"/>
                    <a:pt x="51" y="947"/>
                    <a:pt x="32" y="965"/>
                  </a:cubicBezTo>
                  <a:cubicBezTo>
                    <a:pt x="1" y="994"/>
                    <a:pt x="0" y="1051"/>
                    <a:pt x="32" y="1080"/>
                  </a:cubicBezTo>
                  <a:cubicBezTo>
                    <a:pt x="48" y="1095"/>
                    <a:pt x="69" y="1103"/>
                    <a:pt x="90" y="1103"/>
                  </a:cubicBezTo>
                  <a:cubicBezTo>
                    <a:pt x="110" y="1103"/>
                    <a:pt x="131" y="1096"/>
                    <a:pt x="148" y="1080"/>
                  </a:cubicBezTo>
                  <a:lnTo>
                    <a:pt x="148" y="1080"/>
                  </a:lnTo>
                  <a:cubicBezTo>
                    <a:pt x="143" y="1085"/>
                    <a:pt x="141" y="1086"/>
                    <a:pt x="141" y="1086"/>
                  </a:cubicBezTo>
                  <a:cubicBezTo>
                    <a:pt x="141" y="1086"/>
                    <a:pt x="157" y="1073"/>
                    <a:pt x="162" y="1068"/>
                  </a:cubicBezTo>
                  <a:cubicBezTo>
                    <a:pt x="167" y="1065"/>
                    <a:pt x="171" y="1061"/>
                    <a:pt x="176" y="1058"/>
                  </a:cubicBezTo>
                  <a:cubicBezTo>
                    <a:pt x="184" y="1052"/>
                    <a:pt x="192" y="1045"/>
                    <a:pt x="200" y="1039"/>
                  </a:cubicBezTo>
                  <a:cubicBezTo>
                    <a:pt x="218" y="1023"/>
                    <a:pt x="237" y="1008"/>
                    <a:pt x="256" y="992"/>
                  </a:cubicBezTo>
                  <a:lnTo>
                    <a:pt x="280" y="975"/>
                  </a:lnTo>
                  <a:cubicBezTo>
                    <a:pt x="284" y="970"/>
                    <a:pt x="289" y="966"/>
                    <a:pt x="294" y="963"/>
                  </a:cubicBezTo>
                  <a:lnTo>
                    <a:pt x="294" y="963"/>
                  </a:lnTo>
                  <a:cubicBezTo>
                    <a:pt x="292" y="964"/>
                    <a:pt x="291" y="965"/>
                    <a:pt x="289" y="966"/>
                  </a:cubicBezTo>
                  <a:lnTo>
                    <a:pt x="289" y="966"/>
                  </a:lnTo>
                  <a:cubicBezTo>
                    <a:pt x="290" y="965"/>
                    <a:pt x="291" y="964"/>
                    <a:pt x="292" y="964"/>
                  </a:cubicBezTo>
                  <a:cubicBezTo>
                    <a:pt x="311" y="951"/>
                    <a:pt x="328" y="936"/>
                    <a:pt x="347" y="923"/>
                  </a:cubicBezTo>
                  <a:cubicBezTo>
                    <a:pt x="420" y="870"/>
                    <a:pt x="491" y="815"/>
                    <a:pt x="568" y="765"/>
                  </a:cubicBezTo>
                  <a:cubicBezTo>
                    <a:pt x="716" y="668"/>
                    <a:pt x="873" y="579"/>
                    <a:pt x="1035" y="505"/>
                  </a:cubicBezTo>
                  <a:cubicBezTo>
                    <a:pt x="1055" y="496"/>
                    <a:pt x="1076" y="487"/>
                    <a:pt x="1096" y="477"/>
                  </a:cubicBezTo>
                  <a:cubicBezTo>
                    <a:pt x="1107" y="474"/>
                    <a:pt x="1116" y="469"/>
                    <a:pt x="1127" y="464"/>
                  </a:cubicBezTo>
                  <a:cubicBezTo>
                    <a:pt x="1130" y="463"/>
                    <a:pt x="1136" y="460"/>
                    <a:pt x="1137" y="460"/>
                  </a:cubicBezTo>
                  <a:lnTo>
                    <a:pt x="1137" y="460"/>
                  </a:lnTo>
                  <a:cubicBezTo>
                    <a:pt x="1137" y="460"/>
                    <a:pt x="1133" y="462"/>
                    <a:pt x="1122" y="466"/>
                  </a:cubicBezTo>
                  <a:cubicBezTo>
                    <a:pt x="1129" y="464"/>
                    <a:pt x="1136" y="461"/>
                    <a:pt x="1145" y="457"/>
                  </a:cubicBezTo>
                  <a:cubicBezTo>
                    <a:pt x="1185" y="440"/>
                    <a:pt x="1227" y="425"/>
                    <a:pt x="1267" y="409"/>
                  </a:cubicBezTo>
                  <a:cubicBezTo>
                    <a:pt x="1353" y="378"/>
                    <a:pt x="1438" y="350"/>
                    <a:pt x="1525" y="326"/>
                  </a:cubicBezTo>
                  <a:cubicBezTo>
                    <a:pt x="1612" y="301"/>
                    <a:pt x="1700" y="280"/>
                    <a:pt x="1789" y="263"/>
                  </a:cubicBezTo>
                  <a:cubicBezTo>
                    <a:pt x="1832" y="253"/>
                    <a:pt x="1876" y="246"/>
                    <a:pt x="1920" y="239"/>
                  </a:cubicBezTo>
                  <a:cubicBezTo>
                    <a:pt x="1942" y="236"/>
                    <a:pt x="1963" y="233"/>
                    <a:pt x="1986" y="230"/>
                  </a:cubicBezTo>
                  <a:cubicBezTo>
                    <a:pt x="1986" y="230"/>
                    <a:pt x="1987" y="230"/>
                    <a:pt x="1987" y="229"/>
                  </a:cubicBezTo>
                  <a:lnTo>
                    <a:pt x="1987" y="229"/>
                  </a:lnTo>
                  <a:cubicBezTo>
                    <a:pt x="1990" y="229"/>
                    <a:pt x="1992" y="229"/>
                    <a:pt x="1994" y="229"/>
                  </a:cubicBezTo>
                  <a:cubicBezTo>
                    <a:pt x="2006" y="227"/>
                    <a:pt x="2018" y="225"/>
                    <a:pt x="2030" y="224"/>
                  </a:cubicBezTo>
                  <a:cubicBezTo>
                    <a:pt x="2161" y="209"/>
                    <a:pt x="2293" y="201"/>
                    <a:pt x="2424" y="201"/>
                  </a:cubicBezTo>
                  <a:cubicBezTo>
                    <a:pt x="2452" y="201"/>
                    <a:pt x="2480" y="202"/>
                    <a:pt x="2508" y="202"/>
                  </a:cubicBezTo>
                  <a:lnTo>
                    <a:pt x="2508" y="202"/>
                  </a:lnTo>
                  <a:cubicBezTo>
                    <a:pt x="2490" y="266"/>
                    <a:pt x="2469" y="330"/>
                    <a:pt x="2447" y="393"/>
                  </a:cubicBezTo>
                  <a:cubicBezTo>
                    <a:pt x="2430" y="444"/>
                    <a:pt x="2411" y="495"/>
                    <a:pt x="2391" y="546"/>
                  </a:cubicBezTo>
                  <a:cubicBezTo>
                    <a:pt x="2381" y="571"/>
                    <a:pt x="2371" y="597"/>
                    <a:pt x="2361" y="622"/>
                  </a:cubicBezTo>
                  <a:cubicBezTo>
                    <a:pt x="2359" y="626"/>
                    <a:pt x="2357" y="630"/>
                    <a:pt x="2355" y="634"/>
                  </a:cubicBezTo>
                  <a:lnTo>
                    <a:pt x="2355" y="634"/>
                  </a:lnTo>
                  <a:cubicBezTo>
                    <a:pt x="2355" y="635"/>
                    <a:pt x="2354" y="636"/>
                    <a:pt x="2353" y="638"/>
                  </a:cubicBezTo>
                  <a:lnTo>
                    <a:pt x="2337" y="677"/>
                  </a:lnTo>
                  <a:cubicBezTo>
                    <a:pt x="2250" y="876"/>
                    <a:pt x="2148" y="1067"/>
                    <a:pt x="2031" y="1251"/>
                  </a:cubicBezTo>
                  <a:cubicBezTo>
                    <a:pt x="1973" y="1342"/>
                    <a:pt x="1911" y="1431"/>
                    <a:pt x="1847" y="1518"/>
                  </a:cubicBezTo>
                  <a:cubicBezTo>
                    <a:pt x="1838" y="1529"/>
                    <a:pt x="1830" y="1540"/>
                    <a:pt x="1822" y="1550"/>
                  </a:cubicBezTo>
                  <a:cubicBezTo>
                    <a:pt x="1819" y="1554"/>
                    <a:pt x="1816" y="1559"/>
                    <a:pt x="1812" y="1563"/>
                  </a:cubicBezTo>
                  <a:cubicBezTo>
                    <a:pt x="1818" y="1555"/>
                    <a:pt x="1820" y="1552"/>
                    <a:pt x="1820" y="1552"/>
                  </a:cubicBezTo>
                  <a:lnTo>
                    <a:pt x="1820" y="1552"/>
                  </a:lnTo>
                  <a:cubicBezTo>
                    <a:pt x="1819" y="1552"/>
                    <a:pt x="1812" y="1563"/>
                    <a:pt x="1810" y="1566"/>
                  </a:cubicBezTo>
                  <a:cubicBezTo>
                    <a:pt x="1792" y="1588"/>
                    <a:pt x="1775" y="1610"/>
                    <a:pt x="1757" y="1631"/>
                  </a:cubicBezTo>
                  <a:cubicBezTo>
                    <a:pt x="1724" y="1673"/>
                    <a:pt x="1689" y="1716"/>
                    <a:pt x="1654" y="1757"/>
                  </a:cubicBezTo>
                  <a:cubicBezTo>
                    <a:pt x="1513" y="1922"/>
                    <a:pt x="1360" y="2076"/>
                    <a:pt x="1198" y="2220"/>
                  </a:cubicBezTo>
                  <a:cubicBezTo>
                    <a:pt x="1158" y="2256"/>
                    <a:pt x="1117" y="2292"/>
                    <a:pt x="1076" y="2325"/>
                  </a:cubicBezTo>
                  <a:cubicBezTo>
                    <a:pt x="1055" y="2343"/>
                    <a:pt x="1034" y="2358"/>
                    <a:pt x="1014" y="2375"/>
                  </a:cubicBezTo>
                  <a:cubicBezTo>
                    <a:pt x="1008" y="2380"/>
                    <a:pt x="1003" y="2383"/>
                    <a:pt x="997" y="2388"/>
                  </a:cubicBezTo>
                  <a:cubicBezTo>
                    <a:pt x="997" y="2388"/>
                    <a:pt x="997" y="2388"/>
                    <a:pt x="997" y="2388"/>
                  </a:cubicBezTo>
                  <a:lnTo>
                    <a:pt x="997" y="2388"/>
                  </a:lnTo>
                  <a:cubicBezTo>
                    <a:pt x="997" y="2388"/>
                    <a:pt x="998" y="2387"/>
                    <a:pt x="998" y="2387"/>
                  </a:cubicBezTo>
                  <a:lnTo>
                    <a:pt x="998" y="2387"/>
                  </a:lnTo>
                  <a:cubicBezTo>
                    <a:pt x="997" y="2388"/>
                    <a:pt x="996" y="2388"/>
                    <a:pt x="996" y="2389"/>
                  </a:cubicBezTo>
                  <a:lnTo>
                    <a:pt x="996" y="2389"/>
                  </a:lnTo>
                  <a:cubicBezTo>
                    <a:pt x="996" y="2388"/>
                    <a:pt x="997" y="2388"/>
                    <a:pt x="997" y="2388"/>
                  </a:cubicBezTo>
                  <a:lnTo>
                    <a:pt x="997" y="2388"/>
                  </a:lnTo>
                  <a:cubicBezTo>
                    <a:pt x="996" y="2389"/>
                    <a:pt x="994" y="2391"/>
                    <a:pt x="992" y="2392"/>
                  </a:cubicBezTo>
                  <a:cubicBezTo>
                    <a:pt x="978" y="2403"/>
                    <a:pt x="963" y="2414"/>
                    <a:pt x="948" y="2426"/>
                  </a:cubicBezTo>
                  <a:cubicBezTo>
                    <a:pt x="944" y="2430"/>
                    <a:pt x="940" y="2433"/>
                    <a:pt x="935" y="2437"/>
                  </a:cubicBezTo>
                  <a:cubicBezTo>
                    <a:pt x="934" y="2438"/>
                    <a:pt x="923" y="2446"/>
                    <a:pt x="923" y="2446"/>
                  </a:cubicBezTo>
                  <a:cubicBezTo>
                    <a:pt x="923" y="2446"/>
                    <a:pt x="923" y="2446"/>
                    <a:pt x="924" y="2445"/>
                  </a:cubicBezTo>
                  <a:cubicBezTo>
                    <a:pt x="926" y="2444"/>
                    <a:pt x="927" y="2443"/>
                    <a:pt x="927" y="2443"/>
                  </a:cubicBezTo>
                  <a:lnTo>
                    <a:pt x="927" y="2443"/>
                  </a:lnTo>
                  <a:cubicBezTo>
                    <a:pt x="927" y="2443"/>
                    <a:pt x="913" y="2454"/>
                    <a:pt x="913" y="2454"/>
                  </a:cubicBezTo>
                  <a:cubicBezTo>
                    <a:pt x="913" y="2454"/>
                    <a:pt x="913" y="2453"/>
                    <a:pt x="915" y="2452"/>
                  </a:cubicBezTo>
                  <a:cubicBezTo>
                    <a:pt x="916" y="2452"/>
                    <a:pt x="916" y="2451"/>
                    <a:pt x="917" y="2451"/>
                  </a:cubicBezTo>
                  <a:lnTo>
                    <a:pt x="917" y="2451"/>
                  </a:lnTo>
                  <a:cubicBezTo>
                    <a:pt x="915" y="2452"/>
                    <a:pt x="913" y="2453"/>
                    <a:pt x="913" y="2453"/>
                  </a:cubicBezTo>
                  <a:lnTo>
                    <a:pt x="895" y="2468"/>
                  </a:lnTo>
                  <a:cubicBezTo>
                    <a:pt x="872" y="2484"/>
                    <a:pt x="851" y="2501"/>
                    <a:pt x="828" y="2516"/>
                  </a:cubicBezTo>
                  <a:cubicBezTo>
                    <a:pt x="803" y="2534"/>
                    <a:pt x="779" y="2551"/>
                    <a:pt x="756" y="2570"/>
                  </a:cubicBezTo>
                  <a:cubicBezTo>
                    <a:pt x="733" y="2588"/>
                    <a:pt x="720" y="2596"/>
                    <a:pt x="695" y="2613"/>
                  </a:cubicBezTo>
                  <a:cubicBezTo>
                    <a:pt x="673" y="2627"/>
                    <a:pt x="651" y="2640"/>
                    <a:pt x="627" y="2654"/>
                  </a:cubicBezTo>
                  <a:cubicBezTo>
                    <a:pt x="582" y="2682"/>
                    <a:pt x="610" y="2744"/>
                    <a:pt x="652" y="2744"/>
                  </a:cubicBezTo>
                  <a:cubicBezTo>
                    <a:pt x="660" y="2744"/>
                    <a:pt x="668" y="2742"/>
                    <a:pt x="676" y="2738"/>
                  </a:cubicBezTo>
                  <a:cubicBezTo>
                    <a:pt x="772" y="2687"/>
                    <a:pt x="870" y="2637"/>
                    <a:pt x="963" y="2580"/>
                  </a:cubicBezTo>
                  <a:cubicBezTo>
                    <a:pt x="1057" y="2522"/>
                    <a:pt x="1146" y="2462"/>
                    <a:pt x="1233" y="2395"/>
                  </a:cubicBezTo>
                  <a:cubicBezTo>
                    <a:pt x="1240" y="2390"/>
                    <a:pt x="1247" y="2384"/>
                    <a:pt x="1254" y="2380"/>
                  </a:cubicBezTo>
                  <a:lnTo>
                    <a:pt x="1258" y="2377"/>
                  </a:lnTo>
                  <a:lnTo>
                    <a:pt x="1258" y="2377"/>
                  </a:lnTo>
                  <a:cubicBezTo>
                    <a:pt x="1258" y="2377"/>
                    <a:pt x="1258" y="2377"/>
                    <a:pt x="1258" y="2377"/>
                  </a:cubicBezTo>
                  <a:lnTo>
                    <a:pt x="1258" y="2377"/>
                  </a:lnTo>
                  <a:cubicBezTo>
                    <a:pt x="1259" y="2376"/>
                    <a:pt x="1261" y="2375"/>
                    <a:pt x="1262" y="2374"/>
                  </a:cubicBezTo>
                  <a:lnTo>
                    <a:pt x="1262" y="2374"/>
                  </a:lnTo>
                  <a:lnTo>
                    <a:pt x="1258" y="2377"/>
                  </a:lnTo>
                  <a:lnTo>
                    <a:pt x="1258" y="2377"/>
                  </a:lnTo>
                  <a:cubicBezTo>
                    <a:pt x="1260" y="2375"/>
                    <a:pt x="1263" y="2373"/>
                    <a:pt x="1265" y="2371"/>
                  </a:cubicBezTo>
                  <a:cubicBezTo>
                    <a:pt x="1279" y="2359"/>
                    <a:pt x="1294" y="2349"/>
                    <a:pt x="1310" y="2337"/>
                  </a:cubicBezTo>
                  <a:cubicBezTo>
                    <a:pt x="1331" y="2319"/>
                    <a:pt x="1353" y="2302"/>
                    <a:pt x="1374" y="2284"/>
                  </a:cubicBezTo>
                  <a:cubicBezTo>
                    <a:pt x="1417" y="2250"/>
                    <a:pt x="1460" y="2214"/>
                    <a:pt x="1502" y="2177"/>
                  </a:cubicBezTo>
                  <a:cubicBezTo>
                    <a:pt x="1582" y="2104"/>
                    <a:pt x="1660" y="2027"/>
                    <a:pt x="1735" y="1948"/>
                  </a:cubicBezTo>
                  <a:cubicBezTo>
                    <a:pt x="1889" y="1784"/>
                    <a:pt x="2029" y="1606"/>
                    <a:pt x="2154" y="1418"/>
                  </a:cubicBezTo>
                  <a:cubicBezTo>
                    <a:pt x="2280" y="1232"/>
                    <a:pt x="2383" y="1046"/>
                    <a:pt x="2476" y="847"/>
                  </a:cubicBezTo>
                  <a:cubicBezTo>
                    <a:pt x="2568" y="650"/>
                    <a:pt x="2651" y="432"/>
                    <a:pt x="2713" y="215"/>
                  </a:cubicBezTo>
                  <a:cubicBezTo>
                    <a:pt x="2720" y="189"/>
                    <a:pt x="2727" y="162"/>
                    <a:pt x="2734" y="136"/>
                  </a:cubicBezTo>
                  <a:cubicBezTo>
                    <a:pt x="2752" y="69"/>
                    <a:pt x="2702" y="13"/>
                    <a:pt x="2638" y="8"/>
                  </a:cubicBezTo>
                  <a:cubicBezTo>
                    <a:pt x="2561" y="3"/>
                    <a:pt x="2484" y="0"/>
                    <a:pt x="24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4653150" y="1552775"/>
              <a:ext cx="143675" cy="101250"/>
            </a:xfrm>
            <a:custGeom>
              <a:avLst/>
              <a:gdLst/>
              <a:ahLst/>
              <a:cxnLst/>
              <a:rect l="l" t="t" r="r" b="b"/>
              <a:pathLst>
                <a:path w="5747" h="4050" extrusionOk="0">
                  <a:moveTo>
                    <a:pt x="5698" y="0"/>
                  </a:moveTo>
                  <a:cubicBezTo>
                    <a:pt x="5693" y="0"/>
                    <a:pt x="5688" y="1"/>
                    <a:pt x="5683" y="4"/>
                  </a:cubicBezTo>
                  <a:cubicBezTo>
                    <a:pt x="5278" y="193"/>
                    <a:pt x="4891" y="420"/>
                    <a:pt x="4510" y="650"/>
                  </a:cubicBezTo>
                  <a:cubicBezTo>
                    <a:pt x="4129" y="878"/>
                    <a:pt x="3755" y="1114"/>
                    <a:pt x="3385" y="1358"/>
                  </a:cubicBezTo>
                  <a:cubicBezTo>
                    <a:pt x="3015" y="1602"/>
                    <a:pt x="2646" y="1860"/>
                    <a:pt x="2285" y="2122"/>
                  </a:cubicBezTo>
                  <a:cubicBezTo>
                    <a:pt x="1923" y="2382"/>
                    <a:pt x="1561" y="2655"/>
                    <a:pt x="1206" y="2931"/>
                  </a:cubicBezTo>
                  <a:cubicBezTo>
                    <a:pt x="855" y="3204"/>
                    <a:pt x="509" y="3484"/>
                    <a:pt x="168" y="3769"/>
                  </a:cubicBezTo>
                  <a:cubicBezTo>
                    <a:pt x="126" y="3805"/>
                    <a:pt x="84" y="3840"/>
                    <a:pt x="42" y="3875"/>
                  </a:cubicBezTo>
                  <a:cubicBezTo>
                    <a:pt x="0" y="3911"/>
                    <a:pt x="4" y="3985"/>
                    <a:pt x="42" y="4020"/>
                  </a:cubicBezTo>
                  <a:cubicBezTo>
                    <a:pt x="63" y="4040"/>
                    <a:pt x="88" y="4049"/>
                    <a:pt x="113" y="4049"/>
                  </a:cubicBezTo>
                  <a:cubicBezTo>
                    <a:pt x="138" y="4049"/>
                    <a:pt x="164" y="4039"/>
                    <a:pt x="186" y="4020"/>
                  </a:cubicBezTo>
                  <a:cubicBezTo>
                    <a:pt x="523" y="3731"/>
                    <a:pt x="865" y="3451"/>
                    <a:pt x="1211" y="3176"/>
                  </a:cubicBezTo>
                  <a:cubicBezTo>
                    <a:pt x="1299" y="3106"/>
                    <a:pt x="1388" y="3037"/>
                    <a:pt x="1476" y="2969"/>
                  </a:cubicBezTo>
                  <a:cubicBezTo>
                    <a:pt x="1564" y="2900"/>
                    <a:pt x="1637" y="2843"/>
                    <a:pt x="1729" y="2774"/>
                  </a:cubicBezTo>
                  <a:cubicBezTo>
                    <a:pt x="1905" y="2639"/>
                    <a:pt x="2082" y="2506"/>
                    <a:pt x="2261" y="2375"/>
                  </a:cubicBezTo>
                  <a:cubicBezTo>
                    <a:pt x="2618" y="2112"/>
                    <a:pt x="2981" y="1859"/>
                    <a:pt x="3346" y="1606"/>
                  </a:cubicBezTo>
                  <a:cubicBezTo>
                    <a:pt x="3712" y="1354"/>
                    <a:pt x="4084" y="1108"/>
                    <a:pt x="4457" y="866"/>
                  </a:cubicBezTo>
                  <a:cubicBezTo>
                    <a:pt x="4643" y="746"/>
                    <a:pt x="4831" y="628"/>
                    <a:pt x="5019" y="511"/>
                  </a:cubicBezTo>
                  <a:cubicBezTo>
                    <a:pt x="5207" y="394"/>
                    <a:pt x="5392" y="273"/>
                    <a:pt x="5579" y="152"/>
                  </a:cubicBezTo>
                  <a:cubicBezTo>
                    <a:pt x="5626" y="124"/>
                    <a:pt x="5671" y="92"/>
                    <a:pt x="5716" y="61"/>
                  </a:cubicBezTo>
                  <a:cubicBezTo>
                    <a:pt x="5747" y="41"/>
                    <a:pt x="5728" y="0"/>
                    <a:pt x="56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7"/>
          <p:cNvGrpSpPr/>
          <p:nvPr/>
        </p:nvGrpSpPr>
        <p:grpSpPr>
          <a:xfrm rot="5400000">
            <a:off x="8146449" y="2370013"/>
            <a:ext cx="1494700" cy="401300"/>
            <a:chOff x="3621550" y="1302250"/>
            <a:chExt cx="1494700" cy="401300"/>
          </a:xfrm>
        </p:grpSpPr>
        <p:sp>
          <p:nvSpPr>
            <p:cNvPr id="465" name="Google Shape;465;p7"/>
            <p:cNvSpPr/>
            <p:nvPr/>
          </p:nvSpPr>
          <p:spPr>
            <a:xfrm>
              <a:off x="3670150" y="1379375"/>
              <a:ext cx="773100" cy="270550"/>
            </a:xfrm>
            <a:custGeom>
              <a:avLst/>
              <a:gdLst/>
              <a:ahLst/>
              <a:cxnLst/>
              <a:rect l="l" t="t" r="r" b="b"/>
              <a:pathLst>
                <a:path w="30924" h="10822" extrusionOk="0">
                  <a:moveTo>
                    <a:pt x="3982" y="0"/>
                  </a:moveTo>
                  <a:cubicBezTo>
                    <a:pt x="3133" y="0"/>
                    <a:pt x="2284" y="81"/>
                    <a:pt x="1447" y="244"/>
                  </a:cubicBezTo>
                  <a:cubicBezTo>
                    <a:pt x="1009" y="328"/>
                    <a:pt x="577" y="439"/>
                    <a:pt x="150" y="570"/>
                  </a:cubicBezTo>
                  <a:cubicBezTo>
                    <a:pt x="1" y="616"/>
                    <a:pt x="46" y="836"/>
                    <a:pt x="181" y="836"/>
                  </a:cubicBezTo>
                  <a:cubicBezTo>
                    <a:pt x="194" y="836"/>
                    <a:pt x="208" y="834"/>
                    <a:pt x="223" y="829"/>
                  </a:cubicBezTo>
                  <a:cubicBezTo>
                    <a:pt x="1448" y="454"/>
                    <a:pt x="2729" y="265"/>
                    <a:pt x="4009" y="265"/>
                  </a:cubicBezTo>
                  <a:cubicBezTo>
                    <a:pt x="4608" y="265"/>
                    <a:pt x="5206" y="307"/>
                    <a:pt x="5799" y="389"/>
                  </a:cubicBezTo>
                  <a:cubicBezTo>
                    <a:pt x="7651" y="643"/>
                    <a:pt x="9435" y="1292"/>
                    <a:pt x="11009" y="2301"/>
                  </a:cubicBezTo>
                  <a:cubicBezTo>
                    <a:pt x="12573" y="3303"/>
                    <a:pt x="13923" y="4589"/>
                    <a:pt x="15282" y="5845"/>
                  </a:cubicBezTo>
                  <a:cubicBezTo>
                    <a:pt x="16624" y="7086"/>
                    <a:pt x="17986" y="8338"/>
                    <a:pt x="19573" y="9262"/>
                  </a:cubicBezTo>
                  <a:cubicBezTo>
                    <a:pt x="21079" y="10139"/>
                    <a:pt x="22795" y="10778"/>
                    <a:pt x="24553" y="10820"/>
                  </a:cubicBezTo>
                  <a:cubicBezTo>
                    <a:pt x="24606" y="10821"/>
                    <a:pt x="24660" y="10822"/>
                    <a:pt x="24713" y="10822"/>
                  </a:cubicBezTo>
                  <a:cubicBezTo>
                    <a:pt x="26361" y="10822"/>
                    <a:pt x="27961" y="10217"/>
                    <a:pt x="29119" y="9023"/>
                  </a:cubicBezTo>
                  <a:cubicBezTo>
                    <a:pt x="30254" y="7852"/>
                    <a:pt x="30924" y="6197"/>
                    <a:pt x="30804" y="4560"/>
                  </a:cubicBezTo>
                  <a:cubicBezTo>
                    <a:pt x="30685" y="2946"/>
                    <a:pt x="29833" y="1335"/>
                    <a:pt x="28342" y="602"/>
                  </a:cubicBezTo>
                  <a:cubicBezTo>
                    <a:pt x="27693" y="283"/>
                    <a:pt x="26986" y="138"/>
                    <a:pt x="26274" y="138"/>
                  </a:cubicBezTo>
                  <a:cubicBezTo>
                    <a:pt x="25251" y="138"/>
                    <a:pt x="24220" y="438"/>
                    <a:pt x="23344" y="955"/>
                  </a:cubicBezTo>
                  <a:cubicBezTo>
                    <a:pt x="21983" y="1758"/>
                    <a:pt x="20939" y="3074"/>
                    <a:pt x="20490" y="4591"/>
                  </a:cubicBezTo>
                  <a:cubicBezTo>
                    <a:pt x="20381" y="4955"/>
                    <a:pt x="20322" y="5328"/>
                    <a:pt x="20297" y="5706"/>
                  </a:cubicBezTo>
                  <a:cubicBezTo>
                    <a:pt x="20294" y="5741"/>
                    <a:pt x="20326" y="5761"/>
                    <a:pt x="20356" y="5761"/>
                  </a:cubicBezTo>
                  <a:cubicBezTo>
                    <a:pt x="20379" y="5761"/>
                    <a:pt x="20402" y="5748"/>
                    <a:pt x="20406" y="5720"/>
                  </a:cubicBezTo>
                  <a:cubicBezTo>
                    <a:pt x="20657" y="4184"/>
                    <a:pt x="21459" y="2774"/>
                    <a:pt x="22660" y="1782"/>
                  </a:cubicBezTo>
                  <a:cubicBezTo>
                    <a:pt x="23650" y="963"/>
                    <a:pt x="24924" y="463"/>
                    <a:pt x="26208" y="463"/>
                  </a:cubicBezTo>
                  <a:cubicBezTo>
                    <a:pt x="26578" y="463"/>
                    <a:pt x="26950" y="505"/>
                    <a:pt x="27315" y="592"/>
                  </a:cubicBezTo>
                  <a:cubicBezTo>
                    <a:pt x="28134" y="789"/>
                    <a:pt x="28860" y="1229"/>
                    <a:pt x="29399" y="1875"/>
                  </a:cubicBezTo>
                  <a:cubicBezTo>
                    <a:pt x="29896" y="2471"/>
                    <a:pt x="30214" y="3207"/>
                    <a:pt x="30364" y="3965"/>
                  </a:cubicBezTo>
                  <a:cubicBezTo>
                    <a:pt x="30674" y="5532"/>
                    <a:pt x="30185" y="7186"/>
                    <a:pt x="29179" y="8412"/>
                  </a:cubicBezTo>
                  <a:cubicBezTo>
                    <a:pt x="28172" y="9636"/>
                    <a:pt x="26584" y="10426"/>
                    <a:pt x="24929" y="10494"/>
                  </a:cubicBezTo>
                  <a:cubicBezTo>
                    <a:pt x="24832" y="10498"/>
                    <a:pt x="24736" y="10500"/>
                    <a:pt x="24640" y="10500"/>
                  </a:cubicBezTo>
                  <a:cubicBezTo>
                    <a:pt x="23020" y="10500"/>
                    <a:pt x="21434" y="9951"/>
                    <a:pt x="20024" y="9179"/>
                  </a:cubicBezTo>
                  <a:cubicBezTo>
                    <a:pt x="18457" y="8322"/>
                    <a:pt x="17115" y="7140"/>
                    <a:pt x="15805" y="5938"/>
                  </a:cubicBezTo>
                  <a:cubicBezTo>
                    <a:pt x="14486" y="4727"/>
                    <a:pt x="13183" y="3485"/>
                    <a:pt x="11710" y="2459"/>
                  </a:cubicBezTo>
                  <a:cubicBezTo>
                    <a:pt x="10228" y="1427"/>
                    <a:pt x="8576" y="678"/>
                    <a:pt x="6807" y="300"/>
                  </a:cubicBezTo>
                  <a:cubicBezTo>
                    <a:pt x="5875" y="100"/>
                    <a:pt x="4928" y="0"/>
                    <a:pt x="39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3666775" y="1338775"/>
              <a:ext cx="215025" cy="87825"/>
            </a:xfrm>
            <a:custGeom>
              <a:avLst/>
              <a:gdLst/>
              <a:ahLst/>
              <a:cxnLst/>
              <a:rect l="l" t="t" r="r" b="b"/>
              <a:pathLst>
                <a:path w="8601" h="3513" extrusionOk="0">
                  <a:moveTo>
                    <a:pt x="4168" y="1"/>
                  </a:moveTo>
                  <a:cubicBezTo>
                    <a:pt x="3975" y="1"/>
                    <a:pt x="3782" y="12"/>
                    <a:pt x="3590" y="35"/>
                  </a:cubicBezTo>
                  <a:cubicBezTo>
                    <a:pt x="2949" y="113"/>
                    <a:pt x="2298" y="315"/>
                    <a:pt x="1715" y="624"/>
                  </a:cubicBezTo>
                  <a:cubicBezTo>
                    <a:pt x="1132" y="935"/>
                    <a:pt x="621" y="1342"/>
                    <a:pt x="201" y="1837"/>
                  </a:cubicBezTo>
                  <a:cubicBezTo>
                    <a:pt x="145" y="1902"/>
                    <a:pt x="91" y="1969"/>
                    <a:pt x="39" y="2037"/>
                  </a:cubicBezTo>
                  <a:cubicBezTo>
                    <a:pt x="1" y="2087"/>
                    <a:pt x="32" y="2166"/>
                    <a:pt x="81" y="2195"/>
                  </a:cubicBezTo>
                  <a:cubicBezTo>
                    <a:pt x="99" y="2206"/>
                    <a:pt x="118" y="2211"/>
                    <a:pt x="136" y="2211"/>
                  </a:cubicBezTo>
                  <a:cubicBezTo>
                    <a:pt x="176" y="2211"/>
                    <a:pt x="213" y="2187"/>
                    <a:pt x="239" y="2153"/>
                  </a:cubicBezTo>
                  <a:cubicBezTo>
                    <a:pt x="616" y="1665"/>
                    <a:pt x="1103" y="1245"/>
                    <a:pt x="1638" y="929"/>
                  </a:cubicBezTo>
                  <a:cubicBezTo>
                    <a:pt x="2175" y="612"/>
                    <a:pt x="2774" y="391"/>
                    <a:pt x="3402" y="286"/>
                  </a:cubicBezTo>
                  <a:cubicBezTo>
                    <a:pt x="3656" y="245"/>
                    <a:pt x="3927" y="223"/>
                    <a:pt x="4195" y="223"/>
                  </a:cubicBezTo>
                  <a:cubicBezTo>
                    <a:pt x="4239" y="223"/>
                    <a:pt x="4283" y="223"/>
                    <a:pt x="4327" y="225"/>
                  </a:cubicBezTo>
                  <a:cubicBezTo>
                    <a:pt x="4637" y="234"/>
                    <a:pt x="4929" y="272"/>
                    <a:pt x="5235" y="341"/>
                  </a:cubicBezTo>
                  <a:cubicBezTo>
                    <a:pt x="5839" y="479"/>
                    <a:pt x="6401" y="721"/>
                    <a:pt x="6918" y="1063"/>
                  </a:cubicBezTo>
                  <a:cubicBezTo>
                    <a:pt x="7415" y="1392"/>
                    <a:pt x="7866" y="1819"/>
                    <a:pt x="8212" y="2302"/>
                  </a:cubicBezTo>
                  <a:lnTo>
                    <a:pt x="8212" y="2302"/>
                  </a:lnTo>
                  <a:cubicBezTo>
                    <a:pt x="7842" y="2238"/>
                    <a:pt x="7467" y="2205"/>
                    <a:pt x="7092" y="2205"/>
                  </a:cubicBezTo>
                  <a:cubicBezTo>
                    <a:pt x="6960" y="2205"/>
                    <a:pt x="6828" y="2209"/>
                    <a:pt x="6697" y="2217"/>
                  </a:cubicBezTo>
                  <a:cubicBezTo>
                    <a:pt x="6099" y="2254"/>
                    <a:pt x="5505" y="2369"/>
                    <a:pt x="4938" y="2566"/>
                  </a:cubicBezTo>
                  <a:cubicBezTo>
                    <a:pt x="4372" y="2762"/>
                    <a:pt x="3864" y="3024"/>
                    <a:pt x="3300" y="3180"/>
                  </a:cubicBezTo>
                  <a:cubicBezTo>
                    <a:pt x="3044" y="3250"/>
                    <a:pt x="2782" y="3295"/>
                    <a:pt x="2516" y="3295"/>
                  </a:cubicBezTo>
                  <a:cubicBezTo>
                    <a:pt x="2512" y="3295"/>
                    <a:pt x="2509" y="3295"/>
                    <a:pt x="2505" y="3295"/>
                  </a:cubicBezTo>
                  <a:cubicBezTo>
                    <a:pt x="2256" y="3294"/>
                    <a:pt x="2026" y="3261"/>
                    <a:pt x="1784" y="3192"/>
                  </a:cubicBezTo>
                  <a:cubicBezTo>
                    <a:pt x="1314" y="3057"/>
                    <a:pt x="875" y="2797"/>
                    <a:pt x="540" y="2444"/>
                  </a:cubicBezTo>
                  <a:cubicBezTo>
                    <a:pt x="497" y="2398"/>
                    <a:pt x="454" y="2355"/>
                    <a:pt x="413" y="2309"/>
                  </a:cubicBezTo>
                  <a:cubicBezTo>
                    <a:pt x="396" y="2290"/>
                    <a:pt x="375" y="2282"/>
                    <a:pt x="354" y="2282"/>
                  </a:cubicBezTo>
                  <a:cubicBezTo>
                    <a:pt x="290" y="2282"/>
                    <a:pt x="224" y="2356"/>
                    <a:pt x="271" y="2419"/>
                  </a:cubicBezTo>
                  <a:cubicBezTo>
                    <a:pt x="580" y="2837"/>
                    <a:pt x="1017" y="3140"/>
                    <a:pt x="1501" y="3325"/>
                  </a:cubicBezTo>
                  <a:cubicBezTo>
                    <a:pt x="1831" y="3450"/>
                    <a:pt x="2178" y="3513"/>
                    <a:pt x="2527" y="3513"/>
                  </a:cubicBezTo>
                  <a:cubicBezTo>
                    <a:pt x="2702" y="3513"/>
                    <a:pt x="2877" y="3497"/>
                    <a:pt x="3050" y="3466"/>
                  </a:cubicBezTo>
                  <a:cubicBezTo>
                    <a:pt x="3629" y="3362"/>
                    <a:pt x="4162" y="3105"/>
                    <a:pt x="4705" y="2893"/>
                  </a:cubicBezTo>
                  <a:cubicBezTo>
                    <a:pt x="5248" y="2680"/>
                    <a:pt x="5832" y="2526"/>
                    <a:pt x="6423" y="2465"/>
                  </a:cubicBezTo>
                  <a:cubicBezTo>
                    <a:pt x="6649" y="2441"/>
                    <a:pt x="6877" y="2429"/>
                    <a:pt x="7104" y="2429"/>
                  </a:cubicBezTo>
                  <a:cubicBezTo>
                    <a:pt x="7474" y="2429"/>
                    <a:pt x="7843" y="2461"/>
                    <a:pt x="8207" y="2527"/>
                  </a:cubicBezTo>
                  <a:cubicBezTo>
                    <a:pt x="8279" y="2540"/>
                    <a:pt x="8352" y="2554"/>
                    <a:pt x="8425" y="2570"/>
                  </a:cubicBezTo>
                  <a:cubicBezTo>
                    <a:pt x="8432" y="2571"/>
                    <a:pt x="8440" y="2572"/>
                    <a:pt x="8448" y="2572"/>
                  </a:cubicBezTo>
                  <a:cubicBezTo>
                    <a:pt x="8529" y="2572"/>
                    <a:pt x="8601" y="2485"/>
                    <a:pt x="8551" y="2405"/>
                  </a:cubicBezTo>
                  <a:cubicBezTo>
                    <a:pt x="8202" y="1862"/>
                    <a:pt x="7750" y="1392"/>
                    <a:pt x="7228" y="1011"/>
                  </a:cubicBezTo>
                  <a:cubicBezTo>
                    <a:pt x="6705" y="631"/>
                    <a:pt x="6125" y="352"/>
                    <a:pt x="5508" y="183"/>
                  </a:cubicBezTo>
                  <a:cubicBezTo>
                    <a:pt x="5077" y="64"/>
                    <a:pt x="4622" y="1"/>
                    <a:pt x="416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3740975" y="1395275"/>
              <a:ext cx="139150" cy="93925"/>
            </a:xfrm>
            <a:custGeom>
              <a:avLst/>
              <a:gdLst/>
              <a:ahLst/>
              <a:cxnLst/>
              <a:rect l="l" t="t" r="r" b="b"/>
              <a:pathLst>
                <a:path w="5566" h="3757" extrusionOk="0">
                  <a:moveTo>
                    <a:pt x="4528" y="299"/>
                  </a:moveTo>
                  <a:cubicBezTo>
                    <a:pt x="4524" y="300"/>
                    <a:pt x="4512" y="301"/>
                    <a:pt x="4511" y="301"/>
                  </a:cubicBezTo>
                  <a:cubicBezTo>
                    <a:pt x="4511" y="301"/>
                    <a:pt x="4513" y="301"/>
                    <a:pt x="4519" y="300"/>
                  </a:cubicBezTo>
                  <a:cubicBezTo>
                    <a:pt x="4522" y="300"/>
                    <a:pt x="4525" y="299"/>
                    <a:pt x="4528" y="299"/>
                  </a:cubicBezTo>
                  <a:close/>
                  <a:moveTo>
                    <a:pt x="5222" y="641"/>
                  </a:moveTo>
                  <a:lnTo>
                    <a:pt x="5222" y="641"/>
                  </a:lnTo>
                  <a:cubicBezTo>
                    <a:pt x="5222" y="641"/>
                    <a:pt x="5222" y="641"/>
                    <a:pt x="5222" y="642"/>
                  </a:cubicBezTo>
                  <a:cubicBezTo>
                    <a:pt x="5220" y="647"/>
                    <a:pt x="5219" y="648"/>
                    <a:pt x="5219" y="648"/>
                  </a:cubicBezTo>
                  <a:cubicBezTo>
                    <a:pt x="5219" y="648"/>
                    <a:pt x="5221" y="644"/>
                    <a:pt x="5222" y="641"/>
                  </a:cubicBezTo>
                  <a:close/>
                  <a:moveTo>
                    <a:pt x="1956" y="1388"/>
                  </a:moveTo>
                  <a:lnTo>
                    <a:pt x="1956" y="1388"/>
                  </a:lnTo>
                  <a:cubicBezTo>
                    <a:pt x="1955" y="1388"/>
                    <a:pt x="1947" y="1394"/>
                    <a:pt x="1943" y="1397"/>
                  </a:cubicBezTo>
                  <a:lnTo>
                    <a:pt x="1943" y="1397"/>
                  </a:lnTo>
                  <a:cubicBezTo>
                    <a:pt x="1948" y="1394"/>
                    <a:pt x="1952" y="1391"/>
                    <a:pt x="1956" y="1388"/>
                  </a:cubicBezTo>
                  <a:close/>
                  <a:moveTo>
                    <a:pt x="3023" y="1604"/>
                  </a:moveTo>
                  <a:cubicBezTo>
                    <a:pt x="3021" y="1606"/>
                    <a:pt x="3019" y="1607"/>
                    <a:pt x="3019" y="1608"/>
                  </a:cubicBezTo>
                  <a:cubicBezTo>
                    <a:pt x="3020" y="1606"/>
                    <a:pt x="3022" y="1605"/>
                    <a:pt x="3023" y="1604"/>
                  </a:cubicBezTo>
                  <a:close/>
                  <a:moveTo>
                    <a:pt x="968" y="2371"/>
                  </a:moveTo>
                  <a:lnTo>
                    <a:pt x="968" y="2371"/>
                  </a:lnTo>
                  <a:cubicBezTo>
                    <a:pt x="968" y="2371"/>
                    <a:pt x="967" y="2372"/>
                    <a:pt x="963" y="2377"/>
                  </a:cubicBezTo>
                  <a:lnTo>
                    <a:pt x="963" y="2377"/>
                  </a:lnTo>
                  <a:cubicBezTo>
                    <a:pt x="965" y="2374"/>
                    <a:pt x="968" y="2371"/>
                    <a:pt x="968" y="2371"/>
                  </a:cubicBezTo>
                  <a:close/>
                  <a:moveTo>
                    <a:pt x="1551" y="3446"/>
                  </a:moveTo>
                  <a:cubicBezTo>
                    <a:pt x="1547" y="3446"/>
                    <a:pt x="1543" y="3447"/>
                    <a:pt x="1540" y="3447"/>
                  </a:cubicBezTo>
                  <a:cubicBezTo>
                    <a:pt x="1535" y="3448"/>
                    <a:pt x="1533" y="3448"/>
                    <a:pt x="1533" y="3448"/>
                  </a:cubicBezTo>
                  <a:cubicBezTo>
                    <a:pt x="1533" y="3448"/>
                    <a:pt x="1544" y="3446"/>
                    <a:pt x="1551" y="3446"/>
                  </a:cubicBezTo>
                  <a:close/>
                  <a:moveTo>
                    <a:pt x="4619" y="288"/>
                  </a:moveTo>
                  <a:lnTo>
                    <a:pt x="4619" y="288"/>
                  </a:lnTo>
                  <a:cubicBezTo>
                    <a:pt x="4450" y="437"/>
                    <a:pt x="4279" y="583"/>
                    <a:pt x="4107" y="728"/>
                  </a:cubicBezTo>
                  <a:cubicBezTo>
                    <a:pt x="3838" y="956"/>
                    <a:pt x="3565" y="1178"/>
                    <a:pt x="3289" y="1397"/>
                  </a:cubicBezTo>
                  <a:cubicBezTo>
                    <a:pt x="3220" y="1451"/>
                    <a:pt x="3151" y="1505"/>
                    <a:pt x="3082" y="1559"/>
                  </a:cubicBezTo>
                  <a:cubicBezTo>
                    <a:pt x="3066" y="1571"/>
                    <a:pt x="3050" y="1583"/>
                    <a:pt x="3034" y="1595"/>
                  </a:cubicBezTo>
                  <a:cubicBezTo>
                    <a:pt x="3031" y="1598"/>
                    <a:pt x="3027" y="1601"/>
                    <a:pt x="3023" y="1604"/>
                  </a:cubicBezTo>
                  <a:lnTo>
                    <a:pt x="3023" y="1604"/>
                  </a:lnTo>
                  <a:cubicBezTo>
                    <a:pt x="3025" y="1602"/>
                    <a:pt x="3027" y="1601"/>
                    <a:pt x="3027" y="1601"/>
                  </a:cubicBezTo>
                  <a:lnTo>
                    <a:pt x="3027" y="1601"/>
                  </a:lnTo>
                  <a:cubicBezTo>
                    <a:pt x="3027" y="1601"/>
                    <a:pt x="3026" y="1602"/>
                    <a:pt x="3023" y="1604"/>
                  </a:cubicBezTo>
                  <a:cubicBezTo>
                    <a:pt x="3014" y="1611"/>
                    <a:pt x="3004" y="1618"/>
                    <a:pt x="2995" y="1626"/>
                  </a:cubicBezTo>
                  <a:cubicBezTo>
                    <a:pt x="2960" y="1653"/>
                    <a:pt x="2925" y="1680"/>
                    <a:pt x="2889" y="1706"/>
                  </a:cubicBezTo>
                  <a:cubicBezTo>
                    <a:pt x="2750" y="1814"/>
                    <a:pt x="2609" y="1919"/>
                    <a:pt x="2468" y="2023"/>
                  </a:cubicBezTo>
                  <a:cubicBezTo>
                    <a:pt x="2185" y="2230"/>
                    <a:pt x="1899" y="2435"/>
                    <a:pt x="1609" y="2632"/>
                  </a:cubicBezTo>
                  <a:cubicBezTo>
                    <a:pt x="1320" y="2831"/>
                    <a:pt x="1025" y="3027"/>
                    <a:pt x="727" y="3217"/>
                  </a:cubicBezTo>
                  <a:cubicBezTo>
                    <a:pt x="691" y="3240"/>
                    <a:pt x="655" y="3264"/>
                    <a:pt x="619" y="3286"/>
                  </a:cubicBezTo>
                  <a:cubicBezTo>
                    <a:pt x="571" y="3316"/>
                    <a:pt x="548" y="3384"/>
                    <a:pt x="580" y="3434"/>
                  </a:cubicBezTo>
                  <a:cubicBezTo>
                    <a:pt x="588" y="3447"/>
                    <a:pt x="598" y="3458"/>
                    <a:pt x="610" y="3466"/>
                  </a:cubicBezTo>
                  <a:lnTo>
                    <a:pt x="610" y="3466"/>
                  </a:lnTo>
                  <a:cubicBezTo>
                    <a:pt x="568" y="3463"/>
                    <a:pt x="525" y="3458"/>
                    <a:pt x="483" y="3453"/>
                  </a:cubicBezTo>
                  <a:cubicBezTo>
                    <a:pt x="478" y="3452"/>
                    <a:pt x="473" y="3451"/>
                    <a:pt x="468" y="3451"/>
                  </a:cubicBezTo>
                  <a:lnTo>
                    <a:pt x="468" y="3451"/>
                  </a:lnTo>
                  <a:cubicBezTo>
                    <a:pt x="469" y="3451"/>
                    <a:pt x="440" y="3447"/>
                    <a:pt x="432" y="3446"/>
                  </a:cubicBezTo>
                  <a:cubicBezTo>
                    <a:pt x="404" y="3441"/>
                    <a:pt x="375" y="3438"/>
                    <a:pt x="345" y="3432"/>
                  </a:cubicBezTo>
                  <a:cubicBezTo>
                    <a:pt x="341" y="3431"/>
                    <a:pt x="338" y="3430"/>
                    <a:pt x="334" y="3430"/>
                  </a:cubicBezTo>
                  <a:lnTo>
                    <a:pt x="334" y="3430"/>
                  </a:lnTo>
                  <a:cubicBezTo>
                    <a:pt x="351" y="3391"/>
                    <a:pt x="369" y="3352"/>
                    <a:pt x="387" y="3314"/>
                  </a:cubicBezTo>
                  <a:cubicBezTo>
                    <a:pt x="431" y="3222"/>
                    <a:pt x="477" y="3132"/>
                    <a:pt x="526" y="3043"/>
                  </a:cubicBezTo>
                  <a:cubicBezTo>
                    <a:pt x="624" y="2868"/>
                    <a:pt x="731" y="2698"/>
                    <a:pt x="847" y="2535"/>
                  </a:cubicBezTo>
                  <a:cubicBezTo>
                    <a:pt x="876" y="2493"/>
                    <a:pt x="907" y="2451"/>
                    <a:pt x="937" y="2411"/>
                  </a:cubicBezTo>
                  <a:cubicBezTo>
                    <a:pt x="943" y="2402"/>
                    <a:pt x="949" y="2394"/>
                    <a:pt x="956" y="2386"/>
                  </a:cubicBezTo>
                  <a:lnTo>
                    <a:pt x="956" y="2386"/>
                  </a:lnTo>
                  <a:cubicBezTo>
                    <a:pt x="956" y="2386"/>
                    <a:pt x="965" y="2376"/>
                    <a:pt x="966" y="2374"/>
                  </a:cubicBezTo>
                  <a:cubicBezTo>
                    <a:pt x="982" y="2352"/>
                    <a:pt x="998" y="2332"/>
                    <a:pt x="1014" y="2312"/>
                  </a:cubicBezTo>
                  <a:cubicBezTo>
                    <a:pt x="1078" y="2232"/>
                    <a:pt x="1144" y="2155"/>
                    <a:pt x="1211" y="2080"/>
                  </a:cubicBezTo>
                  <a:cubicBezTo>
                    <a:pt x="1346" y="1930"/>
                    <a:pt x="1487" y="1787"/>
                    <a:pt x="1637" y="1653"/>
                  </a:cubicBezTo>
                  <a:cubicBezTo>
                    <a:pt x="1713" y="1585"/>
                    <a:pt x="1791" y="1520"/>
                    <a:pt x="1869" y="1455"/>
                  </a:cubicBezTo>
                  <a:cubicBezTo>
                    <a:pt x="1888" y="1441"/>
                    <a:pt x="1906" y="1426"/>
                    <a:pt x="1925" y="1411"/>
                  </a:cubicBezTo>
                  <a:cubicBezTo>
                    <a:pt x="1931" y="1407"/>
                    <a:pt x="1936" y="1402"/>
                    <a:pt x="1942" y="1398"/>
                  </a:cubicBezTo>
                  <a:lnTo>
                    <a:pt x="1942" y="1398"/>
                  </a:lnTo>
                  <a:cubicBezTo>
                    <a:pt x="1942" y="1399"/>
                    <a:pt x="1941" y="1399"/>
                    <a:pt x="1941" y="1399"/>
                  </a:cubicBezTo>
                  <a:cubicBezTo>
                    <a:pt x="1941" y="1399"/>
                    <a:pt x="1942" y="1398"/>
                    <a:pt x="1943" y="1397"/>
                  </a:cubicBezTo>
                  <a:lnTo>
                    <a:pt x="1943" y="1397"/>
                  </a:lnTo>
                  <a:cubicBezTo>
                    <a:pt x="1943" y="1397"/>
                    <a:pt x="1943" y="1398"/>
                    <a:pt x="1942" y="1398"/>
                  </a:cubicBezTo>
                  <a:lnTo>
                    <a:pt x="1942" y="1398"/>
                  </a:lnTo>
                  <a:cubicBezTo>
                    <a:pt x="1943" y="1397"/>
                    <a:pt x="1945" y="1396"/>
                    <a:pt x="1948" y="1394"/>
                  </a:cubicBezTo>
                  <a:cubicBezTo>
                    <a:pt x="1954" y="1389"/>
                    <a:pt x="1960" y="1384"/>
                    <a:pt x="1966" y="1379"/>
                  </a:cubicBezTo>
                  <a:cubicBezTo>
                    <a:pt x="2006" y="1348"/>
                    <a:pt x="2048" y="1319"/>
                    <a:pt x="2088" y="1289"/>
                  </a:cubicBezTo>
                  <a:cubicBezTo>
                    <a:pt x="2252" y="1170"/>
                    <a:pt x="2424" y="1060"/>
                    <a:pt x="2599" y="960"/>
                  </a:cubicBezTo>
                  <a:cubicBezTo>
                    <a:pt x="2775" y="859"/>
                    <a:pt x="2956" y="769"/>
                    <a:pt x="3141" y="688"/>
                  </a:cubicBezTo>
                  <a:cubicBezTo>
                    <a:pt x="3152" y="683"/>
                    <a:pt x="3163" y="678"/>
                    <a:pt x="3173" y="674"/>
                  </a:cubicBezTo>
                  <a:cubicBezTo>
                    <a:pt x="3175" y="673"/>
                    <a:pt x="3177" y="672"/>
                    <a:pt x="3179" y="671"/>
                  </a:cubicBezTo>
                  <a:lnTo>
                    <a:pt x="3179" y="671"/>
                  </a:lnTo>
                  <a:cubicBezTo>
                    <a:pt x="3178" y="672"/>
                    <a:pt x="3177" y="672"/>
                    <a:pt x="3177" y="672"/>
                  </a:cubicBezTo>
                  <a:cubicBezTo>
                    <a:pt x="3177" y="672"/>
                    <a:pt x="3180" y="671"/>
                    <a:pt x="3185" y="669"/>
                  </a:cubicBezTo>
                  <a:lnTo>
                    <a:pt x="3185" y="669"/>
                  </a:lnTo>
                  <a:cubicBezTo>
                    <a:pt x="3187" y="668"/>
                    <a:pt x="3189" y="667"/>
                    <a:pt x="3191" y="667"/>
                  </a:cubicBezTo>
                  <a:cubicBezTo>
                    <a:pt x="3194" y="665"/>
                    <a:pt x="3195" y="665"/>
                    <a:pt x="3195" y="665"/>
                  </a:cubicBezTo>
                  <a:lnTo>
                    <a:pt x="3195" y="665"/>
                  </a:lnTo>
                  <a:cubicBezTo>
                    <a:pt x="3195" y="665"/>
                    <a:pt x="3193" y="666"/>
                    <a:pt x="3191" y="667"/>
                  </a:cubicBezTo>
                  <a:lnTo>
                    <a:pt x="3191" y="667"/>
                  </a:lnTo>
                  <a:cubicBezTo>
                    <a:pt x="3214" y="657"/>
                    <a:pt x="3235" y="648"/>
                    <a:pt x="3257" y="639"/>
                  </a:cubicBezTo>
                  <a:cubicBezTo>
                    <a:pt x="3303" y="620"/>
                    <a:pt x="3349" y="602"/>
                    <a:pt x="3396" y="586"/>
                  </a:cubicBezTo>
                  <a:cubicBezTo>
                    <a:pt x="3491" y="550"/>
                    <a:pt x="3587" y="517"/>
                    <a:pt x="3684" y="487"/>
                  </a:cubicBezTo>
                  <a:cubicBezTo>
                    <a:pt x="3877" y="427"/>
                    <a:pt x="4073" y="379"/>
                    <a:pt x="4272" y="341"/>
                  </a:cubicBezTo>
                  <a:cubicBezTo>
                    <a:pt x="4322" y="332"/>
                    <a:pt x="4371" y="323"/>
                    <a:pt x="4421" y="316"/>
                  </a:cubicBezTo>
                  <a:cubicBezTo>
                    <a:pt x="4445" y="311"/>
                    <a:pt x="4468" y="308"/>
                    <a:pt x="4492" y="305"/>
                  </a:cubicBezTo>
                  <a:cubicBezTo>
                    <a:pt x="4505" y="303"/>
                    <a:pt x="4516" y="301"/>
                    <a:pt x="4529" y="299"/>
                  </a:cubicBezTo>
                  <a:lnTo>
                    <a:pt x="4529" y="299"/>
                  </a:lnTo>
                  <a:cubicBezTo>
                    <a:pt x="4533" y="299"/>
                    <a:pt x="4538" y="298"/>
                    <a:pt x="4542" y="298"/>
                  </a:cubicBezTo>
                  <a:cubicBezTo>
                    <a:pt x="4567" y="294"/>
                    <a:pt x="4593" y="291"/>
                    <a:pt x="4619" y="288"/>
                  </a:cubicBezTo>
                  <a:close/>
                  <a:moveTo>
                    <a:pt x="4999" y="0"/>
                  </a:moveTo>
                  <a:cubicBezTo>
                    <a:pt x="4997" y="0"/>
                    <a:pt x="4995" y="0"/>
                    <a:pt x="4994" y="0"/>
                  </a:cubicBezTo>
                  <a:cubicBezTo>
                    <a:pt x="4576" y="15"/>
                    <a:pt x="4160" y="80"/>
                    <a:pt x="3756" y="192"/>
                  </a:cubicBezTo>
                  <a:cubicBezTo>
                    <a:pt x="3354" y="304"/>
                    <a:pt x="2963" y="462"/>
                    <a:pt x="2595" y="658"/>
                  </a:cubicBezTo>
                  <a:cubicBezTo>
                    <a:pt x="2225" y="856"/>
                    <a:pt x="1879" y="1095"/>
                    <a:pt x="1560" y="1366"/>
                  </a:cubicBezTo>
                  <a:cubicBezTo>
                    <a:pt x="1241" y="1636"/>
                    <a:pt x="954" y="1943"/>
                    <a:pt x="701" y="2278"/>
                  </a:cubicBezTo>
                  <a:cubicBezTo>
                    <a:pt x="455" y="2604"/>
                    <a:pt x="244" y="2958"/>
                    <a:pt x="80" y="3333"/>
                  </a:cubicBezTo>
                  <a:cubicBezTo>
                    <a:pt x="57" y="3386"/>
                    <a:pt x="34" y="3441"/>
                    <a:pt x="12" y="3496"/>
                  </a:cubicBezTo>
                  <a:cubicBezTo>
                    <a:pt x="0" y="3526"/>
                    <a:pt x="9" y="3574"/>
                    <a:pt x="25" y="3601"/>
                  </a:cubicBezTo>
                  <a:cubicBezTo>
                    <a:pt x="44" y="3630"/>
                    <a:pt x="73" y="3656"/>
                    <a:pt x="107" y="3664"/>
                  </a:cubicBezTo>
                  <a:cubicBezTo>
                    <a:pt x="396" y="3726"/>
                    <a:pt x="691" y="3757"/>
                    <a:pt x="986" y="3757"/>
                  </a:cubicBezTo>
                  <a:cubicBezTo>
                    <a:pt x="1160" y="3757"/>
                    <a:pt x="1335" y="3746"/>
                    <a:pt x="1508" y="3724"/>
                  </a:cubicBezTo>
                  <a:cubicBezTo>
                    <a:pt x="1974" y="3666"/>
                    <a:pt x="2445" y="3533"/>
                    <a:pt x="2885" y="3338"/>
                  </a:cubicBezTo>
                  <a:cubicBezTo>
                    <a:pt x="3315" y="3146"/>
                    <a:pt x="3714" y="2893"/>
                    <a:pt x="4074" y="2590"/>
                  </a:cubicBezTo>
                  <a:cubicBezTo>
                    <a:pt x="4432" y="2292"/>
                    <a:pt x="4745" y="1936"/>
                    <a:pt x="4998" y="1545"/>
                  </a:cubicBezTo>
                  <a:cubicBezTo>
                    <a:pt x="5060" y="1449"/>
                    <a:pt x="5117" y="1351"/>
                    <a:pt x="5171" y="1251"/>
                  </a:cubicBezTo>
                  <a:cubicBezTo>
                    <a:pt x="5198" y="1198"/>
                    <a:pt x="5225" y="1147"/>
                    <a:pt x="5250" y="1095"/>
                  </a:cubicBezTo>
                  <a:cubicBezTo>
                    <a:pt x="5261" y="1071"/>
                    <a:pt x="5272" y="1046"/>
                    <a:pt x="5284" y="1022"/>
                  </a:cubicBezTo>
                  <a:cubicBezTo>
                    <a:pt x="5286" y="1016"/>
                    <a:pt x="5290" y="1009"/>
                    <a:pt x="5292" y="1003"/>
                  </a:cubicBezTo>
                  <a:lnTo>
                    <a:pt x="5304" y="977"/>
                  </a:lnTo>
                  <a:lnTo>
                    <a:pt x="5304" y="977"/>
                  </a:lnTo>
                  <a:cubicBezTo>
                    <a:pt x="5300" y="985"/>
                    <a:pt x="5298" y="990"/>
                    <a:pt x="5298" y="990"/>
                  </a:cubicBezTo>
                  <a:cubicBezTo>
                    <a:pt x="5298" y="990"/>
                    <a:pt x="5299" y="988"/>
                    <a:pt x="5301" y="983"/>
                  </a:cubicBezTo>
                  <a:cubicBezTo>
                    <a:pt x="5307" y="969"/>
                    <a:pt x="5313" y="956"/>
                    <a:pt x="5319" y="943"/>
                  </a:cubicBezTo>
                  <a:cubicBezTo>
                    <a:pt x="5366" y="830"/>
                    <a:pt x="5413" y="715"/>
                    <a:pt x="5447" y="598"/>
                  </a:cubicBezTo>
                  <a:cubicBezTo>
                    <a:pt x="5479" y="488"/>
                    <a:pt x="5507" y="377"/>
                    <a:pt x="5530" y="266"/>
                  </a:cubicBezTo>
                  <a:lnTo>
                    <a:pt x="5532" y="250"/>
                  </a:lnTo>
                  <a:lnTo>
                    <a:pt x="5532" y="250"/>
                  </a:lnTo>
                  <a:cubicBezTo>
                    <a:pt x="5532" y="249"/>
                    <a:pt x="5533" y="247"/>
                    <a:pt x="5534" y="243"/>
                  </a:cubicBezTo>
                  <a:cubicBezTo>
                    <a:pt x="5535" y="237"/>
                    <a:pt x="5536" y="231"/>
                    <a:pt x="5537" y="225"/>
                  </a:cubicBezTo>
                  <a:cubicBezTo>
                    <a:pt x="5540" y="212"/>
                    <a:pt x="5542" y="199"/>
                    <a:pt x="5545" y="186"/>
                  </a:cubicBezTo>
                  <a:cubicBezTo>
                    <a:pt x="5551" y="157"/>
                    <a:pt x="5555" y="128"/>
                    <a:pt x="5560" y="99"/>
                  </a:cubicBezTo>
                  <a:cubicBezTo>
                    <a:pt x="5566" y="63"/>
                    <a:pt x="5551" y="26"/>
                    <a:pt x="5512" y="16"/>
                  </a:cubicBezTo>
                  <a:cubicBezTo>
                    <a:pt x="5507" y="14"/>
                    <a:pt x="5501" y="13"/>
                    <a:pt x="5496" y="13"/>
                  </a:cubicBezTo>
                  <a:cubicBezTo>
                    <a:pt x="5466" y="13"/>
                    <a:pt x="5437" y="33"/>
                    <a:pt x="5429" y="63"/>
                  </a:cubicBezTo>
                  <a:lnTo>
                    <a:pt x="5430" y="63"/>
                  </a:lnTo>
                  <a:cubicBezTo>
                    <a:pt x="5397" y="184"/>
                    <a:pt x="5369" y="273"/>
                    <a:pt x="5324" y="391"/>
                  </a:cubicBezTo>
                  <a:cubicBezTo>
                    <a:pt x="5315" y="416"/>
                    <a:pt x="5305" y="440"/>
                    <a:pt x="5295" y="465"/>
                  </a:cubicBezTo>
                  <a:cubicBezTo>
                    <a:pt x="5290" y="480"/>
                    <a:pt x="5284" y="493"/>
                    <a:pt x="5278" y="507"/>
                  </a:cubicBezTo>
                  <a:cubicBezTo>
                    <a:pt x="5276" y="513"/>
                    <a:pt x="5274" y="520"/>
                    <a:pt x="5270" y="526"/>
                  </a:cubicBezTo>
                  <a:lnTo>
                    <a:pt x="5270" y="526"/>
                  </a:lnTo>
                  <a:cubicBezTo>
                    <a:pt x="5271" y="525"/>
                    <a:pt x="5271" y="525"/>
                    <a:pt x="5271" y="525"/>
                  </a:cubicBezTo>
                  <a:lnTo>
                    <a:pt x="5271" y="525"/>
                  </a:lnTo>
                  <a:cubicBezTo>
                    <a:pt x="5270" y="525"/>
                    <a:pt x="5267" y="534"/>
                    <a:pt x="5267" y="534"/>
                  </a:cubicBezTo>
                  <a:cubicBezTo>
                    <a:pt x="5267" y="534"/>
                    <a:pt x="5268" y="532"/>
                    <a:pt x="5270" y="527"/>
                  </a:cubicBezTo>
                  <a:cubicBezTo>
                    <a:pt x="5270" y="527"/>
                    <a:pt x="5270" y="527"/>
                    <a:pt x="5270" y="526"/>
                  </a:cubicBezTo>
                  <a:lnTo>
                    <a:pt x="5270" y="526"/>
                  </a:lnTo>
                  <a:cubicBezTo>
                    <a:pt x="5270" y="527"/>
                    <a:pt x="5269" y="529"/>
                    <a:pt x="5269" y="531"/>
                  </a:cubicBezTo>
                  <a:cubicBezTo>
                    <a:pt x="5254" y="563"/>
                    <a:pt x="5241" y="595"/>
                    <a:pt x="5227" y="628"/>
                  </a:cubicBezTo>
                  <a:cubicBezTo>
                    <a:pt x="5226" y="632"/>
                    <a:pt x="5224" y="636"/>
                    <a:pt x="5222" y="640"/>
                  </a:cubicBezTo>
                  <a:lnTo>
                    <a:pt x="5222" y="640"/>
                  </a:lnTo>
                  <a:cubicBezTo>
                    <a:pt x="5222" y="641"/>
                    <a:pt x="5222" y="642"/>
                    <a:pt x="5221" y="644"/>
                  </a:cubicBezTo>
                  <a:cubicBezTo>
                    <a:pt x="5214" y="659"/>
                    <a:pt x="5207" y="675"/>
                    <a:pt x="5201" y="690"/>
                  </a:cubicBezTo>
                  <a:cubicBezTo>
                    <a:pt x="5110" y="896"/>
                    <a:pt x="5004" y="1095"/>
                    <a:pt x="4883" y="1285"/>
                  </a:cubicBezTo>
                  <a:cubicBezTo>
                    <a:pt x="4822" y="1380"/>
                    <a:pt x="4758" y="1476"/>
                    <a:pt x="4692" y="1567"/>
                  </a:cubicBezTo>
                  <a:cubicBezTo>
                    <a:pt x="4675" y="1589"/>
                    <a:pt x="4659" y="1610"/>
                    <a:pt x="4643" y="1630"/>
                  </a:cubicBezTo>
                  <a:cubicBezTo>
                    <a:pt x="4639" y="1636"/>
                    <a:pt x="4634" y="1642"/>
                    <a:pt x="4630" y="1648"/>
                  </a:cubicBezTo>
                  <a:cubicBezTo>
                    <a:pt x="4638" y="1637"/>
                    <a:pt x="4641" y="1633"/>
                    <a:pt x="4641" y="1633"/>
                  </a:cubicBezTo>
                  <a:lnTo>
                    <a:pt x="4641" y="1633"/>
                  </a:lnTo>
                  <a:cubicBezTo>
                    <a:pt x="4641" y="1633"/>
                    <a:pt x="4634" y="1642"/>
                    <a:pt x="4631" y="1646"/>
                  </a:cubicBezTo>
                  <a:cubicBezTo>
                    <a:pt x="4623" y="1658"/>
                    <a:pt x="4613" y="1670"/>
                    <a:pt x="4605" y="1680"/>
                  </a:cubicBezTo>
                  <a:cubicBezTo>
                    <a:pt x="4569" y="1725"/>
                    <a:pt x="4533" y="1769"/>
                    <a:pt x="4495" y="1812"/>
                  </a:cubicBezTo>
                  <a:cubicBezTo>
                    <a:pt x="4348" y="1985"/>
                    <a:pt x="4187" y="2145"/>
                    <a:pt x="4017" y="2297"/>
                  </a:cubicBezTo>
                  <a:cubicBezTo>
                    <a:pt x="3975" y="2333"/>
                    <a:pt x="3932" y="2370"/>
                    <a:pt x="3890" y="2406"/>
                  </a:cubicBezTo>
                  <a:cubicBezTo>
                    <a:pt x="3868" y="2423"/>
                    <a:pt x="3848" y="2441"/>
                    <a:pt x="3827" y="2457"/>
                  </a:cubicBezTo>
                  <a:cubicBezTo>
                    <a:pt x="3816" y="2467"/>
                    <a:pt x="3804" y="2475"/>
                    <a:pt x="3792" y="2485"/>
                  </a:cubicBezTo>
                  <a:cubicBezTo>
                    <a:pt x="3786" y="2489"/>
                    <a:pt x="3781" y="2493"/>
                    <a:pt x="3775" y="2498"/>
                  </a:cubicBezTo>
                  <a:cubicBezTo>
                    <a:pt x="3768" y="2504"/>
                    <a:pt x="3765" y="2506"/>
                    <a:pt x="3765" y="2506"/>
                  </a:cubicBezTo>
                  <a:cubicBezTo>
                    <a:pt x="3766" y="2506"/>
                    <a:pt x="3777" y="2496"/>
                    <a:pt x="3777" y="2496"/>
                  </a:cubicBezTo>
                  <a:lnTo>
                    <a:pt x="3777" y="2496"/>
                  </a:lnTo>
                  <a:cubicBezTo>
                    <a:pt x="3777" y="2496"/>
                    <a:pt x="3776" y="2497"/>
                    <a:pt x="3773" y="2500"/>
                  </a:cubicBezTo>
                  <a:cubicBezTo>
                    <a:pt x="3684" y="2568"/>
                    <a:pt x="3593" y="2633"/>
                    <a:pt x="3499" y="2695"/>
                  </a:cubicBezTo>
                  <a:cubicBezTo>
                    <a:pt x="3309" y="2822"/>
                    <a:pt x="3109" y="2937"/>
                    <a:pt x="2902" y="3035"/>
                  </a:cubicBezTo>
                  <a:cubicBezTo>
                    <a:pt x="2852" y="3060"/>
                    <a:pt x="2801" y="3084"/>
                    <a:pt x="2750" y="3107"/>
                  </a:cubicBezTo>
                  <a:cubicBezTo>
                    <a:pt x="2737" y="3113"/>
                    <a:pt x="2722" y="3118"/>
                    <a:pt x="2709" y="3123"/>
                  </a:cubicBezTo>
                  <a:lnTo>
                    <a:pt x="2705" y="3125"/>
                  </a:lnTo>
                  <a:lnTo>
                    <a:pt x="2705" y="3125"/>
                  </a:lnTo>
                  <a:cubicBezTo>
                    <a:pt x="2704" y="3126"/>
                    <a:pt x="2703" y="3126"/>
                    <a:pt x="2701" y="3127"/>
                  </a:cubicBezTo>
                  <a:cubicBezTo>
                    <a:pt x="2675" y="3139"/>
                    <a:pt x="2647" y="3150"/>
                    <a:pt x="2620" y="3160"/>
                  </a:cubicBezTo>
                  <a:cubicBezTo>
                    <a:pt x="2514" y="3203"/>
                    <a:pt x="2406" y="3241"/>
                    <a:pt x="2298" y="3276"/>
                  </a:cubicBezTo>
                  <a:cubicBezTo>
                    <a:pt x="2082" y="3344"/>
                    <a:pt x="1863" y="3396"/>
                    <a:pt x="1640" y="3433"/>
                  </a:cubicBezTo>
                  <a:cubicBezTo>
                    <a:pt x="1611" y="3436"/>
                    <a:pt x="1583" y="3441"/>
                    <a:pt x="1554" y="3445"/>
                  </a:cubicBezTo>
                  <a:cubicBezTo>
                    <a:pt x="1553" y="3445"/>
                    <a:pt x="1552" y="3445"/>
                    <a:pt x="1552" y="3445"/>
                  </a:cubicBezTo>
                  <a:lnTo>
                    <a:pt x="1552" y="3445"/>
                  </a:lnTo>
                  <a:cubicBezTo>
                    <a:pt x="1550" y="3445"/>
                    <a:pt x="1549" y="3446"/>
                    <a:pt x="1547" y="3446"/>
                  </a:cubicBezTo>
                  <a:cubicBezTo>
                    <a:pt x="1530" y="3448"/>
                    <a:pt x="1514" y="3451"/>
                    <a:pt x="1497" y="3452"/>
                  </a:cubicBezTo>
                  <a:cubicBezTo>
                    <a:pt x="1442" y="3459"/>
                    <a:pt x="1386" y="3465"/>
                    <a:pt x="1330" y="3469"/>
                  </a:cubicBezTo>
                  <a:cubicBezTo>
                    <a:pt x="1217" y="3478"/>
                    <a:pt x="1104" y="3483"/>
                    <a:pt x="990" y="3483"/>
                  </a:cubicBezTo>
                  <a:cubicBezTo>
                    <a:pt x="900" y="3483"/>
                    <a:pt x="811" y="3480"/>
                    <a:pt x="723" y="3475"/>
                  </a:cubicBezTo>
                  <a:lnTo>
                    <a:pt x="723" y="3475"/>
                  </a:lnTo>
                  <a:cubicBezTo>
                    <a:pt x="724" y="3474"/>
                    <a:pt x="726" y="3473"/>
                    <a:pt x="727" y="3472"/>
                  </a:cubicBezTo>
                  <a:cubicBezTo>
                    <a:pt x="1026" y="3284"/>
                    <a:pt x="1322" y="3094"/>
                    <a:pt x="1615" y="2896"/>
                  </a:cubicBezTo>
                  <a:cubicBezTo>
                    <a:pt x="1906" y="2700"/>
                    <a:pt x="2197" y="2499"/>
                    <a:pt x="2482" y="2293"/>
                  </a:cubicBezTo>
                  <a:cubicBezTo>
                    <a:pt x="2769" y="2087"/>
                    <a:pt x="3052" y="1878"/>
                    <a:pt x="3332" y="1664"/>
                  </a:cubicBezTo>
                  <a:cubicBezTo>
                    <a:pt x="3611" y="1449"/>
                    <a:pt x="3899" y="1222"/>
                    <a:pt x="4178" y="995"/>
                  </a:cubicBezTo>
                  <a:cubicBezTo>
                    <a:pt x="4451" y="771"/>
                    <a:pt x="4721" y="544"/>
                    <a:pt x="4985" y="311"/>
                  </a:cubicBezTo>
                  <a:cubicBezTo>
                    <a:pt x="5019" y="281"/>
                    <a:pt x="5052" y="251"/>
                    <a:pt x="5085" y="223"/>
                  </a:cubicBezTo>
                  <a:cubicBezTo>
                    <a:pt x="5125" y="188"/>
                    <a:pt x="5132" y="125"/>
                    <a:pt x="5113" y="80"/>
                  </a:cubicBezTo>
                  <a:cubicBezTo>
                    <a:pt x="5094" y="36"/>
                    <a:pt x="5049" y="0"/>
                    <a:pt x="499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3850150" y="1302275"/>
              <a:ext cx="42875" cy="100975"/>
            </a:xfrm>
            <a:custGeom>
              <a:avLst/>
              <a:gdLst/>
              <a:ahLst/>
              <a:cxnLst/>
              <a:rect l="l" t="t" r="r" b="b"/>
              <a:pathLst>
                <a:path w="1715" h="4039" extrusionOk="0">
                  <a:moveTo>
                    <a:pt x="771" y="220"/>
                  </a:moveTo>
                  <a:lnTo>
                    <a:pt x="767" y="221"/>
                  </a:lnTo>
                  <a:lnTo>
                    <a:pt x="767" y="221"/>
                  </a:lnTo>
                  <a:cubicBezTo>
                    <a:pt x="768" y="220"/>
                    <a:pt x="769" y="220"/>
                    <a:pt x="771" y="220"/>
                  </a:cubicBezTo>
                  <a:close/>
                  <a:moveTo>
                    <a:pt x="777" y="220"/>
                  </a:moveTo>
                  <a:lnTo>
                    <a:pt x="777" y="220"/>
                  </a:lnTo>
                  <a:cubicBezTo>
                    <a:pt x="779" y="220"/>
                    <a:pt x="781" y="220"/>
                    <a:pt x="783" y="221"/>
                  </a:cubicBezTo>
                  <a:lnTo>
                    <a:pt x="783" y="221"/>
                  </a:lnTo>
                  <a:lnTo>
                    <a:pt x="777" y="220"/>
                  </a:lnTo>
                  <a:close/>
                  <a:moveTo>
                    <a:pt x="722" y="232"/>
                  </a:moveTo>
                  <a:cubicBezTo>
                    <a:pt x="723" y="232"/>
                    <a:pt x="723" y="232"/>
                    <a:pt x="723" y="232"/>
                  </a:cubicBezTo>
                  <a:cubicBezTo>
                    <a:pt x="723" y="232"/>
                    <a:pt x="718" y="234"/>
                    <a:pt x="713" y="235"/>
                  </a:cubicBezTo>
                  <a:lnTo>
                    <a:pt x="713" y="235"/>
                  </a:lnTo>
                  <a:cubicBezTo>
                    <a:pt x="717" y="233"/>
                    <a:pt x="720" y="232"/>
                    <a:pt x="722" y="232"/>
                  </a:cubicBezTo>
                  <a:close/>
                  <a:moveTo>
                    <a:pt x="874" y="258"/>
                  </a:moveTo>
                  <a:cubicBezTo>
                    <a:pt x="876" y="259"/>
                    <a:pt x="879" y="262"/>
                    <a:pt x="881" y="264"/>
                  </a:cubicBezTo>
                  <a:lnTo>
                    <a:pt x="881" y="264"/>
                  </a:lnTo>
                  <a:cubicBezTo>
                    <a:pt x="877" y="261"/>
                    <a:pt x="873" y="258"/>
                    <a:pt x="874" y="258"/>
                  </a:cubicBezTo>
                  <a:close/>
                  <a:moveTo>
                    <a:pt x="961" y="347"/>
                  </a:moveTo>
                  <a:lnTo>
                    <a:pt x="961" y="347"/>
                  </a:lnTo>
                  <a:cubicBezTo>
                    <a:pt x="964" y="351"/>
                    <a:pt x="968" y="357"/>
                    <a:pt x="969" y="357"/>
                  </a:cubicBezTo>
                  <a:cubicBezTo>
                    <a:pt x="969" y="357"/>
                    <a:pt x="968" y="356"/>
                    <a:pt x="967" y="354"/>
                  </a:cubicBezTo>
                  <a:lnTo>
                    <a:pt x="961" y="347"/>
                  </a:lnTo>
                  <a:close/>
                  <a:moveTo>
                    <a:pt x="201" y="1156"/>
                  </a:moveTo>
                  <a:lnTo>
                    <a:pt x="201" y="1156"/>
                  </a:lnTo>
                  <a:cubicBezTo>
                    <a:pt x="200" y="1160"/>
                    <a:pt x="200" y="1164"/>
                    <a:pt x="199" y="1168"/>
                  </a:cubicBezTo>
                  <a:lnTo>
                    <a:pt x="199" y="1168"/>
                  </a:lnTo>
                  <a:cubicBezTo>
                    <a:pt x="200" y="1165"/>
                    <a:pt x="200" y="1162"/>
                    <a:pt x="201" y="1156"/>
                  </a:cubicBezTo>
                  <a:close/>
                  <a:moveTo>
                    <a:pt x="777" y="222"/>
                  </a:moveTo>
                  <a:cubicBezTo>
                    <a:pt x="782" y="222"/>
                    <a:pt x="787" y="222"/>
                    <a:pt x="792" y="222"/>
                  </a:cubicBezTo>
                  <a:lnTo>
                    <a:pt x="792" y="222"/>
                  </a:lnTo>
                  <a:cubicBezTo>
                    <a:pt x="800" y="224"/>
                    <a:pt x="807" y="226"/>
                    <a:pt x="815" y="228"/>
                  </a:cubicBezTo>
                  <a:cubicBezTo>
                    <a:pt x="818" y="229"/>
                    <a:pt x="822" y="230"/>
                    <a:pt x="826" y="231"/>
                  </a:cubicBezTo>
                  <a:lnTo>
                    <a:pt x="826" y="231"/>
                  </a:lnTo>
                  <a:cubicBezTo>
                    <a:pt x="829" y="233"/>
                    <a:pt x="832" y="234"/>
                    <a:pt x="835" y="235"/>
                  </a:cubicBezTo>
                  <a:cubicBezTo>
                    <a:pt x="847" y="241"/>
                    <a:pt x="858" y="248"/>
                    <a:pt x="869" y="256"/>
                  </a:cubicBezTo>
                  <a:cubicBezTo>
                    <a:pt x="874" y="259"/>
                    <a:pt x="879" y="263"/>
                    <a:pt x="883" y="266"/>
                  </a:cubicBezTo>
                  <a:lnTo>
                    <a:pt x="883" y="266"/>
                  </a:lnTo>
                  <a:cubicBezTo>
                    <a:pt x="884" y="267"/>
                    <a:pt x="884" y="267"/>
                    <a:pt x="885" y="268"/>
                  </a:cubicBezTo>
                  <a:cubicBezTo>
                    <a:pt x="906" y="287"/>
                    <a:pt x="927" y="307"/>
                    <a:pt x="946" y="329"/>
                  </a:cubicBezTo>
                  <a:cubicBezTo>
                    <a:pt x="950" y="334"/>
                    <a:pt x="955" y="340"/>
                    <a:pt x="959" y="345"/>
                  </a:cubicBezTo>
                  <a:lnTo>
                    <a:pt x="961" y="347"/>
                  </a:lnTo>
                  <a:lnTo>
                    <a:pt x="961" y="347"/>
                  </a:lnTo>
                  <a:cubicBezTo>
                    <a:pt x="959" y="345"/>
                    <a:pt x="958" y="344"/>
                    <a:pt x="959" y="344"/>
                  </a:cubicBezTo>
                  <a:lnTo>
                    <a:pt x="959" y="344"/>
                  </a:lnTo>
                  <a:cubicBezTo>
                    <a:pt x="959" y="344"/>
                    <a:pt x="959" y="344"/>
                    <a:pt x="959" y="344"/>
                  </a:cubicBezTo>
                  <a:cubicBezTo>
                    <a:pt x="969" y="352"/>
                    <a:pt x="978" y="370"/>
                    <a:pt x="986" y="382"/>
                  </a:cubicBezTo>
                  <a:cubicBezTo>
                    <a:pt x="1025" y="437"/>
                    <a:pt x="1060" y="494"/>
                    <a:pt x="1094" y="551"/>
                  </a:cubicBezTo>
                  <a:lnTo>
                    <a:pt x="1094" y="551"/>
                  </a:lnTo>
                  <a:cubicBezTo>
                    <a:pt x="1080" y="539"/>
                    <a:pt x="1061" y="532"/>
                    <a:pt x="1041" y="532"/>
                  </a:cubicBezTo>
                  <a:cubicBezTo>
                    <a:pt x="1040" y="532"/>
                    <a:pt x="1038" y="532"/>
                    <a:pt x="1037" y="532"/>
                  </a:cubicBezTo>
                  <a:cubicBezTo>
                    <a:pt x="988" y="534"/>
                    <a:pt x="938" y="574"/>
                    <a:pt x="942" y="627"/>
                  </a:cubicBezTo>
                  <a:cubicBezTo>
                    <a:pt x="969" y="1008"/>
                    <a:pt x="977" y="1388"/>
                    <a:pt x="960" y="1769"/>
                  </a:cubicBezTo>
                  <a:cubicBezTo>
                    <a:pt x="952" y="1959"/>
                    <a:pt x="937" y="2150"/>
                    <a:pt x="918" y="2339"/>
                  </a:cubicBezTo>
                  <a:cubicBezTo>
                    <a:pt x="910" y="2434"/>
                    <a:pt x="899" y="2529"/>
                    <a:pt x="887" y="2624"/>
                  </a:cubicBezTo>
                  <a:cubicBezTo>
                    <a:pt x="884" y="2647"/>
                    <a:pt x="881" y="2669"/>
                    <a:pt x="878" y="2691"/>
                  </a:cubicBezTo>
                  <a:cubicBezTo>
                    <a:pt x="879" y="2683"/>
                    <a:pt x="880" y="2681"/>
                    <a:pt x="880" y="2681"/>
                  </a:cubicBezTo>
                  <a:lnTo>
                    <a:pt x="880" y="2681"/>
                  </a:lnTo>
                  <a:cubicBezTo>
                    <a:pt x="880" y="2681"/>
                    <a:pt x="879" y="2687"/>
                    <a:pt x="879" y="2689"/>
                  </a:cubicBezTo>
                  <a:cubicBezTo>
                    <a:pt x="878" y="2696"/>
                    <a:pt x="877" y="2702"/>
                    <a:pt x="875" y="2708"/>
                  </a:cubicBezTo>
                  <a:cubicBezTo>
                    <a:pt x="874" y="2721"/>
                    <a:pt x="872" y="2735"/>
                    <a:pt x="871" y="2748"/>
                  </a:cubicBezTo>
                  <a:cubicBezTo>
                    <a:pt x="863" y="2796"/>
                    <a:pt x="856" y="2842"/>
                    <a:pt x="849" y="2889"/>
                  </a:cubicBezTo>
                  <a:cubicBezTo>
                    <a:pt x="826" y="3034"/>
                    <a:pt x="803" y="3181"/>
                    <a:pt x="776" y="3326"/>
                  </a:cubicBezTo>
                  <a:lnTo>
                    <a:pt x="776" y="3326"/>
                  </a:lnTo>
                  <a:cubicBezTo>
                    <a:pt x="684" y="3165"/>
                    <a:pt x="598" y="3000"/>
                    <a:pt x="522" y="2833"/>
                  </a:cubicBezTo>
                  <a:cubicBezTo>
                    <a:pt x="509" y="2803"/>
                    <a:pt x="496" y="2774"/>
                    <a:pt x="483" y="2745"/>
                  </a:cubicBezTo>
                  <a:cubicBezTo>
                    <a:pt x="477" y="2730"/>
                    <a:pt x="471" y="2717"/>
                    <a:pt x="465" y="2703"/>
                  </a:cubicBezTo>
                  <a:cubicBezTo>
                    <a:pt x="465" y="2703"/>
                    <a:pt x="464" y="2702"/>
                    <a:pt x="464" y="2701"/>
                  </a:cubicBezTo>
                  <a:lnTo>
                    <a:pt x="464" y="2701"/>
                  </a:lnTo>
                  <a:cubicBezTo>
                    <a:pt x="464" y="2702"/>
                    <a:pt x="465" y="2702"/>
                    <a:pt x="465" y="2702"/>
                  </a:cubicBezTo>
                  <a:cubicBezTo>
                    <a:pt x="465" y="2702"/>
                    <a:pt x="462" y="2695"/>
                    <a:pt x="461" y="2693"/>
                  </a:cubicBezTo>
                  <a:cubicBezTo>
                    <a:pt x="458" y="2685"/>
                    <a:pt x="454" y="2677"/>
                    <a:pt x="451" y="2669"/>
                  </a:cubicBezTo>
                  <a:cubicBezTo>
                    <a:pt x="426" y="2609"/>
                    <a:pt x="403" y="2550"/>
                    <a:pt x="380" y="2490"/>
                  </a:cubicBezTo>
                  <a:cubicBezTo>
                    <a:pt x="338" y="2371"/>
                    <a:pt x="298" y="2251"/>
                    <a:pt x="269" y="2127"/>
                  </a:cubicBezTo>
                  <a:cubicBezTo>
                    <a:pt x="254" y="2065"/>
                    <a:pt x="241" y="2003"/>
                    <a:pt x="229" y="1942"/>
                  </a:cubicBezTo>
                  <a:cubicBezTo>
                    <a:pt x="223" y="1912"/>
                    <a:pt x="219" y="1881"/>
                    <a:pt x="214" y="1851"/>
                  </a:cubicBezTo>
                  <a:cubicBezTo>
                    <a:pt x="211" y="1837"/>
                    <a:pt x="209" y="1823"/>
                    <a:pt x="207" y="1808"/>
                  </a:cubicBezTo>
                  <a:cubicBezTo>
                    <a:pt x="207" y="1805"/>
                    <a:pt x="206" y="1800"/>
                    <a:pt x="206" y="1796"/>
                  </a:cubicBezTo>
                  <a:cubicBezTo>
                    <a:pt x="205" y="1795"/>
                    <a:pt x="205" y="1794"/>
                    <a:pt x="205" y="1793"/>
                  </a:cubicBezTo>
                  <a:lnTo>
                    <a:pt x="205" y="1793"/>
                  </a:lnTo>
                  <a:cubicBezTo>
                    <a:pt x="204" y="1787"/>
                    <a:pt x="203" y="1782"/>
                    <a:pt x="203" y="1776"/>
                  </a:cubicBezTo>
                  <a:cubicBezTo>
                    <a:pt x="188" y="1657"/>
                    <a:pt x="181" y="1537"/>
                    <a:pt x="183" y="1417"/>
                  </a:cubicBezTo>
                  <a:cubicBezTo>
                    <a:pt x="184" y="1359"/>
                    <a:pt x="185" y="1300"/>
                    <a:pt x="191" y="1242"/>
                  </a:cubicBezTo>
                  <a:cubicBezTo>
                    <a:pt x="193" y="1217"/>
                    <a:pt x="196" y="1192"/>
                    <a:pt x="199" y="1168"/>
                  </a:cubicBezTo>
                  <a:lnTo>
                    <a:pt x="199" y="1168"/>
                  </a:lnTo>
                  <a:cubicBezTo>
                    <a:pt x="199" y="1170"/>
                    <a:pt x="199" y="1171"/>
                    <a:pt x="199" y="1171"/>
                  </a:cubicBezTo>
                  <a:cubicBezTo>
                    <a:pt x="199" y="1171"/>
                    <a:pt x="200" y="1159"/>
                    <a:pt x="201" y="1154"/>
                  </a:cubicBezTo>
                  <a:cubicBezTo>
                    <a:pt x="202" y="1147"/>
                    <a:pt x="203" y="1140"/>
                    <a:pt x="204" y="1132"/>
                  </a:cubicBezTo>
                  <a:cubicBezTo>
                    <a:pt x="207" y="1118"/>
                    <a:pt x="209" y="1104"/>
                    <a:pt x="211" y="1091"/>
                  </a:cubicBezTo>
                  <a:cubicBezTo>
                    <a:pt x="221" y="1034"/>
                    <a:pt x="234" y="977"/>
                    <a:pt x="251" y="922"/>
                  </a:cubicBezTo>
                  <a:cubicBezTo>
                    <a:pt x="258" y="895"/>
                    <a:pt x="266" y="867"/>
                    <a:pt x="276" y="841"/>
                  </a:cubicBezTo>
                  <a:cubicBezTo>
                    <a:pt x="281" y="828"/>
                    <a:pt x="284" y="815"/>
                    <a:pt x="289" y="803"/>
                  </a:cubicBezTo>
                  <a:cubicBezTo>
                    <a:pt x="291" y="796"/>
                    <a:pt x="294" y="790"/>
                    <a:pt x="297" y="783"/>
                  </a:cubicBezTo>
                  <a:cubicBezTo>
                    <a:pt x="298" y="779"/>
                    <a:pt x="300" y="777"/>
                    <a:pt x="301" y="773"/>
                  </a:cubicBezTo>
                  <a:lnTo>
                    <a:pt x="301" y="773"/>
                  </a:lnTo>
                  <a:lnTo>
                    <a:pt x="295" y="786"/>
                  </a:lnTo>
                  <a:lnTo>
                    <a:pt x="302" y="770"/>
                  </a:lnTo>
                  <a:lnTo>
                    <a:pt x="302" y="770"/>
                  </a:lnTo>
                  <a:cubicBezTo>
                    <a:pt x="301" y="771"/>
                    <a:pt x="301" y="771"/>
                    <a:pt x="301" y="771"/>
                  </a:cubicBezTo>
                  <a:cubicBezTo>
                    <a:pt x="301" y="771"/>
                    <a:pt x="301" y="770"/>
                    <a:pt x="302" y="768"/>
                  </a:cubicBezTo>
                  <a:cubicBezTo>
                    <a:pt x="302" y="768"/>
                    <a:pt x="302" y="768"/>
                    <a:pt x="303" y="767"/>
                  </a:cubicBezTo>
                  <a:lnTo>
                    <a:pt x="303" y="767"/>
                  </a:lnTo>
                  <a:lnTo>
                    <a:pt x="302" y="770"/>
                  </a:lnTo>
                  <a:lnTo>
                    <a:pt x="302" y="770"/>
                  </a:lnTo>
                  <a:cubicBezTo>
                    <a:pt x="302" y="769"/>
                    <a:pt x="302" y="768"/>
                    <a:pt x="303" y="767"/>
                  </a:cubicBezTo>
                  <a:lnTo>
                    <a:pt x="303" y="767"/>
                  </a:lnTo>
                  <a:cubicBezTo>
                    <a:pt x="303" y="767"/>
                    <a:pt x="303" y="767"/>
                    <a:pt x="303" y="767"/>
                  </a:cubicBezTo>
                  <a:lnTo>
                    <a:pt x="303" y="767"/>
                  </a:lnTo>
                  <a:lnTo>
                    <a:pt x="305" y="760"/>
                  </a:lnTo>
                  <a:cubicBezTo>
                    <a:pt x="306" y="758"/>
                    <a:pt x="307" y="758"/>
                    <a:pt x="307" y="758"/>
                  </a:cubicBezTo>
                  <a:lnTo>
                    <a:pt x="307" y="758"/>
                  </a:lnTo>
                  <a:cubicBezTo>
                    <a:pt x="307" y="758"/>
                    <a:pt x="305" y="763"/>
                    <a:pt x="303" y="767"/>
                  </a:cubicBezTo>
                  <a:lnTo>
                    <a:pt x="303" y="767"/>
                  </a:lnTo>
                  <a:cubicBezTo>
                    <a:pt x="304" y="764"/>
                    <a:pt x="306" y="762"/>
                    <a:pt x="307" y="759"/>
                  </a:cubicBezTo>
                  <a:lnTo>
                    <a:pt x="314" y="742"/>
                  </a:lnTo>
                  <a:cubicBezTo>
                    <a:pt x="320" y="728"/>
                    <a:pt x="327" y="715"/>
                    <a:pt x="333" y="701"/>
                  </a:cubicBezTo>
                  <a:cubicBezTo>
                    <a:pt x="346" y="676"/>
                    <a:pt x="359" y="651"/>
                    <a:pt x="372" y="624"/>
                  </a:cubicBezTo>
                  <a:cubicBezTo>
                    <a:pt x="402" y="573"/>
                    <a:pt x="433" y="523"/>
                    <a:pt x="467" y="476"/>
                  </a:cubicBezTo>
                  <a:cubicBezTo>
                    <a:pt x="473" y="468"/>
                    <a:pt x="479" y="460"/>
                    <a:pt x="484" y="453"/>
                  </a:cubicBezTo>
                  <a:lnTo>
                    <a:pt x="484" y="453"/>
                  </a:lnTo>
                  <a:cubicBezTo>
                    <a:pt x="485" y="453"/>
                    <a:pt x="485" y="452"/>
                    <a:pt x="486" y="451"/>
                  </a:cubicBezTo>
                  <a:cubicBezTo>
                    <a:pt x="489" y="447"/>
                    <a:pt x="491" y="445"/>
                    <a:pt x="493" y="441"/>
                  </a:cubicBezTo>
                  <a:cubicBezTo>
                    <a:pt x="498" y="435"/>
                    <a:pt x="503" y="428"/>
                    <a:pt x="509" y="422"/>
                  </a:cubicBezTo>
                  <a:cubicBezTo>
                    <a:pt x="528" y="398"/>
                    <a:pt x="548" y="376"/>
                    <a:pt x="568" y="354"/>
                  </a:cubicBezTo>
                  <a:cubicBezTo>
                    <a:pt x="590" y="329"/>
                    <a:pt x="614" y="307"/>
                    <a:pt x="639" y="285"/>
                  </a:cubicBezTo>
                  <a:cubicBezTo>
                    <a:pt x="643" y="281"/>
                    <a:pt x="647" y="278"/>
                    <a:pt x="651" y="274"/>
                  </a:cubicBezTo>
                  <a:lnTo>
                    <a:pt x="651" y="274"/>
                  </a:lnTo>
                  <a:cubicBezTo>
                    <a:pt x="652" y="274"/>
                    <a:pt x="653" y="273"/>
                    <a:pt x="654" y="273"/>
                  </a:cubicBezTo>
                  <a:lnTo>
                    <a:pt x="654" y="273"/>
                  </a:lnTo>
                  <a:cubicBezTo>
                    <a:pt x="653" y="273"/>
                    <a:pt x="653" y="274"/>
                    <a:pt x="652" y="274"/>
                  </a:cubicBezTo>
                  <a:lnTo>
                    <a:pt x="652" y="274"/>
                  </a:lnTo>
                  <a:cubicBezTo>
                    <a:pt x="654" y="272"/>
                    <a:pt x="656" y="271"/>
                    <a:pt x="658" y="269"/>
                  </a:cubicBezTo>
                  <a:cubicBezTo>
                    <a:pt x="660" y="267"/>
                    <a:pt x="662" y="266"/>
                    <a:pt x="663" y="266"/>
                  </a:cubicBezTo>
                  <a:lnTo>
                    <a:pt x="663" y="266"/>
                  </a:lnTo>
                  <a:cubicBezTo>
                    <a:pt x="662" y="266"/>
                    <a:pt x="661" y="267"/>
                    <a:pt x="660" y="268"/>
                  </a:cubicBezTo>
                  <a:cubicBezTo>
                    <a:pt x="658" y="269"/>
                    <a:pt x="656" y="271"/>
                    <a:pt x="654" y="273"/>
                  </a:cubicBezTo>
                  <a:lnTo>
                    <a:pt x="654" y="273"/>
                  </a:lnTo>
                  <a:cubicBezTo>
                    <a:pt x="663" y="268"/>
                    <a:pt x="665" y="265"/>
                    <a:pt x="664" y="265"/>
                  </a:cubicBezTo>
                  <a:lnTo>
                    <a:pt x="664" y="265"/>
                  </a:lnTo>
                  <a:cubicBezTo>
                    <a:pt x="663" y="265"/>
                    <a:pt x="663" y="266"/>
                    <a:pt x="663" y="266"/>
                  </a:cubicBezTo>
                  <a:lnTo>
                    <a:pt x="663" y="266"/>
                  </a:lnTo>
                  <a:cubicBezTo>
                    <a:pt x="675" y="257"/>
                    <a:pt x="688" y="249"/>
                    <a:pt x="702" y="241"/>
                  </a:cubicBezTo>
                  <a:cubicBezTo>
                    <a:pt x="703" y="241"/>
                    <a:pt x="708" y="238"/>
                    <a:pt x="712" y="236"/>
                  </a:cubicBezTo>
                  <a:lnTo>
                    <a:pt x="712" y="236"/>
                  </a:lnTo>
                  <a:cubicBezTo>
                    <a:pt x="712" y="236"/>
                    <a:pt x="713" y="236"/>
                    <a:pt x="714" y="235"/>
                  </a:cubicBezTo>
                  <a:cubicBezTo>
                    <a:pt x="717" y="234"/>
                    <a:pt x="721" y="233"/>
                    <a:pt x="724" y="232"/>
                  </a:cubicBezTo>
                  <a:cubicBezTo>
                    <a:pt x="734" y="228"/>
                    <a:pt x="744" y="225"/>
                    <a:pt x="754" y="223"/>
                  </a:cubicBezTo>
                  <a:lnTo>
                    <a:pt x="754" y="223"/>
                  </a:lnTo>
                  <a:cubicBezTo>
                    <a:pt x="762" y="222"/>
                    <a:pt x="770" y="222"/>
                    <a:pt x="777" y="222"/>
                  </a:cubicBezTo>
                  <a:close/>
                  <a:moveTo>
                    <a:pt x="786" y="0"/>
                  </a:moveTo>
                  <a:cubicBezTo>
                    <a:pt x="775" y="0"/>
                    <a:pt x="763" y="1"/>
                    <a:pt x="750" y="2"/>
                  </a:cubicBezTo>
                  <a:cubicBezTo>
                    <a:pt x="571" y="22"/>
                    <a:pt x="447" y="158"/>
                    <a:pt x="344" y="296"/>
                  </a:cubicBezTo>
                  <a:cubicBezTo>
                    <a:pt x="188" y="504"/>
                    <a:pt x="83" y="754"/>
                    <a:pt x="37" y="1010"/>
                  </a:cubicBezTo>
                  <a:cubicBezTo>
                    <a:pt x="13" y="1142"/>
                    <a:pt x="1" y="1278"/>
                    <a:pt x="2" y="1412"/>
                  </a:cubicBezTo>
                  <a:cubicBezTo>
                    <a:pt x="4" y="1545"/>
                    <a:pt x="21" y="1690"/>
                    <a:pt x="45" y="1827"/>
                  </a:cubicBezTo>
                  <a:cubicBezTo>
                    <a:pt x="69" y="1964"/>
                    <a:pt x="101" y="2097"/>
                    <a:pt x="141" y="2229"/>
                  </a:cubicBezTo>
                  <a:cubicBezTo>
                    <a:pt x="181" y="2363"/>
                    <a:pt x="225" y="2498"/>
                    <a:pt x="276" y="2630"/>
                  </a:cubicBezTo>
                  <a:cubicBezTo>
                    <a:pt x="378" y="2898"/>
                    <a:pt x="502" y="3158"/>
                    <a:pt x="642" y="3407"/>
                  </a:cubicBezTo>
                  <a:cubicBezTo>
                    <a:pt x="674" y="3467"/>
                    <a:pt x="709" y="3525"/>
                    <a:pt x="743" y="3583"/>
                  </a:cubicBezTo>
                  <a:cubicBezTo>
                    <a:pt x="759" y="3609"/>
                    <a:pt x="786" y="3621"/>
                    <a:pt x="813" y="3621"/>
                  </a:cubicBezTo>
                  <a:cubicBezTo>
                    <a:pt x="846" y="3621"/>
                    <a:pt x="879" y="3602"/>
                    <a:pt x="888" y="3564"/>
                  </a:cubicBezTo>
                  <a:cubicBezTo>
                    <a:pt x="933" y="3378"/>
                    <a:pt x="978" y="3192"/>
                    <a:pt x="1011" y="3003"/>
                  </a:cubicBezTo>
                  <a:cubicBezTo>
                    <a:pt x="1046" y="2809"/>
                    <a:pt x="1074" y="2613"/>
                    <a:pt x="1097" y="2417"/>
                  </a:cubicBezTo>
                  <a:cubicBezTo>
                    <a:pt x="1141" y="2038"/>
                    <a:pt x="1160" y="1655"/>
                    <a:pt x="1157" y="1273"/>
                  </a:cubicBezTo>
                  <a:cubicBezTo>
                    <a:pt x="1156" y="1058"/>
                    <a:pt x="1148" y="842"/>
                    <a:pt x="1132" y="627"/>
                  </a:cubicBezTo>
                  <a:cubicBezTo>
                    <a:pt x="1132" y="623"/>
                    <a:pt x="1132" y="620"/>
                    <a:pt x="1131" y="616"/>
                  </a:cubicBezTo>
                  <a:lnTo>
                    <a:pt x="1131" y="616"/>
                  </a:lnTo>
                  <a:cubicBezTo>
                    <a:pt x="1140" y="631"/>
                    <a:pt x="1148" y="647"/>
                    <a:pt x="1156" y="663"/>
                  </a:cubicBezTo>
                  <a:cubicBezTo>
                    <a:pt x="1182" y="711"/>
                    <a:pt x="1206" y="760"/>
                    <a:pt x="1229" y="810"/>
                  </a:cubicBezTo>
                  <a:cubicBezTo>
                    <a:pt x="1235" y="822"/>
                    <a:pt x="1239" y="834"/>
                    <a:pt x="1245" y="846"/>
                  </a:cubicBezTo>
                  <a:cubicBezTo>
                    <a:pt x="1248" y="852"/>
                    <a:pt x="1250" y="858"/>
                    <a:pt x="1253" y="864"/>
                  </a:cubicBezTo>
                  <a:cubicBezTo>
                    <a:pt x="1253" y="865"/>
                    <a:pt x="1253" y="865"/>
                    <a:pt x="1254" y="866"/>
                  </a:cubicBezTo>
                  <a:lnTo>
                    <a:pt x="1254" y="866"/>
                  </a:lnTo>
                  <a:cubicBezTo>
                    <a:pt x="1252" y="863"/>
                    <a:pt x="1251" y="860"/>
                    <a:pt x="1251" y="860"/>
                  </a:cubicBezTo>
                  <a:lnTo>
                    <a:pt x="1251" y="860"/>
                  </a:lnTo>
                  <a:cubicBezTo>
                    <a:pt x="1251" y="860"/>
                    <a:pt x="1252" y="860"/>
                    <a:pt x="1253" y="862"/>
                  </a:cubicBezTo>
                  <a:cubicBezTo>
                    <a:pt x="1253" y="864"/>
                    <a:pt x="1254" y="866"/>
                    <a:pt x="1255" y="868"/>
                  </a:cubicBezTo>
                  <a:lnTo>
                    <a:pt x="1255" y="868"/>
                  </a:lnTo>
                  <a:cubicBezTo>
                    <a:pt x="1254" y="867"/>
                    <a:pt x="1254" y="867"/>
                    <a:pt x="1254" y="866"/>
                  </a:cubicBezTo>
                  <a:lnTo>
                    <a:pt x="1254" y="866"/>
                  </a:lnTo>
                  <a:cubicBezTo>
                    <a:pt x="1254" y="868"/>
                    <a:pt x="1255" y="869"/>
                    <a:pt x="1255" y="870"/>
                  </a:cubicBezTo>
                  <a:lnTo>
                    <a:pt x="1255" y="870"/>
                  </a:lnTo>
                  <a:cubicBezTo>
                    <a:pt x="1255" y="869"/>
                    <a:pt x="1255" y="868"/>
                    <a:pt x="1255" y="868"/>
                  </a:cubicBezTo>
                  <a:lnTo>
                    <a:pt x="1255" y="868"/>
                  </a:lnTo>
                  <a:cubicBezTo>
                    <a:pt x="1255" y="869"/>
                    <a:pt x="1256" y="870"/>
                    <a:pt x="1256" y="871"/>
                  </a:cubicBezTo>
                  <a:cubicBezTo>
                    <a:pt x="1257" y="874"/>
                    <a:pt x="1258" y="875"/>
                    <a:pt x="1258" y="875"/>
                  </a:cubicBezTo>
                  <a:cubicBezTo>
                    <a:pt x="1258" y="875"/>
                    <a:pt x="1257" y="873"/>
                    <a:pt x="1255" y="870"/>
                  </a:cubicBezTo>
                  <a:lnTo>
                    <a:pt x="1255" y="870"/>
                  </a:lnTo>
                  <a:cubicBezTo>
                    <a:pt x="1264" y="892"/>
                    <a:pt x="1274" y="915"/>
                    <a:pt x="1282" y="937"/>
                  </a:cubicBezTo>
                  <a:cubicBezTo>
                    <a:pt x="1322" y="1040"/>
                    <a:pt x="1356" y="1144"/>
                    <a:pt x="1383" y="1250"/>
                  </a:cubicBezTo>
                  <a:cubicBezTo>
                    <a:pt x="1414" y="1369"/>
                    <a:pt x="1438" y="1491"/>
                    <a:pt x="1455" y="1612"/>
                  </a:cubicBezTo>
                  <a:lnTo>
                    <a:pt x="1450" y="1582"/>
                  </a:lnTo>
                  <a:lnTo>
                    <a:pt x="1450" y="1582"/>
                  </a:lnTo>
                  <a:cubicBezTo>
                    <a:pt x="1473" y="1748"/>
                    <a:pt x="1482" y="1915"/>
                    <a:pt x="1479" y="2082"/>
                  </a:cubicBezTo>
                  <a:cubicBezTo>
                    <a:pt x="1477" y="2165"/>
                    <a:pt x="1473" y="2247"/>
                    <a:pt x="1464" y="2331"/>
                  </a:cubicBezTo>
                  <a:cubicBezTo>
                    <a:pt x="1463" y="2351"/>
                    <a:pt x="1461" y="2371"/>
                    <a:pt x="1458" y="2391"/>
                  </a:cubicBezTo>
                  <a:cubicBezTo>
                    <a:pt x="1457" y="2401"/>
                    <a:pt x="1456" y="2410"/>
                    <a:pt x="1455" y="2420"/>
                  </a:cubicBezTo>
                  <a:cubicBezTo>
                    <a:pt x="1454" y="2425"/>
                    <a:pt x="1454" y="2431"/>
                    <a:pt x="1452" y="2436"/>
                  </a:cubicBezTo>
                  <a:cubicBezTo>
                    <a:pt x="1452" y="2440"/>
                    <a:pt x="1452" y="2442"/>
                    <a:pt x="1452" y="2442"/>
                  </a:cubicBezTo>
                  <a:cubicBezTo>
                    <a:pt x="1452" y="2442"/>
                    <a:pt x="1452" y="2442"/>
                    <a:pt x="1452" y="2442"/>
                  </a:cubicBezTo>
                  <a:lnTo>
                    <a:pt x="1452" y="2442"/>
                  </a:lnTo>
                  <a:cubicBezTo>
                    <a:pt x="1446" y="2480"/>
                    <a:pt x="1440" y="2519"/>
                    <a:pt x="1433" y="2558"/>
                  </a:cubicBezTo>
                  <a:cubicBezTo>
                    <a:pt x="1404" y="2721"/>
                    <a:pt x="1366" y="2881"/>
                    <a:pt x="1312" y="3040"/>
                  </a:cubicBezTo>
                  <a:cubicBezTo>
                    <a:pt x="1299" y="3078"/>
                    <a:pt x="1285" y="3117"/>
                    <a:pt x="1270" y="3155"/>
                  </a:cubicBezTo>
                  <a:cubicBezTo>
                    <a:pt x="1263" y="3174"/>
                    <a:pt x="1255" y="3193"/>
                    <a:pt x="1248" y="3211"/>
                  </a:cubicBezTo>
                  <a:cubicBezTo>
                    <a:pt x="1246" y="3216"/>
                    <a:pt x="1239" y="3231"/>
                    <a:pt x="1239" y="3231"/>
                  </a:cubicBezTo>
                  <a:cubicBezTo>
                    <a:pt x="1239" y="3231"/>
                    <a:pt x="1241" y="3228"/>
                    <a:pt x="1244" y="3221"/>
                  </a:cubicBezTo>
                  <a:lnTo>
                    <a:pt x="1244" y="3221"/>
                  </a:lnTo>
                  <a:cubicBezTo>
                    <a:pt x="1239" y="3231"/>
                    <a:pt x="1235" y="3241"/>
                    <a:pt x="1231" y="3251"/>
                  </a:cubicBezTo>
                  <a:cubicBezTo>
                    <a:pt x="1197" y="3328"/>
                    <a:pt x="1161" y="3404"/>
                    <a:pt x="1120" y="3478"/>
                  </a:cubicBezTo>
                  <a:cubicBezTo>
                    <a:pt x="1075" y="3558"/>
                    <a:pt x="1031" y="3641"/>
                    <a:pt x="980" y="3718"/>
                  </a:cubicBezTo>
                  <a:cubicBezTo>
                    <a:pt x="954" y="3756"/>
                    <a:pt x="927" y="3794"/>
                    <a:pt x="899" y="3831"/>
                  </a:cubicBezTo>
                  <a:lnTo>
                    <a:pt x="893" y="3840"/>
                  </a:lnTo>
                  <a:cubicBezTo>
                    <a:pt x="891" y="3842"/>
                    <a:pt x="883" y="3853"/>
                    <a:pt x="883" y="3853"/>
                  </a:cubicBezTo>
                  <a:cubicBezTo>
                    <a:pt x="883" y="3853"/>
                    <a:pt x="884" y="3852"/>
                    <a:pt x="886" y="3849"/>
                  </a:cubicBezTo>
                  <a:lnTo>
                    <a:pt x="886" y="3849"/>
                  </a:lnTo>
                  <a:cubicBezTo>
                    <a:pt x="877" y="3861"/>
                    <a:pt x="868" y="3873"/>
                    <a:pt x="860" y="3884"/>
                  </a:cubicBezTo>
                  <a:cubicBezTo>
                    <a:pt x="853" y="3894"/>
                    <a:pt x="847" y="3902"/>
                    <a:pt x="840" y="3912"/>
                  </a:cubicBezTo>
                  <a:cubicBezTo>
                    <a:pt x="836" y="3917"/>
                    <a:pt x="833" y="3920"/>
                    <a:pt x="830" y="3925"/>
                  </a:cubicBezTo>
                  <a:cubicBezTo>
                    <a:pt x="828" y="3928"/>
                    <a:pt x="826" y="3930"/>
                    <a:pt x="826" y="3930"/>
                  </a:cubicBezTo>
                  <a:cubicBezTo>
                    <a:pt x="826" y="3930"/>
                    <a:pt x="827" y="3928"/>
                    <a:pt x="829" y="3926"/>
                  </a:cubicBezTo>
                  <a:lnTo>
                    <a:pt x="829" y="3926"/>
                  </a:lnTo>
                  <a:cubicBezTo>
                    <a:pt x="827" y="3928"/>
                    <a:pt x="824" y="3932"/>
                    <a:pt x="822" y="3934"/>
                  </a:cubicBezTo>
                  <a:cubicBezTo>
                    <a:pt x="803" y="3959"/>
                    <a:pt x="796" y="3997"/>
                    <a:pt x="822" y="4021"/>
                  </a:cubicBezTo>
                  <a:cubicBezTo>
                    <a:pt x="835" y="4033"/>
                    <a:pt x="851" y="4039"/>
                    <a:pt x="866" y="4039"/>
                  </a:cubicBezTo>
                  <a:cubicBezTo>
                    <a:pt x="882" y="4039"/>
                    <a:pt x="897" y="4033"/>
                    <a:pt x="909" y="4021"/>
                  </a:cubicBezTo>
                  <a:cubicBezTo>
                    <a:pt x="956" y="3975"/>
                    <a:pt x="1002" y="3925"/>
                    <a:pt x="1044" y="3874"/>
                  </a:cubicBezTo>
                  <a:cubicBezTo>
                    <a:pt x="1067" y="3844"/>
                    <a:pt x="1090" y="3815"/>
                    <a:pt x="1112" y="3786"/>
                  </a:cubicBezTo>
                  <a:cubicBezTo>
                    <a:pt x="1114" y="3783"/>
                    <a:pt x="1123" y="3771"/>
                    <a:pt x="1123" y="3771"/>
                  </a:cubicBezTo>
                  <a:lnTo>
                    <a:pt x="1123" y="3771"/>
                  </a:lnTo>
                  <a:cubicBezTo>
                    <a:pt x="1123" y="3771"/>
                    <a:pt x="1122" y="3773"/>
                    <a:pt x="1119" y="3777"/>
                  </a:cubicBezTo>
                  <a:cubicBezTo>
                    <a:pt x="1126" y="3767"/>
                    <a:pt x="1134" y="3757"/>
                    <a:pt x="1141" y="3748"/>
                  </a:cubicBezTo>
                  <a:cubicBezTo>
                    <a:pt x="1151" y="3733"/>
                    <a:pt x="1162" y="3719"/>
                    <a:pt x="1172" y="3705"/>
                  </a:cubicBezTo>
                  <a:cubicBezTo>
                    <a:pt x="1249" y="3598"/>
                    <a:pt x="1317" y="3485"/>
                    <a:pt x="1375" y="3366"/>
                  </a:cubicBezTo>
                  <a:cubicBezTo>
                    <a:pt x="1495" y="3123"/>
                    <a:pt x="1589" y="2864"/>
                    <a:pt x="1640" y="2597"/>
                  </a:cubicBezTo>
                  <a:cubicBezTo>
                    <a:pt x="1692" y="2329"/>
                    <a:pt x="1714" y="2053"/>
                    <a:pt x="1695" y="1780"/>
                  </a:cubicBezTo>
                  <a:cubicBezTo>
                    <a:pt x="1677" y="1507"/>
                    <a:pt x="1626" y="1236"/>
                    <a:pt x="1538" y="977"/>
                  </a:cubicBezTo>
                  <a:cubicBezTo>
                    <a:pt x="1493" y="845"/>
                    <a:pt x="1439" y="715"/>
                    <a:pt x="1376" y="590"/>
                  </a:cubicBezTo>
                  <a:cubicBezTo>
                    <a:pt x="1317" y="472"/>
                    <a:pt x="1250" y="354"/>
                    <a:pt x="1169" y="248"/>
                  </a:cubicBezTo>
                  <a:cubicBezTo>
                    <a:pt x="1077" y="125"/>
                    <a:pt x="949" y="0"/>
                    <a:pt x="7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4290950" y="1379375"/>
              <a:ext cx="776725" cy="270400"/>
            </a:xfrm>
            <a:custGeom>
              <a:avLst/>
              <a:gdLst/>
              <a:ahLst/>
              <a:cxnLst/>
              <a:rect l="l" t="t" r="r" b="b"/>
              <a:pathLst>
                <a:path w="31069" h="10816" extrusionOk="0">
                  <a:moveTo>
                    <a:pt x="27086" y="0"/>
                  </a:moveTo>
                  <a:cubicBezTo>
                    <a:pt x="26578" y="0"/>
                    <a:pt x="26070" y="29"/>
                    <a:pt x="25565" y="88"/>
                  </a:cubicBezTo>
                  <a:cubicBezTo>
                    <a:pt x="23779" y="292"/>
                    <a:pt x="22035" y="849"/>
                    <a:pt x="20475" y="1749"/>
                  </a:cubicBezTo>
                  <a:cubicBezTo>
                    <a:pt x="18923" y="2643"/>
                    <a:pt x="17560" y="3826"/>
                    <a:pt x="16244" y="5034"/>
                  </a:cubicBezTo>
                  <a:cubicBezTo>
                    <a:pt x="14927" y="6243"/>
                    <a:pt x="13633" y="7508"/>
                    <a:pt x="12143" y="8509"/>
                  </a:cubicBezTo>
                  <a:cubicBezTo>
                    <a:pt x="10718" y="9467"/>
                    <a:pt x="9083" y="10228"/>
                    <a:pt x="7365" y="10440"/>
                  </a:cubicBezTo>
                  <a:cubicBezTo>
                    <a:pt x="7068" y="10477"/>
                    <a:pt x="6769" y="10496"/>
                    <a:pt x="6470" y="10496"/>
                  </a:cubicBezTo>
                  <a:cubicBezTo>
                    <a:pt x="5122" y="10496"/>
                    <a:pt x="3784" y="10111"/>
                    <a:pt x="2721" y="9243"/>
                  </a:cubicBezTo>
                  <a:cubicBezTo>
                    <a:pt x="1493" y="8239"/>
                    <a:pt x="670" y="6714"/>
                    <a:pt x="614" y="5117"/>
                  </a:cubicBezTo>
                  <a:cubicBezTo>
                    <a:pt x="561" y="3580"/>
                    <a:pt x="1220" y="1934"/>
                    <a:pt x="2554" y="1091"/>
                  </a:cubicBezTo>
                  <a:cubicBezTo>
                    <a:pt x="3243" y="655"/>
                    <a:pt x="4039" y="461"/>
                    <a:pt x="4842" y="461"/>
                  </a:cubicBezTo>
                  <a:cubicBezTo>
                    <a:pt x="5754" y="461"/>
                    <a:pt x="6676" y="711"/>
                    <a:pt x="7464" y="1142"/>
                  </a:cubicBezTo>
                  <a:cubicBezTo>
                    <a:pt x="8818" y="1882"/>
                    <a:pt x="9890" y="3159"/>
                    <a:pt x="10385" y="4622"/>
                  </a:cubicBezTo>
                  <a:cubicBezTo>
                    <a:pt x="10506" y="4980"/>
                    <a:pt x="10601" y="5347"/>
                    <a:pt x="10662" y="5720"/>
                  </a:cubicBezTo>
                  <a:cubicBezTo>
                    <a:pt x="10666" y="5748"/>
                    <a:pt x="10689" y="5760"/>
                    <a:pt x="10713" y="5760"/>
                  </a:cubicBezTo>
                  <a:cubicBezTo>
                    <a:pt x="10743" y="5760"/>
                    <a:pt x="10774" y="5740"/>
                    <a:pt x="10771" y="5705"/>
                  </a:cubicBezTo>
                  <a:lnTo>
                    <a:pt x="10771" y="5705"/>
                  </a:lnTo>
                  <a:lnTo>
                    <a:pt x="10771" y="5706"/>
                  </a:lnTo>
                  <a:cubicBezTo>
                    <a:pt x="10667" y="4132"/>
                    <a:pt x="9840" y="2651"/>
                    <a:pt x="8656" y="1627"/>
                  </a:cubicBezTo>
                  <a:cubicBezTo>
                    <a:pt x="7589" y="704"/>
                    <a:pt x="6208" y="139"/>
                    <a:pt x="4799" y="139"/>
                  </a:cubicBezTo>
                  <a:cubicBezTo>
                    <a:pt x="4527" y="139"/>
                    <a:pt x="4254" y="160"/>
                    <a:pt x="3982" y="203"/>
                  </a:cubicBezTo>
                  <a:cubicBezTo>
                    <a:pt x="3125" y="340"/>
                    <a:pt x="2313" y="728"/>
                    <a:pt x="1690" y="1338"/>
                  </a:cubicBezTo>
                  <a:cubicBezTo>
                    <a:pt x="1121" y="1895"/>
                    <a:pt x="714" y="2611"/>
                    <a:pt x="483" y="3370"/>
                  </a:cubicBezTo>
                  <a:cubicBezTo>
                    <a:pt x="0" y="4960"/>
                    <a:pt x="308" y="6696"/>
                    <a:pt x="1203" y="8082"/>
                  </a:cubicBezTo>
                  <a:cubicBezTo>
                    <a:pt x="2119" y="9499"/>
                    <a:pt x="3591" y="10469"/>
                    <a:pt x="5259" y="10734"/>
                  </a:cubicBezTo>
                  <a:cubicBezTo>
                    <a:pt x="5605" y="10789"/>
                    <a:pt x="5958" y="10815"/>
                    <a:pt x="6314" y="10815"/>
                  </a:cubicBezTo>
                  <a:cubicBezTo>
                    <a:pt x="7673" y="10815"/>
                    <a:pt x="9080" y="10437"/>
                    <a:pt x="10326" y="9869"/>
                  </a:cubicBezTo>
                  <a:cubicBezTo>
                    <a:pt x="11986" y="9112"/>
                    <a:pt x="13412" y="7989"/>
                    <a:pt x="14763" y="6780"/>
                  </a:cubicBezTo>
                  <a:cubicBezTo>
                    <a:pt x="16152" y="5537"/>
                    <a:pt x="17469" y="4203"/>
                    <a:pt x="18956" y="3074"/>
                  </a:cubicBezTo>
                  <a:cubicBezTo>
                    <a:pt x="20448" y="1941"/>
                    <a:pt x="22105" y="1091"/>
                    <a:pt x="23929" y="643"/>
                  </a:cubicBezTo>
                  <a:cubicBezTo>
                    <a:pt x="24955" y="393"/>
                    <a:pt x="26012" y="265"/>
                    <a:pt x="27069" y="265"/>
                  </a:cubicBezTo>
                  <a:cubicBezTo>
                    <a:pt x="27893" y="265"/>
                    <a:pt x="28716" y="343"/>
                    <a:pt x="29524" y="499"/>
                  </a:cubicBezTo>
                  <a:cubicBezTo>
                    <a:pt x="29970" y="586"/>
                    <a:pt x="30412" y="696"/>
                    <a:pt x="30847" y="829"/>
                  </a:cubicBezTo>
                  <a:cubicBezTo>
                    <a:pt x="30861" y="834"/>
                    <a:pt x="30875" y="836"/>
                    <a:pt x="30888" y="836"/>
                  </a:cubicBezTo>
                  <a:cubicBezTo>
                    <a:pt x="31023" y="836"/>
                    <a:pt x="31069" y="616"/>
                    <a:pt x="30918" y="570"/>
                  </a:cubicBezTo>
                  <a:cubicBezTo>
                    <a:pt x="29678" y="190"/>
                    <a:pt x="28383" y="0"/>
                    <a:pt x="270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4856000" y="1338800"/>
              <a:ext cx="215025" cy="87775"/>
            </a:xfrm>
            <a:custGeom>
              <a:avLst/>
              <a:gdLst/>
              <a:ahLst/>
              <a:cxnLst/>
              <a:rect l="l" t="t" r="r" b="b"/>
              <a:pathLst>
                <a:path w="8601" h="3511" extrusionOk="0">
                  <a:moveTo>
                    <a:pt x="4427" y="1"/>
                  </a:moveTo>
                  <a:cubicBezTo>
                    <a:pt x="4053" y="1"/>
                    <a:pt x="3680" y="42"/>
                    <a:pt x="3314" y="126"/>
                  </a:cubicBezTo>
                  <a:cubicBezTo>
                    <a:pt x="2675" y="271"/>
                    <a:pt x="2093" y="527"/>
                    <a:pt x="1562" y="880"/>
                  </a:cubicBezTo>
                  <a:cubicBezTo>
                    <a:pt x="1025" y="1236"/>
                    <a:pt x="555" y="1686"/>
                    <a:pt x="183" y="2209"/>
                  </a:cubicBezTo>
                  <a:cubicBezTo>
                    <a:pt x="137" y="2274"/>
                    <a:pt x="93" y="2339"/>
                    <a:pt x="51" y="2404"/>
                  </a:cubicBezTo>
                  <a:cubicBezTo>
                    <a:pt x="1" y="2484"/>
                    <a:pt x="73" y="2571"/>
                    <a:pt x="154" y="2571"/>
                  </a:cubicBezTo>
                  <a:cubicBezTo>
                    <a:pt x="161" y="2571"/>
                    <a:pt x="169" y="2570"/>
                    <a:pt x="177" y="2569"/>
                  </a:cubicBezTo>
                  <a:cubicBezTo>
                    <a:pt x="614" y="2475"/>
                    <a:pt x="1060" y="2429"/>
                    <a:pt x="1507" y="2429"/>
                  </a:cubicBezTo>
                  <a:cubicBezTo>
                    <a:pt x="1655" y="2429"/>
                    <a:pt x="1803" y="2434"/>
                    <a:pt x="1951" y="2444"/>
                  </a:cubicBezTo>
                  <a:cubicBezTo>
                    <a:pt x="2544" y="2485"/>
                    <a:pt x="3129" y="2610"/>
                    <a:pt x="3688" y="2813"/>
                  </a:cubicBezTo>
                  <a:cubicBezTo>
                    <a:pt x="4237" y="3012"/>
                    <a:pt x="4764" y="3278"/>
                    <a:pt x="5334" y="3418"/>
                  </a:cubicBezTo>
                  <a:cubicBezTo>
                    <a:pt x="5581" y="3479"/>
                    <a:pt x="5832" y="3510"/>
                    <a:pt x="6082" y="3510"/>
                  </a:cubicBezTo>
                  <a:cubicBezTo>
                    <a:pt x="6363" y="3510"/>
                    <a:pt x="6644" y="3470"/>
                    <a:pt x="6918" y="3386"/>
                  </a:cubicBezTo>
                  <a:cubicBezTo>
                    <a:pt x="7406" y="3236"/>
                    <a:pt x="7873" y="2960"/>
                    <a:pt x="8209" y="2572"/>
                  </a:cubicBezTo>
                  <a:cubicBezTo>
                    <a:pt x="8252" y="2523"/>
                    <a:pt x="8292" y="2470"/>
                    <a:pt x="8330" y="2418"/>
                  </a:cubicBezTo>
                  <a:cubicBezTo>
                    <a:pt x="8377" y="2356"/>
                    <a:pt x="8311" y="2281"/>
                    <a:pt x="8247" y="2281"/>
                  </a:cubicBezTo>
                  <a:cubicBezTo>
                    <a:pt x="8226" y="2281"/>
                    <a:pt x="8205" y="2289"/>
                    <a:pt x="8189" y="2308"/>
                  </a:cubicBezTo>
                  <a:cubicBezTo>
                    <a:pt x="7864" y="2677"/>
                    <a:pt x="7456" y="2970"/>
                    <a:pt x="6994" y="3134"/>
                  </a:cubicBezTo>
                  <a:cubicBezTo>
                    <a:pt x="6698" y="3239"/>
                    <a:pt x="6394" y="3293"/>
                    <a:pt x="6086" y="3293"/>
                  </a:cubicBezTo>
                  <a:cubicBezTo>
                    <a:pt x="5894" y="3293"/>
                    <a:pt x="5701" y="3272"/>
                    <a:pt x="5508" y="3230"/>
                  </a:cubicBezTo>
                  <a:cubicBezTo>
                    <a:pt x="4937" y="3106"/>
                    <a:pt x="4410" y="2846"/>
                    <a:pt x="3866" y="2639"/>
                  </a:cubicBezTo>
                  <a:cubicBezTo>
                    <a:pt x="3306" y="2427"/>
                    <a:pt x="2722" y="2290"/>
                    <a:pt x="2126" y="2234"/>
                  </a:cubicBezTo>
                  <a:cubicBezTo>
                    <a:pt x="1921" y="2215"/>
                    <a:pt x="1716" y="2205"/>
                    <a:pt x="1511" y="2205"/>
                  </a:cubicBezTo>
                  <a:cubicBezTo>
                    <a:pt x="1136" y="2205"/>
                    <a:pt x="761" y="2237"/>
                    <a:pt x="392" y="2301"/>
                  </a:cubicBezTo>
                  <a:lnTo>
                    <a:pt x="392" y="2301"/>
                  </a:lnTo>
                  <a:cubicBezTo>
                    <a:pt x="697" y="1876"/>
                    <a:pt x="1076" y="1497"/>
                    <a:pt x="1495" y="1192"/>
                  </a:cubicBezTo>
                  <a:cubicBezTo>
                    <a:pt x="1999" y="827"/>
                    <a:pt x="2555" y="558"/>
                    <a:pt x="3152" y="394"/>
                  </a:cubicBezTo>
                  <a:cubicBezTo>
                    <a:pt x="3567" y="280"/>
                    <a:pt x="3993" y="222"/>
                    <a:pt x="4424" y="222"/>
                  </a:cubicBezTo>
                  <a:cubicBezTo>
                    <a:pt x="4612" y="222"/>
                    <a:pt x="4802" y="233"/>
                    <a:pt x="4992" y="256"/>
                  </a:cubicBezTo>
                  <a:cubicBezTo>
                    <a:pt x="5132" y="272"/>
                    <a:pt x="5290" y="300"/>
                    <a:pt x="5440" y="332"/>
                  </a:cubicBezTo>
                  <a:cubicBezTo>
                    <a:pt x="5590" y="365"/>
                    <a:pt x="5751" y="407"/>
                    <a:pt x="5903" y="456"/>
                  </a:cubicBezTo>
                  <a:cubicBezTo>
                    <a:pt x="6205" y="551"/>
                    <a:pt x="6480" y="666"/>
                    <a:pt x="6760" y="814"/>
                  </a:cubicBezTo>
                  <a:cubicBezTo>
                    <a:pt x="7320" y="1112"/>
                    <a:pt x="7813" y="1500"/>
                    <a:pt x="8226" y="1984"/>
                  </a:cubicBezTo>
                  <a:cubicBezTo>
                    <a:pt x="8271" y="2038"/>
                    <a:pt x="8327" y="2106"/>
                    <a:pt x="8362" y="2152"/>
                  </a:cubicBezTo>
                  <a:cubicBezTo>
                    <a:pt x="8388" y="2186"/>
                    <a:pt x="8425" y="2210"/>
                    <a:pt x="8465" y="2210"/>
                  </a:cubicBezTo>
                  <a:cubicBezTo>
                    <a:pt x="8483" y="2210"/>
                    <a:pt x="8502" y="2205"/>
                    <a:pt x="8521" y="2194"/>
                  </a:cubicBezTo>
                  <a:cubicBezTo>
                    <a:pt x="8569" y="2165"/>
                    <a:pt x="8600" y="2086"/>
                    <a:pt x="8562" y="2036"/>
                  </a:cubicBezTo>
                  <a:cubicBezTo>
                    <a:pt x="8159" y="1513"/>
                    <a:pt x="7657" y="1073"/>
                    <a:pt x="7089" y="738"/>
                  </a:cubicBezTo>
                  <a:cubicBezTo>
                    <a:pt x="6527" y="407"/>
                    <a:pt x="5902" y="176"/>
                    <a:pt x="5258" y="69"/>
                  </a:cubicBezTo>
                  <a:cubicBezTo>
                    <a:pt x="4983" y="24"/>
                    <a:pt x="4704" y="1"/>
                    <a:pt x="44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a:off x="4857675" y="1395300"/>
              <a:ext cx="139550" cy="93875"/>
            </a:xfrm>
            <a:custGeom>
              <a:avLst/>
              <a:gdLst/>
              <a:ahLst/>
              <a:cxnLst/>
              <a:rect l="l" t="t" r="r" b="b"/>
              <a:pathLst>
                <a:path w="5582" h="3755" extrusionOk="0">
                  <a:moveTo>
                    <a:pt x="296" y="526"/>
                  </a:moveTo>
                  <a:cubicBezTo>
                    <a:pt x="297" y="526"/>
                    <a:pt x="297" y="527"/>
                    <a:pt x="297" y="528"/>
                  </a:cubicBezTo>
                  <a:lnTo>
                    <a:pt x="297" y="528"/>
                  </a:lnTo>
                  <a:cubicBezTo>
                    <a:pt x="297" y="527"/>
                    <a:pt x="297" y="527"/>
                    <a:pt x="296" y="526"/>
                  </a:cubicBezTo>
                  <a:cubicBezTo>
                    <a:pt x="296" y="526"/>
                    <a:pt x="296" y="526"/>
                    <a:pt x="296" y="526"/>
                  </a:cubicBezTo>
                  <a:close/>
                  <a:moveTo>
                    <a:pt x="346" y="644"/>
                  </a:moveTo>
                  <a:lnTo>
                    <a:pt x="346" y="644"/>
                  </a:lnTo>
                  <a:cubicBezTo>
                    <a:pt x="346" y="644"/>
                    <a:pt x="346" y="644"/>
                    <a:pt x="347" y="644"/>
                  </a:cubicBezTo>
                  <a:lnTo>
                    <a:pt x="347" y="644"/>
                  </a:lnTo>
                  <a:cubicBezTo>
                    <a:pt x="346" y="644"/>
                    <a:pt x="346" y="644"/>
                    <a:pt x="346" y="644"/>
                  </a:cubicBezTo>
                  <a:cubicBezTo>
                    <a:pt x="346" y="644"/>
                    <a:pt x="346" y="644"/>
                    <a:pt x="346" y="644"/>
                  </a:cubicBezTo>
                  <a:close/>
                  <a:moveTo>
                    <a:pt x="4597" y="2368"/>
                  </a:moveTo>
                  <a:cubicBezTo>
                    <a:pt x="4597" y="2368"/>
                    <a:pt x="4599" y="2370"/>
                    <a:pt x="4603" y="2375"/>
                  </a:cubicBezTo>
                  <a:lnTo>
                    <a:pt x="4603" y="2375"/>
                  </a:lnTo>
                  <a:cubicBezTo>
                    <a:pt x="4600" y="2372"/>
                    <a:pt x="4597" y="2368"/>
                    <a:pt x="4597" y="2368"/>
                  </a:cubicBezTo>
                  <a:close/>
                  <a:moveTo>
                    <a:pt x="4012" y="3444"/>
                  </a:moveTo>
                  <a:cubicBezTo>
                    <a:pt x="4012" y="3444"/>
                    <a:pt x="4016" y="3445"/>
                    <a:pt x="4021" y="3445"/>
                  </a:cubicBezTo>
                  <a:lnTo>
                    <a:pt x="4021" y="3445"/>
                  </a:lnTo>
                  <a:cubicBezTo>
                    <a:pt x="4021" y="3445"/>
                    <a:pt x="4020" y="3445"/>
                    <a:pt x="4019" y="3445"/>
                  </a:cubicBezTo>
                  <a:cubicBezTo>
                    <a:pt x="4014" y="3444"/>
                    <a:pt x="4012" y="3444"/>
                    <a:pt x="4012" y="3444"/>
                  </a:cubicBezTo>
                  <a:close/>
                  <a:moveTo>
                    <a:pt x="5105" y="3449"/>
                  </a:moveTo>
                  <a:cubicBezTo>
                    <a:pt x="5101" y="3450"/>
                    <a:pt x="5099" y="3450"/>
                    <a:pt x="5099" y="3450"/>
                  </a:cubicBezTo>
                  <a:cubicBezTo>
                    <a:pt x="5099" y="3450"/>
                    <a:pt x="5101" y="3450"/>
                    <a:pt x="5105" y="3449"/>
                  </a:cubicBezTo>
                  <a:close/>
                  <a:moveTo>
                    <a:pt x="947" y="287"/>
                  </a:moveTo>
                  <a:lnTo>
                    <a:pt x="947" y="287"/>
                  </a:lnTo>
                  <a:cubicBezTo>
                    <a:pt x="973" y="290"/>
                    <a:pt x="999" y="294"/>
                    <a:pt x="1025" y="297"/>
                  </a:cubicBezTo>
                  <a:cubicBezTo>
                    <a:pt x="1028" y="297"/>
                    <a:pt x="1035" y="299"/>
                    <a:pt x="1042" y="300"/>
                  </a:cubicBezTo>
                  <a:lnTo>
                    <a:pt x="1042" y="300"/>
                  </a:lnTo>
                  <a:cubicBezTo>
                    <a:pt x="1040" y="299"/>
                    <a:pt x="1038" y="299"/>
                    <a:pt x="1036" y="299"/>
                  </a:cubicBezTo>
                  <a:lnTo>
                    <a:pt x="1036" y="299"/>
                  </a:lnTo>
                  <a:cubicBezTo>
                    <a:pt x="1050" y="301"/>
                    <a:pt x="1055" y="302"/>
                    <a:pt x="1055" y="302"/>
                  </a:cubicBezTo>
                  <a:cubicBezTo>
                    <a:pt x="1055" y="302"/>
                    <a:pt x="1049" y="301"/>
                    <a:pt x="1042" y="300"/>
                  </a:cubicBezTo>
                  <a:lnTo>
                    <a:pt x="1042" y="300"/>
                  </a:lnTo>
                  <a:cubicBezTo>
                    <a:pt x="1053" y="301"/>
                    <a:pt x="1064" y="303"/>
                    <a:pt x="1076" y="304"/>
                  </a:cubicBezTo>
                  <a:cubicBezTo>
                    <a:pt x="1101" y="307"/>
                    <a:pt x="1127" y="312"/>
                    <a:pt x="1153" y="316"/>
                  </a:cubicBezTo>
                  <a:cubicBezTo>
                    <a:pt x="1351" y="348"/>
                    <a:pt x="1547" y="391"/>
                    <a:pt x="1740" y="445"/>
                  </a:cubicBezTo>
                  <a:cubicBezTo>
                    <a:pt x="1936" y="500"/>
                    <a:pt x="2129" y="566"/>
                    <a:pt x="2317" y="642"/>
                  </a:cubicBezTo>
                  <a:cubicBezTo>
                    <a:pt x="2338" y="650"/>
                    <a:pt x="2361" y="660"/>
                    <a:pt x="2382" y="668"/>
                  </a:cubicBezTo>
                  <a:cubicBezTo>
                    <a:pt x="2383" y="669"/>
                    <a:pt x="2384" y="669"/>
                    <a:pt x="2385" y="669"/>
                  </a:cubicBezTo>
                  <a:lnTo>
                    <a:pt x="2385" y="669"/>
                  </a:lnTo>
                  <a:cubicBezTo>
                    <a:pt x="2381" y="668"/>
                    <a:pt x="2377" y="666"/>
                    <a:pt x="2373" y="664"/>
                  </a:cubicBezTo>
                  <a:lnTo>
                    <a:pt x="2373" y="664"/>
                  </a:lnTo>
                  <a:cubicBezTo>
                    <a:pt x="2373" y="665"/>
                    <a:pt x="2388" y="672"/>
                    <a:pt x="2389" y="672"/>
                  </a:cubicBezTo>
                  <a:cubicBezTo>
                    <a:pt x="2390" y="672"/>
                    <a:pt x="2389" y="671"/>
                    <a:pt x="2385" y="669"/>
                  </a:cubicBezTo>
                  <a:lnTo>
                    <a:pt x="2385" y="669"/>
                  </a:lnTo>
                  <a:cubicBezTo>
                    <a:pt x="2387" y="670"/>
                    <a:pt x="2389" y="671"/>
                    <a:pt x="2390" y="672"/>
                  </a:cubicBezTo>
                  <a:cubicBezTo>
                    <a:pt x="2404" y="677"/>
                    <a:pt x="2417" y="683"/>
                    <a:pt x="2430" y="689"/>
                  </a:cubicBezTo>
                  <a:cubicBezTo>
                    <a:pt x="2476" y="710"/>
                    <a:pt x="2523" y="731"/>
                    <a:pt x="2569" y="752"/>
                  </a:cubicBezTo>
                  <a:cubicBezTo>
                    <a:pt x="2659" y="795"/>
                    <a:pt x="2749" y="840"/>
                    <a:pt x="2838" y="888"/>
                  </a:cubicBezTo>
                  <a:cubicBezTo>
                    <a:pt x="3016" y="983"/>
                    <a:pt x="3189" y="1089"/>
                    <a:pt x="3357" y="1203"/>
                  </a:cubicBezTo>
                  <a:cubicBezTo>
                    <a:pt x="3439" y="1259"/>
                    <a:pt x="3521" y="1319"/>
                    <a:pt x="3600" y="1379"/>
                  </a:cubicBezTo>
                  <a:cubicBezTo>
                    <a:pt x="3606" y="1384"/>
                    <a:pt x="3625" y="1398"/>
                    <a:pt x="3625" y="1398"/>
                  </a:cubicBezTo>
                  <a:cubicBezTo>
                    <a:pt x="3625" y="1398"/>
                    <a:pt x="3625" y="1398"/>
                    <a:pt x="3625" y="1398"/>
                  </a:cubicBezTo>
                  <a:lnTo>
                    <a:pt x="3625" y="1398"/>
                  </a:lnTo>
                  <a:cubicBezTo>
                    <a:pt x="3631" y="1403"/>
                    <a:pt x="3636" y="1407"/>
                    <a:pt x="3642" y="1412"/>
                  </a:cubicBezTo>
                  <a:cubicBezTo>
                    <a:pt x="3662" y="1427"/>
                    <a:pt x="3683" y="1444"/>
                    <a:pt x="3703" y="1460"/>
                  </a:cubicBezTo>
                  <a:cubicBezTo>
                    <a:pt x="3742" y="1491"/>
                    <a:pt x="3780" y="1523"/>
                    <a:pt x="3818" y="1556"/>
                  </a:cubicBezTo>
                  <a:cubicBezTo>
                    <a:pt x="3972" y="1686"/>
                    <a:pt x="4118" y="1826"/>
                    <a:pt x="4257" y="1973"/>
                  </a:cubicBezTo>
                  <a:cubicBezTo>
                    <a:pt x="4326" y="2046"/>
                    <a:pt x="4393" y="2121"/>
                    <a:pt x="4458" y="2197"/>
                  </a:cubicBezTo>
                  <a:cubicBezTo>
                    <a:pt x="4492" y="2236"/>
                    <a:pt x="4525" y="2277"/>
                    <a:pt x="4557" y="2318"/>
                  </a:cubicBezTo>
                  <a:cubicBezTo>
                    <a:pt x="4573" y="2336"/>
                    <a:pt x="4587" y="2354"/>
                    <a:pt x="4601" y="2373"/>
                  </a:cubicBezTo>
                  <a:cubicBezTo>
                    <a:pt x="4603" y="2375"/>
                    <a:pt x="4605" y="2378"/>
                    <a:pt x="4607" y="2380"/>
                  </a:cubicBezTo>
                  <a:lnTo>
                    <a:pt x="4607" y="2380"/>
                  </a:lnTo>
                  <a:cubicBezTo>
                    <a:pt x="4605" y="2378"/>
                    <a:pt x="4604" y="2377"/>
                    <a:pt x="4603" y="2375"/>
                  </a:cubicBezTo>
                  <a:lnTo>
                    <a:pt x="4603" y="2375"/>
                  </a:lnTo>
                  <a:cubicBezTo>
                    <a:pt x="4604" y="2377"/>
                    <a:pt x="4605" y="2379"/>
                    <a:pt x="4606" y="2380"/>
                  </a:cubicBezTo>
                  <a:cubicBezTo>
                    <a:pt x="4615" y="2391"/>
                    <a:pt x="4624" y="2403"/>
                    <a:pt x="4632" y="2413"/>
                  </a:cubicBezTo>
                  <a:cubicBezTo>
                    <a:pt x="4869" y="2728"/>
                    <a:pt x="5072" y="3069"/>
                    <a:pt x="5233" y="3430"/>
                  </a:cubicBezTo>
                  <a:lnTo>
                    <a:pt x="5233" y="3430"/>
                  </a:lnTo>
                  <a:cubicBezTo>
                    <a:pt x="5227" y="3431"/>
                    <a:pt x="5220" y="3432"/>
                    <a:pt x="5214" y="3433"/>
                  </a:cubicBezTo>
                  <a:cubicBezTo>
                    <a:pt x="5188" y="3438"/>
                    <a:pt x="5160" y="3441"/>
                    <a:pt x="5134" y="3445"/>
                  </a:cubicBezTo>
                  <a:cubicBezTo>
                    <a:pt x="5129" y="3446"/>
                    <a:pt x="5114" y="3448"/>
                    <a:pt x="5105" y="3449"/>
                  </a:cubicBezTo>
                  <a:lnTo>
                    <a:pt x="5105" y="3449"/>
                  </a:lnTo>
                  <a:cubicBezTo>
                    <a:pt x="5109" y="3449"/>
                    <a:pt x="5113" y="3448"/>
                    <a:pt x="5120" y="3447"/>
                  </a:cubicBezTo>
                  <a:lnTo>
                    <a:pt x="5120" y="3447"/>
                  </a:lnTo>
                  <a:cubicBezTo>
                    <a:pt x="5106" y="3450"/>
                    <a:pt x="5091" y="3451"/>
                    <a:pt x="5077" y="3453"/>
                  </a:cubicBezTo>
                  <a:cubicBezTo>
                    <a:pt x="5038" y="3458"/>
                    <a:pt x="4998" y="3462"/>
                    <a:pt x="4958" y="3466"/>
                  </a:cubicBezTo>
                  <a:lnTo>
                    <a:pt x="4958" y="3466"/>
                  </a:lnTo>
                  <a:cubicBezTo>
                    <a:pt x="4970" y="3457"/>
                    <a:pt x="4980" y="3446"/>
                    <a:pt x="4987" y="3433"/>
                  </a:cubicBezTo>
                  <a:cubicBezTo>
                    <a:pt x="5015" y="3381"/>
                    <a:pt x="4998" y="3318"/>
                    <a:pt x="4948" y="3285"/>
                  </a:cubicBezTo>
                  <a:cubicBezTo>
                    <a:pt x="4651" y="3099"/>
                    <a:pt x="4358" y="2905"/>
                    <a:pt x="4068" y="2708"/>
                  </a:cubicBezTo>
                  <a:cubicBezTo>
                    <a:pt x="3777" y="2510"/>
                    <a:pt x="3489" y="2306"/>
                    <a:pt x="3203" y="2099"/>
                  </a:cubicBezTo>
                  <a:cubicBezTo>
                    <a:pt x="3062" y="1996"/>
                    <a:pt x="2921" y="1891"/>
                    <a:pt x="2781" y="1785"/>
                  </a:cubicBezTo>
                  <a:cubicBezTo>
                    <a:pt x="2711" y="1732"/>
                    <a:pt x="2640" y="1678"/>
                    <a:pt x="2571" y="1625"/>
                  </a:cubicBezTo>
                  <a:cubicBezTo>
                    <a:pt x="2563" y="1619"/>
                    <a:pt x="2556" y="1613"/>
                    <a:pt x="2548" y="1607"/>
                  </a:cubicBezTo>
                  <a:lnTo>
                    <a:pt x="2548" y="1607"/>
                  </a:lnTo>
                  <a:cubicBezTo>
                    <a:pt x="2548" y="1607"/>
                    <a:pt x="2548" y="1607"/>
                    <a:pt x="2548" y="1607"/>
                  </a:cubicBezTo>
                  <a:cubicBezTo>
                    <a:pt x="2549" y="1607"/>
                    <a:pt x="2539" y="1599"/>
                    <a:pt x="2537" y="1598"/>
                  </a:cubicBezTo>
                  <a:cubicBezTo>
                    <a:pt x="2519" y="1585"/>
                    <a:pt x="2502" y="1571"/>
                    <a:pt x="2486" y="1558"/>
                  </a:cubicBezTo>
                  <a:cubicBezTo>
                    <a:pt x="2450" y="1531"/>
                    <a:pt x="2414" y="1503"/>
                    <a:pt x="2380" y="1476"/>
                  </a:cubicBezTo>
                  <a:cubicBezTo>
                    <a:pt x="2104" y="1259"/>
                    <a:pt x="1831" y="1039"/>
                    <a:pt x="1562" y="814"/>
                  </a:cubicBezTo>
                  <a:cubicBezTo>
                    <a:pt x="1355" y="642"/>
                    <a:pt x="1150" y="465"/>
                    <a:pt x="947" y="287"/>
                  </a:cubicBezTo>
                  <a:close/>
                  <a:moveTo>
                    <a:pt x="568" y="0"/>
                  </a:moveTo>
                  <a:cubicBezTo>
                    <a:pt x="519" y="0"/>
                    <a:pt x="472" y="35"/>
                    <a:pt x="454" y="80"/>
                  </a:cubicBezTo>
                  <a:cubicBezTo>
                    <a:pt x="434" y="125"/>
                    <a:pt x="442" y="187"/>
                    <a:pt x="481" y="222"/>
                  </a:cubicBezTo>
                  <a:cubicBezTo>
                    <a:pt x="744" y="456"/>
                    <a:pt x="1013" y="685"/>
                    <a:pt x="1285" y="909"/>
                  </a:cubicBezTo>
                  <a:cubicBezTo>
                    <a:pt x="1562" y="1138"/>
                    <a:pt x="1844" y="1362"/>
                    <a:pt x="2129" y="1582"/>
                  </a:cubicBezTo>
                  <a:cubicBezTo>
                    <a:pt x="2407" y="1797"/>
                    <a:pt x="2690" y="2008"/>
                    <a:pt x="2976" y="2213"/>
                  </a:cubicBezTo>
                  <a:cubicBezTo>
                    <a:pt x="3261" y="2420"/>
                    <a:pt x="3549" y="2624"/>
                    <a:pt x="3841" y="2821"/>
                  </a:cubicBezTo>
                  <a:cubicBezTo>
                    <a:pt x="4133" y="3019"/>
                    <a:pt x="4427" y="3213"/>
                    <a:pt x="4726" y="3401"/>
                  </a:cubicBezTo>
                  <a:cubicBezTo>
                    <a:pt x="4764" y="3425"/>
                    <a:pt x="4801" y="3448"/>
                    <a:pt x="4839" y="3472"/>
                  </a:cubicBezTo>
                  <a:cubicBezTo>
                    <a:pt x="4840" y="3473"/>
                    <a:pt x="4841" y="3474"/>
                    <a:pt x="4843" y="3474"/>
                  </a:cubicBezTo>
                  <a:lnTo>
                    <a:pt x="4843" y="3474"/>
                  </a:lnTo>
                  <a:cubicBezTo>
                    <a:pt x="4807" y="3477"/>
                    <a:pt x="4771" y="3478"/>
                    <a:pt x="4736" y="3479"/>
                  </a:cubicBezTo>
                  <a:cubicBezTo>
                    <a:pt x="4683" y="3481"/>
                    <a:pt x="4631" y="3482"/>
                    <a:pt x="4578" y="3482"/>
                  </a:cubicBezTo>
                  <a:cubicBezTo>
                    <a:pt x="4406" y="3482"/>
                    <a:pt x="4234" y="3472"/>
                    <a:pt x="4062" y="3451"/>
                  </a:cubicBezTo>
                  <a:cubicBezTo>
                    <a:pt x="4052" y="3449"/>
                    <a:pt x="4043" y="3448"/>
                    <a:pt x="4033" y="3447"/>
                  </a:cubicBezTo>
                  <a:lnTo>
                    <a:pt x="4033" y="3447"/>
                  </a:lnTo>
                  <a:cubicBezTo>
                    <a:pt x="4034" y="3447"/>
                    <a:pt x="4034" y="3447"/>
                    <a:pt x="4034" y="3447"/>
                  </a:cubicBezTo>
                  <a:cubicBezTo>
                    <a:pt x="4034" y="3447"/>
                    <a:pt x="4027" y="3446"/>
                    <a:pt x="4021" y="3445"/>
                  </a:cubicBezTo>
                  <a:lnTo>
                    <a:pt x="4021" y="3445"/>
                  </a:lnTo>
                  <a:cubicBezTo>
                    <a:pt x="4025" y="3446"/>
                    <a:pt x="4029" y="3446"/>
                    <a:pt x="4033" y="3447"/>
                  </a:cubicBezTo>
                  <a:lnTo>
                    <a:pt x="4033" y="3447"/>
                  </a:lnTo>
                  <a:cubicBezTo>
                    <a:pt x="4032" y="3447"/>
                    <a:pt x="4030" y="3446"/>
                    <a:pt x="4026" y="3446"/>
                  </a:cubicBezTo>
                  <a:cubicBezTo>
                    <a:pt x="4022" y="3446"/>
                    <a:pt x="4017" y="3445"/>
                    <a:pt x="4012" y="3445"/>
                  </a:cubicBezTo>
                  <a:cubicBezTo>
                    <a:pt x="3982" y="3440"/>
                    <a:pt x="3953" y="3435"/>
                    <a:pt x="3923" y="3431"/>
                  </a:cubicBezTo>
                  <a:cubicBezTo>
                    <a:pt x="3867" y="3422"/>
                    <a:pt x="3811" y="3412"/>
                    <a:pt x="3755" y="3401"/>
                  </a:cubicBezTo>
                  <a:cubicBezTo>
                    <a:pt x="3644" y="3378"/>
                    <a:pt x="3535" y="3352"/>
                    <a:pt x="3426" y="3321"/>
                  </a:cubicBezTo>
                  <a:cubicBezTo>
                    <a:pt x="3317" y="3291"/>
                    <a:pt x="3210" y="3257"/>
                    <a:pt x="3103" y="3219"/>
                  </a:cubicBezTo>
                  <a:cubicBezTo>
                    <a:pt x="3048" y="3200"/>
                    <a:pt x="2994" y="3178"/>
                    <a:pt x="2940" y="3157"/>
                  </a:cubicBezTo>
                  <a:cubicBezTo>
                    <a:pt x="2915" y="3147"/>
                    <a:pt x="2890" y="3137"/>
                    <a:pt x="2865" y="3126"/>
                  </a:cubicBezTo>
                  <a:cubicBezTo>
                    <a:pt x="2864" y="3126"/>
                    <a:pt x="2863" y="3125"/>
                    <a:pt x="2862" y="3125"/>
                  </a:cubicBezTo>
                  <a:lnTo>
                    <a:pt x="2862" y="3125"/>
                  </a:lnTo>
                  <a:lnTo>
                    <a:pt x="2857" y="3122"/>
                  </a:lnTo>
                  <a:cubicBezTo>
                    <a:pt x="2841" y="3117"/>
                    <a:pt x="2826" y="3109"/>
                    <a:pt x="2810" y="3102"/>
                  </a:cubicBezTo>
                  <a:cubicBezTo>
                    <a:pt x="2602" y="3011"/>
                    <a:pt x="2402" y="2905"/>
                    <a:pt x="2208" y="2786"/>
                  </a:cubicBezTo>
                  <a:cubicBezTo>
                    <a:pt x="2111" y="2725"/>
                    <a:pt x="2016" y="2662"/>
                    <a:pt x="1923" y="2595"/>
                  </a:cubicBezTo>
                  <a:cubicBezTo>
                    <a:pt x="1878" y="2562"/>
                    <a:pt x="1832" y="2529"/>
                    <a:pt x="1788" y="2494"/>
                  </a:cubicBezTo>
                  <a:lnTo>
                    <a:pt x="1788" y="2494"/>
                  </a:lnTo>
                  <a:cubicBezTo>
                    <a:pt x="1798" y="2502"/>
                    <a:pt x="1802" y="2505"/>
                    <a:pt x="1802" y="2505"/>
                  </a:cubicBezTo>
                  <a:cubicBezTo>
                    <a:pt x="1802" y="2505"/>
                    <a:pt x="1780" y="2488"/>
                    <a:pt x="1774" y="2484"/>
                  </a:cubicBezTo>
                  <a:cubicBezTo>
                    <a:pt x="1763" y="2475"/>
                    <a:pt x="1753" y="2467"/>
                    <a:pt x="1743" y="2459"/>
                  </a:cubicBezTo>
                  <a:cubicBezTo>
                    <a:pt x="1719" y="2440"/>
                    <a:pt x="1696" y="2420"/>
                    <a:pt x="1672" y="2400"/>
                  </a:cubicBezTo>
                  <a:cubicBezTo>
                    <a:pt x="1498" y="2256"/>
                    <a:pt x="1333" y="2100"/>
                    <a:pt x="1179" y="1934"/>
                  </a:cubicBezTo>
                  <a:cubicBezTo>
                    <a:pt x="1103" y="1849"/>
                    <a:pt x="1028" y="1764"/>
                    <a:pt x="958" y="1674"/>
                  </a:cubicBezTo>
                  <a:cubicBezTo>
                    <a:pt x="950" y="1665"/>
                    <a:pt x="943" y="1655"/>
                    <a:pt x="935" y="1646"/>
                  </a:cubicBezTo>
                  <a:cubicBezTo>
                    <a:pt x="934" y="1644"/>
                    <a:pt x="931" y="1640"/>
                    <a:pt x="929" y="1637"/>
                  </a:cubicBezTo>
                  <a:lnTo>
                    <a:pt x="929" y="1637"/>
                  </a:lnTo>
                  <a:cubicBezTo>
                    <a:pt x="931" y="1640"/>
                    <a:pt x="934" y="1643"/>
                    <a:pt x="937" y="1647"/>
                  </a:cubicBezTo>
                  <a:cubicBezTo>
                    <a:pt x="928" y="1636"/>
                    <a:pt x="926" y="1633"/>
                    <a:pt x="926" y="1633"/>
                  </a:cubicBezTo>
                  <a:lnTo>
                    <a:pt x="926" y="1633"/>
                  </a:lnTo>
                  <a:cubicBezTo>
                    <a:pt x="925" y="1633"/>
                    <a:pt x="927" y="1635"/>
                    <a:pt x="929" y="1637"/>
                  </a:cubicBezTo>
                  <a:lnTo>
                    <a:pt x="929" y="1637"/>
                  </a:lnTo>
                  <a:cubicBezTo>
                    <a:pt x="927" y="1635"/>
                    <a:pt x="925" y="1633"/>
                    <a:pt x="923" y="1630"/>
                  </a:cubicBezTo>
                  <a:cubicBezTo>
                    <a:pt x="906" y="1607"/>
                    <a:pt x="888" y="1584"/>
                    <a:pt x="871" y="1560"/>
                  </a:cubicBezTo>
                  <a:cubicBezTo>
                    <a:pt x="838" y="1515"/>
                    <a:pt x="806" y="1470"/>
                    <a:pt x="775" y="1423"/>
                  </a:cubicBezTo>
                  <a:cubicBezTo>
                    <a:pt x="647" y="1235"/>
                    <a:pt x="533" y="1039"/>
                    <a:pt x="433" y="835"/>
                  </a:cubicBezTo>
                  <a:cubicBezTo>
                    <a:pt x="408" y="785"/>
                    <a:pt x="386" y="735"/>
                    <a:pt x="363" y="683"/>
                  </a:cubicBezTo>
                  <a:cubicBezTo>
                    <a:pt x="357" y="670"/>
                    <a:pt x="352" y="657"/>
                    <a:pt x="346" y="643"/>
                  </a:cubicBezTo>
                  <a:cubicBezTo>
                    <a:pt x="344" y="638"/>
                    <a:pt x="343" y="636"/>
                    <a:pt x="343" y="636"/>
                  </a:cubicBezTo>
                  <a:lnTo>
                    <a:pt x="343" y="636"/>
                  </a:lnTo>
                  <a:cubicBezTo>
                    <a:pt x="343" y="636"/>
                    <a:pt x="344" y="639"/>
                    <a:pt x="345" y="642"/>
                  </a:cubicBezTo>
                  <a:lnTo>
                    <a:pt x="345" y="642"/>
                  </a:lnTo>
                  <a:cubicBezTo>
                    <a:pt x="343" y="637"/>
                    <a:pt x="341" y="633"/>
                    <a:pt x="339" y="627"/>
                  </a:cubicBezTo>
                  <a:cubicBezTo>
                    <a:pt x="326" y="595"/>
                    <a:pt x="312" y="562"/>
                    <a:pt x="299" y="530"/>
                  </a:cubicBezTo>
                  <a:cubicBezTo>
                    <a:pt x="296" y="525"/>
                    <a:pt x="295" y="523"/>
                    <a:pt x="295" y="523"/>
                  </a:cubicBezTo>
                  <a:lnTo>
                    <a:pt x="295" y="523"/>
                  </a:lnTo>
                  <a:cubicBezTo>
                    <a:pt x="295" y="523"/>
                    <a:pt x="295" y="523"/>
                    <a:pt x="295" y="523"/>
                  </a:cubicBezTo>
                  <a:lnTo>
                    <a:pt x="295" y="523"/>
                  </a:lnTo>
                  <a:cubicBezTo>
                    <a:pt x="293" y="517"/>
                    <a:pt x="291" y="512"/>
                    <a:pt x="288" y="506"/>
                  </a:cubicBezTo>
                  <a:cubicBezTo>
                    <a:pt x="282" y="493"/>
                    <a:pt x="277" y="479"/>
                    <a:pt x="271" y="466"/>
                  </a:cubicBezTo>
                  <a:cubicBezTo>
                    <a:pt x="261" y="438"/>
                    <a:pt x="250" y="411"/>
                    <a:pt x="241" y="384"/>
                  </a:cubicBezTo>
                  <a:cubicBezTo>
                    <a:pt x="220" y="331"/>
                    <a:pt x="204" y="278"/>
                    <a:pt x="186" y="224"/>
                  </a:cubicBezTo>
                  <a:lnTo>
                    <a:pt x="177" y="206"/>
                  </a:lnTo>
                  <a:lnTo>
                    <a:pt x="177" y="206"/>
                  </a:lnTo>
                  <a:cubicBezTo>
                    <a:pt x="179" y="209"/>
                    <a:pt x="180" y="211"/>
                    <a:pt x="180" y="211"/>
                  </a:cubicBezTo>
                  <a:cubicBezTo>
                    <a:pt x="180" y="211"/>
                    <a:pt x="179" y="209"/>
                    <a:pt x="177" y="204"/>
                  </a:cubicBezTo>
                  <a:cubicBezTo>
                    <a:pt x="176" y="197"/>
                    <a:pt x="174" y="190"/>
                    <a:pt x="172" y="183"/>
                  </a:cubicBezTo>
                  <a:cubicBezTo>
                    <a:pt x="168" y="171"/>
                    <a:pt x="164" y="160"/>
                    <a:pt x="161" y="148"/>
                  </a:cubicBezTo>
                  <a:cubicBezTo>
                    <a:pt x="152" y="119"/>
                    <a:pt x="144" y="91"/>
                    <a:pt x="137" y="64"/>
                  </a:cubicBezTo>
                  <a:cubicBezTo>
                    <a:pt x="129" y="34"/>
                    <a:pt x="101" y="14"/>
                    <a:pt x="71" y="14"/>
                  </a:cubicBezTo>
                  <a:cubicBezTo>
                    <a:pt x="65" y="14"/>
                    <a:pt x="59" y="14"/>
                    <a:pt x="54" y="16"/>
                  </a:cubicBezTo>
                  <a:cubicBezTo>
                    <a:pt x="16" y="27"/>
                    <a:pt x="0" y="62"/>
                    <a:pt x="6" y="99"/>
                  </a:cubicBezTo>
                  <a:lnTo>
                    <a:pt x="6" y="98"/>
                  </a:lnTo>
                  <a:cubicBezTo>
                    <a:pt x="11" y="128"/>
                    <a:pt x="16" y="156"/>
                    <a:pt x="22" y="186"/>
                  </a:cubicBezTo>
                  <a:cubicBezTo>
                    <a:pt x="24" y="198"/>
                    <a:pt x="26" y="210"/>
                    <a:pt x="29" y="222"/>
                  </a:cubicBezTo>
                  <a:cubicBezTo>
                    <a:pt x="30" y="229"/>
                    <a:pt x="31" y="236"/>
                    <a:pt x="32" y="243"/>
                  </a:cubicBezTo>
                  <a:cubicBezTo>
                    <a:pt x="33" y="245"/>
                    <a:pt x="33" y="247"/>
                    <a:pt x="34" y="248"/>
                  </a:cubicBezTo>
                  <a:lnTo>
                    <a:pt x="34" y="248"/>
                  </a:lnTo>
                  <a:cubicBezTo>
                    <a:pt x="34" y="257"/>
                    <a:pt x="36" y="265"/>
                    <a:pt x="38" y="272"/>
                  </a:cubicBezTo>
                  <a:cubicBezTo>
                    <a:pt x="51" y="329"/>
                    <a:pt x="63" y="386"/>
                    <a:pt x="78" y="443"/>
                  </a:cubicBezTo>
                  <a:cubicBezTo>
                    <a:pt x="105" y="554"/>
                    <a:pt x="137" y="662"/>
                    <a:pt x="177" y="769"/>
                  </a:cubicBezTo>
                  <a:cubicBezTo>
                    <a:pt x="201" y="829"/>
                    <a:pt x="225" y="889"/>
                    <a:pt x="250" y="949"/>
                  </a:cubicBezTo>
                  <a:cubicBezTo>
                    <a:pt x="255" y="959"/>
                    <a:pt x="260" y="971"/>
                    <a:pt x="266" y="982"/>
                  </a:cubicBezTo>
                  <a:lnTo>
                    <a:pt x="267" y="988"/>
                  </a:lnTo>
                  <a:lnTo>
                    <a:pt x="267" y="988"/>
                  </a:lnTo>
                  <a:cubicBezTo>
                    <a:pt x="264" y="980"/>
                    <a:pt x="262" y="976"/>
                    <a:pt x="262" y="976"/>
                  </a:cubicBezTo>
                  <a:lnTo>
                    <a:pt x="262" y="976"/>
                  </a:lnTo>
                  <a:cubicBezTo>
                    <a:pt x="262" y="976"/>
                    <a:pt x="264" y="980"/>
                    <a:pt x="268" y="989"/>
                  </a:cubicBezTo>
                  <a:lnTo>
                    <a:pt x="267" y="988"/>
                  </a:lnTo>
                  <a:lnTo>
                    <a:pt x="267" y="988"/>
                  </a:lnTo>
                  <a:cubicBezTo>
                    <a:pt x="269" y="992"/>
                    <a:pt x="271" y="996"/>
                    <a:pt x="274" y="1002"/>
                  </a:cubicBezTo>
                  <a:cubicBezTo>
                    <a:pt x="276" y="1009"/>
                    <a:pt x="280" y="1015"/>
                    <a:pt x="283" y="1022"/>
                  </a:cubicBezTo>
                  <a:cubicBezTo>
                    <a:pt x="295" y="1049"/>
                    <a:pt x="307" y="1075"/>
                    <a:pt x="320" y="1101"/>
                  </a:cubicBezTo>
                  <a:cubicBezTo>
                    <a:pt x="370" y="1205"/>
                    <a:pt x="424" y="1306"/>
                    <a:pt x="482" y="1404"/>
                  </a:cubicBezTo>
                  <a:cubicBezTo>
                    <a:pt x="718" y="1807"/>
                    <a:pt x="1023" y="2175"/>
                    <a:pt x="1371" y="2485"/>
                  </a:cubicBezTo>
                  <a:cubicBezTo>
                    <a:pt x="1721" y="2798"/>
                    <a:pt x="2113" y="3064"/>
                    <a:pt x="2536" y="3269"/>
                  </a:cubicBezTo>
                  <a:cubicBezTo>
                    <a:pt x="2957" y="3473"/>
                    <a:pt x="3405" y="3622"/>
                    <a:pt x="3868" y="3697"/>
                  </a:cubicBezTo>
                  <a:cubicBezTo>
                    <a:pt x="4100" y="3735"/>
                    <a:pt x="4339" y="3754"/>
                    <a:pt x="4580" y="3754"/>
                  </a:cubicBezTo>
                  <a:cubicBezTo>
                    <a:pt x="4818" y="3754"/>
                    <a:pt x="5058" y="3735"/>
                    <a:pt x="5294" y="3695"/>
                  </a:cubicBezTo>
                  <a:cubicBezTo>
                    <a:pt x="5349" y="3685"/>
                    <a:pt x="5404" y="3675"/>
                    <a:pt x="5459" y="3663"/>
                  </a:cubicBezTo>
                  <a:cubicBezTo>
                    <a:pt x="5526" y="3648"/>
                    <a:pt x="5581" y="3561"/>
                    <a:pt x="5554" y="3495"/>
                  </a:cubicBezTo>
                  <a:cubicBezTo>
                    <a:pt x="5397" y="3107"/>
                    <a:pt x="5197" y="2738"/>
                    <a:pt x="4953" y="2397"/>
                  </a:cubicBezTo>
                  <a:cubicBezTo>
                    <a:pt x="4711" y="2056"/>
                    <a:pt x="4431" y="1742"/>
                    <a:pt x="4119" y="1463"/>
                  </a:cubicBezTo>
                  <a:cubicBezTo>
                    <a:pt x="3807" y="1184"/>
                    <a:pt x="3466" y="937"/>
                    <a:pt x="3102" y="730"/>
                  </a:cubicBezTo>
                  <a:cubicBezTo>
                    <a:pt x="2739" y="524"/>
                    <a:pt x="2351" y="356"/>
                    <a:pt x="1953" y="232"/>
                  </a:cubicBezTo>
                  <a:cubicBezTo>
                    <a:pt x="1553" y="110"/>
                    <a:pt x="1139" y="34"/>
                    <a:pt x="721" y="8"/>
                  </a:cubicBezTo>
                  <a:cubicBezTo>
                    <a:pt x="671" y="4"/>
                    <a:pt x="622" y="2"/>
                    <a:pt x="572" y="0"/>
                  </a:cubicBezTo>
                  <a:cubicBezTo>
                    <a:pt x="571" y="0"/>
                    <a:pt x="569" y="0"/>
                    <a:pt x="5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a:off x="4844850" y="1302250"/>
              <a:ext cx="43125" cy="101000"/>
            </a:xfrm>
            <a:custGeom>
              <a:avLst/>
              <a:gdLst/>
              <a:ahLst/>
              <a:cxnLst/>
              <a:rect l="l" t="t" r="r" b="b"/>
              <a:pathLst>
                <a:path w="1725" h="4040" extrusionOk="0">
                  <a:moveTo>
                    <a:pt x="886" y="233"/>
                  </a:moveTo>
                  <a:lnTo>
                    <a:pt x="886" y="233"/>
                  </a:lnTo>
                  <a:cubicBezTo>
                    <a:pt x="886" y="233"/>
                    <a:pt x="886" y="233"/>
                    <a:pt x="885" y="233"/>
                  </a:cubicBezTo>
                  <a:lnTo>
                    <a:pt x="885" y="233"/>
                  </a:lnTo>
                  <a:cubicBezTo>
                    <a:pt x="886" y="233"/>
                    <a:pt x="886" y="233"/>
                    <a:pt x="886" y="233"/>
                  </a:cubicBezTo>
                  <a:cubicBezTo>
                    <a:pt x="886" y="233"/>
                    <a:pt x="886" y="233"/>
                    <a:pt x="886" y="233"/>
                  </a:cubicBezTo>
                  <a:close/>
                  <a:moveTo>
                    <a:pt x="991" y="234"/>
                  </a:moveTo>
                  <a:lnTo>
                    <a:pt x="991" y="234"/>
                  </a:lnTo>
                  <a:cubicBezTo>
                    <a:pt x="999" y="239"/>
                    <a:pt x="1003" y="241"/>
                    <a:pt x="1003" y="241"/>
                  </a:cubicBezTo>
                  <a:cubicBezTo>
                    <a:pt x="1003" y="241"/>
                    <a:pt x="997" y="237"/>
                    <a:pt x="991" y="234"/>
                  </a:cubicBezTo>
                  <a:close/>
                  <a:moveTo>
                    <a:pt x="1060" y="276"/>
                  </a:moveTo>
                  <a:lnTo>
                    <a:pt x="1060" y="276"/>
                  </a:lnTo>
                  <a:cubicBezTo>
                    <a:pt x="1061" y="276"/>
                    <a:pt x="1061" y="276"/>
                    <a:pt x="1062" y="277"/>
                  </a:cubicBezTo>
                  <a:cubicBezTo>
                    <a:pt x="1062" y="277"/>
                    <a:pt x="1061" y="276"/>
                    <a:pt x="1060" y="276"/>
                  </a:cubicBezTo>
                  <a:close/>
                  <a:moveTo>
                    <a:pt x="1507" y="1792"/>
                  </a:moveTo>
                  <a:cubicBezTo>
                    <a:pt x="1507" y="1792"/>
                    <a:pt x="1507" y="1793"/>
                    <a:pt x="1507" y="1795"/>
                  </a:cubicBezTo>
                  <a:cubicBezTo>
                    <a:pt x="1506" y="1796"/>
                    <a:pt x="1506" y="1796"/>
                    <a:pt x="1506" y="1797"/>
                  </a:cubicBezTo>
                  <a:lnTo>
                    <a:pt x="1506" y="1797"/>
                  </a:lnTo>
                  <a:cubicBezTo>
                    <a:pt x="1507" y="1794"/>
                    <a:pt x="1507" y="1792"/>
                    <a:pt x="1507" y="1792"/>
                  </a:cubicBezTo>
                  <a:close/>
                  <a:moveTo>
                    <a:pt x="257" y="2423"/>
                  </a:moveTo>
                  <a:cubicBezTo>
                    <a:pt x="257" y="2423"/>
                    <a:pt x="258" y="2425"/>
                    <a:pt x="258" y="2427"/>
                  </a:cubicBezTo>
                  <a:lnTo>
                    <a:pt x="258" y="2427"/>
                  </a:lnTo>
                  <a:cubicBezTo>
                    <a:pt x="258" y="2424"/>
                    <a:pt x="257" y="2423"/>
                    <a:pt x="257" y="2423"/>
                  </a:cubicBezTo>
                  <a:close/>
                  <a:moveTo>
                    <a:pt x="938" y="224"/>
                  </a:moveTo>
                  <a:cubicBezTo>
                    <a:pt x="943" y="224"/>
                    <a:pt x="948" y="224"/>
                    <a:pt x="953" y="224"/>
                  </a:cubicBezTo>
                  <a:lnTo>
                    <a:pt x="953" y="224"/>
                  </a:lnTo>
                  <a:cubicBezTo>
                    <a:pt x="965" y="227"/>
                    <a:pt x="975" y="229"/>
                    <a:pt x="987" y="233"/>
                  </a:cubicBezTo>
                  <a:cubicBezTo>
                    <a:pt x="988" y="233"/>
                    <a:pt x="989" y="234"/>
                    <a:pt x="991" y="234"/>
                  </a:cubicBezTo>
                  <a:lnTo>
                    <a:pt x="991" y="234"/>
                  </a:lnTo>
                  <a:cubicBezTo>
                    <a:pt x="990" y="234"/>
                    <a:pt x="989" y="233"/>
                    <a:pt x="988" y="233"/>
                  </a:cubicBezTo>
                  <a:lnTo>
                    <a:pt x="988" y="233"/>
                  </a:lnTo>
                  <a:cubicBezTo>
                    <a:pt x="995" y="236"/>
                    <a:pt x="1003" y="240"/>
                    <a:pt x="1009" y="244"/>
                  </a:cubicBezTo>
                  <a:cubicBezTo>
                    <a:pt x="1024" y="252"/>
                    <a:pt x="1038" y="260"/>
                    <a:pt x="1051" y="270"/>
                  </a:cubicBezTo>
                  <a:cubicBezTo>
                    <a:pt x="1052" y="270"/>
                    <a:pt x="1053" y="271"/>
                    <a:pt x="1055" y="272"/>
                  </a:cubicBezTo>
                  <a:lnTo>
                    <a:pt x="1055" y="272"/>
                  </a:lnTo>
                  <a:cubicBezTo>
                    <a:pt x="1061" y="277"/>
                    <a:pt x="1067" y="282"/>
                    <a:pt x="1074" y="286"/>
                  </a:cubicBezTo>
                  <a:cubicBezTo>
                    <a:pt x="1121" y="328"/>
                    <a:pt x="1164" y="377"/>
                    <a:pt x="1204" y="426"/>
                  </a:cubicBezTo>
                  <a:cubicBezTo>
                    <a:pt x="1209" y="432"/>
                    <a:pt x="1213" y="436"/>
                    <a:pt x="1216" y="441"/>
                  </a:cubicBezTo>
                  <a:cubicBezTo>
                    <a:pt x="1219" y="445"/>
                    <a:pt x="1221" y="447"/>
                    <a:pt x="1223" y="451"/>
                  </a:cubicBezTo>
                  <a:cubicBezTo>
                    <a:pt x="1226" y="453"/>
                    <a:pt x="1227" y="454"/>
                    <a:pt x="1227" y="454"/>
                  </a:cubicBezTo>
                  <a:cubicBezTo>
                    <a:pt x="1228" y="454"/>
                    <a:pt x="1218" y="443"/>
                    <a:pt x="1218" y="442"/>
                  </a:cubicBezTo>
                  <a:lnTo>
                    <a:pt x="1218" y="442"/>
                  </a:lnTo>
                  <a:cubicBezTo>
                    <a:pt x="1228" y="453"/>
                    <a:pt x="1237" y="467"/>
                    <a:pt x="1246" y="480"/>
                  </a:cubicBezTo>
                  <a:cubicBezTo>
                    <a:pt x="1263" y="504"/>
                    <a:pt x="1279" y="528"/>
                    <a:pt x="1295" y="553"/>
                  </a:cubicBezTo>
                  <a:cubicBezTo>
                    <a:pt x="1326" y="602"/>
                    <a:pt x="1354" y="653"/>
                    <a:pt x="1379" y="705"/>
                  </a:cubicBezTo>
                  <a:cubicBezTo>
                    <a:pt x="1385" y="717"/>
                    <a:pt x="1391" y="729"/>
                    <a:pt x="1396" y="741"/>
                  </a:cubicBezTo>
                  <a:lnTo>
                    <a:pt x="1404" y="759"/>
                  </a:lnTo>
                  <a:cubicBezTo>
                    <a:pt x="1405" y="759"/>
                    <a:pt x="1405" y="759"/>
                    <a:pt x="1405" y="760"/>
                  </a:cubicBezTo>
                  <a:lnTo>
                    <a:pt x="1405" y="760"/>
                  </a:lnTo>
                  <a:cubicBezTo>
                    <a:pt x="1405" y="760"/>
                    <a:pt x="1405" y="761"/>
                    <a:pt x="1407" y="764"/>
                  </a:cubicBezTo>
                  <a:lnTo>
                    <a:pt x="1407" y="764"/>
                  </a:lnTo>
                  <a:cubicBezTo>
                    <a:pt x="1407" y="766"/>
                    <a:pt x="1407" y="767"/>
                    <a:pt x="1408" y="768"/>
                  </a:cubicBezTo>
                  <a:cubicBezTo>
                    <a:pt x="1408" y="769"/>
                    <a:pt x="1408" y="769"/>
                    <a:pt x="1409" y="770"/>
                  </a:cubicBezTo>
                  <a:lnTo>
                    <a:pt x="1409" y="770"/>
                  </a:lnTo>
                  <a:cubicBezTo>
                    <a:pt x="1411" y="777"/>
                    <a:pt x="1415" y="788"/>
                    <a:pt x="1416" y="788"/>
                  </a:cubicBezTo>
                  <a:cubicBezTo>
                    <a:pt x="1416" y="788"/>
                    <a:pt x="1415" y="787"/>
                    <a:pt x="1415" y="784"/>
                  </a:cubicBezTo>
                  <a:lnTo>
                    <a:pt x="1415" y="784"/>
                  </a:lnTo>
                  <a:cubicBezTo>
                    <a:pt x="1417" y="790"/>
                    <a:pt x="1419" y="796"/>
                    <a:pt x="1421" y="802"/>
                  </a:cubicBezTo>
                  <a:cubicBezTo>
                    <a:pt x="1427" y="816"/>
                    <a:pt x="1432" y="830"/>
                    <a:pt x="1436" y="844"/>
                  </a:cubicBezTo>
                  <a:cubicBezTo>
                    <a:pt x="1454" y="898"/>
                    <a:pt x="1471" y="953"/>
                    <a:pt x="1483" y="1009"/>
                  </a:cubicBezTo>
                  <a:cubicBezTo>
                    <a:pt x="1490" y="1036"/>
                    <a:pt x="1495" y="1063"/>
                    <a:pt x="1501" y="1092"/>
                  </a:cubicBezTo>
                  <a:cubicBezTo>
                    <a:pt x="1503" y="1106"/>
                    <a:pt x="1505" y="1119"/>
                    <a:pt x="1508" y="1133"/>
                  </a:cubicBezTo>
                  <a:cubicBezTo>
                    <a:pt x="1509" y="1141"/>
                    <a:pt x="1509" y="1147"/>
                    <a:pt x="1510" y="1153"/>
                  </a:cubicBezTo>
                  <a:cubicBezTo>
                    <a:pt x="1511" y="1156"/>
                    <a:pt x="1511" y="1160"/>
                    <a:pt x="1511" y="1163"/>
                  </a:cubicBezTo>
                  <a:cubicBezTo>
                    <a:pt x="1512" y="1168"/>
                    <a:pt x="1512" y="1170"/>
                    <a:pt x="1512" y="1170"/>
                  </a:cubicBezTo>
                  <a:cubicBezTo>
                    <a:pt x="1513" y="1170"/>
                    <a:pt x="1511" y="1162"/>
                    <a:pt x="1511" y="1157"/>
                  </a:cubicBezTo>
                  <a:lnTo>
                    <a:pt x="1511" y="1157"/>
                  </a:lnTo>
                  <a:cubicBezTo>
                    <a:pt x="1517" y="1214"/>
                    <a:pt x="1523" y="1272"/>
                    <a:pt x="1527" y="1330"/>
                  </a:cubicBezTo>
                  <a:cubicBezTo>
                    <a:pt x="1532" y="1449"/>
                    <a:pt x="1529" y="1569"/>
                    <a:pt x="1519" y="1687"/>
                  </a:cubicBezTo>
                  <a:cubicBezTo>
                    <a:pt x="1515" y="1718"/>
                    <a:pt x="1513" y="1749"/>
                    <a:pt x="1508" y="1780"/>
                  </a:cubicBezTo>
                  <a:cubicBezTo>
                    <a:pt x="1508" y="1787"/>
                    <a:pt x="1507" y="1793"/>
                    <a:pt x="1505" y="1800"/>
                  </a:cubicBezTo>
                  <a:cubicBezTo>
                    <a:pt x="1505" y="1800"/>
                    <a:pt x="1505" y="1801"/>
                    <a:pt x="1505" y="1801"/>
                  </a:cubicBezTo>
                  <a:lnTo>
                    <a:pt x="1505" y="1801"/>
                  </a:lnTo>
                  <a:cubicBezTo>
                    <a:pt x="1505" y="1803"/>
                    <a:pt x="1505" y="1804"/>
                    <a:pt x="1504" y="1806"/>
                  </a:cubicBezTo>
                  <a:cubicBezTo>
                    <a:pt x="1503" y="1822"/>
                    <a:pt x="1501" y="1839"/>
                    <a:pt x="1497" y="1855"/>
                  </a:cubicBezTo>
                  <a:cubicBezTo>
                    <a:pt x="1488" y="1915"/>
                    <a:pt x="1477" y="1976"/>
                    <a:pt x="1464" y="2037"/>
                  </a:cubicBezTo>
                  <a:cubicBezTo>
                    <a:pt x="1436" y="2160"/>
                    <a:pt x="1403" y="2282"/>
                    <a:pt x="1363" y="2401"/>
                  </a:cubicBezTo>
                  <a:cubicBezTo>
                    <a:pt x="1341" y="2461"/>
                    <a:pt x="1319" y="2523"/>
                    <a:pt x="1295" y="2583"/>
                  </a:cubicBezTo>
                  <a:cubicBezTo>
                    <a:pt x="1284" y="2612"/>
                    <a:pt x="1272" y="2642"/>
                    <a:pt x="1259" y="2672"/>
                  </a:cubicBezTo>
                  <a:cubicBezTo>
                    <a:pt x="1257" y="2679"/>
                    <a:pt x="1254" y="2685"/>
                    <a:pt x="1252" y="2691"/>
                  </a:cubicBezTo>
                  <a:cubicBezTo>
                    <a:pt x="1251" y="2692"/>
                    <a:pt x="1251" y="2694"/>
                    <a:pt x="1250" y="2695"/>
                  </a:cubicBezTo>
                  <a:lnTo>
                    <a:pt x="1250" y="2695"/>
                  </a:lnTo>
                  <a:cubicBezTo>
                    <a:pt x="1250" y="2695"/>
                    <a:pt x="1250" y="2695"/>
                    <a:pt x="1250" y="2695"/>
                  </a:cubicBezTo>
                  <a:lnTo>
                    <a:pt x="1250" y="2695"/>
                  </a:lnTo>
                  <a:cubicBezTo>
                    <a:pt x="1250" y="2695"/>
                    <a:pt x="1248" y="2699"/>
                    <a:pt x="1247" y="2702"/>
                  </a:cubicBezTo>
                  <a:cubicBezTo>
                    <a:pt x="1241" y="2717"/>
                    <a:pt x="1234" y="2733"/>
                    <a:pt x="1227" y="2748"/>
                  </a:cubicBezTo>
                  <a:cubicBezTo>
                    <a:pt x="1141" y="2946"/>
                    <a:pt x="1043" y="3139"/>
                    <a:pt x="936" y="3327"/>
                  </a:cubicBezTo>
                  <a:lnTo>
                    <a:pt x="936" y="3327"/>
                  </a:lnTo>
                  <a:cubicBezTo>
                    <a:pt x="912" y="3203"/>
                    <a:pt x="893" y="3080"/>
                    <a:pt x="873" y="2956"/>
                  </a:cubicBezTo>
                  <a:cubicBezTo>
                    <a:pt x="865" y="2909"/>
                    <a:pt x="857" y="2862"/>
                    <a:pt x="851" y="2816"/>
                  </a:cubicBezTo>
                  <a:cubicBezTo>
                    <a:pt x="848" y="2793"/>
                    <a:pt x="844" y="2772"/>
                    <a:pt x="840" y="2749"/>
                  </a:cubicBezTo>
                  <a:cubicBezTo>
                    <a:pt x="839" y="2737"/>
                    <a:pt x="838" y="2727"/>
                    <a:pt x="837" y="2716"/>
                  </a:cubicBezTo>
                  <a:cubicBezTo>
                    <a:pt x="836" y="2710"/>
                    <a:pt x="834" y="2703"/>
                    <a:pt x="833" y="2697"/>
                  </a:cubicBezTo>
                  <a:cubicBezTo>
                    <a:pt x="833" y="2694"/>
                    <a:pt x="832" y="2682"/>
                    <a:pt x="832" y="2682"/>
                  </a:cubicBezTo>
                  <a:lnTo>
                    <a:pt x="832" y="2682"/>
                  </a:lnTo>
                  <a:cubicBezTo>
                    <a:pt x="832" y="2682"/>
                    <a:pt x="832" y="2685"/>
                    <a:pt x="833" y="2692"/>
                  </a:cubicBezTo>
                  <a:cubicBezTo>
                    <a:pt x="819" y="2598"/>
                    <a:pt x="809" y="2504"/>
                    <a:pt x="800" y="2410"/>
                  </a:cubicBezTo>
                  <a:cubicBezTo>
                    <a:pt x="761" y="2032"/>
                    <a:pt x="739" y="1651"/>
                    <a:pt x="743" y="1269"/>
                  </a:cubicBezTo>
                  <a:cubicBezTo>
                    <a:pt x="744" y="1055"/>
                    <a:pt x="754" y="842"/>
                    <a:pt x="769" y="628"/>
                  </a:cubicBezTo>
                  <a:cubicBezTo>
                    <a:pt x="772" y="579"/>
                    <a:pt x="725" y="533"/>
                    <a:pt x="677" y="533"/>
                  </a:cubicBezTo>
                  <a:cubicBezTo>
                    <a:pt x="676" y="533"/>
                    <a:pt x="675" y="533"/>
                    <a:pt x="674" y="533"/>
                  </a:cubicBezTo>
                  <a:cubicBezTo>
                    <a:pt x="652" y="534"/>
                    <a:pt x="633" y="540"/>
                    <a:pt x="618" y="551"/>
                  </a:cubicBezTo>
                  <a:lnTo>
                    <a:pt x="618" y="551"/>
                  </a:lnTo>
                  <a:cubicBezTo>
                    <a:pt x="645" y="506"/>
                    <a:pt x="673" y="461"/>
                    <a:pt x="702" y="417"/>
                  </a:cubicBezTo>
                  <a:cubicBezTo>
                    <a:pt x="712" y="404"/>
                    <a:pt x="720" y="391"/>
                    <a:pt x="729" y="379"/>
                  </a:cubicBezTo>
                  <a:cubicBezTo>
                    <a:pt x="733" y="372"/>
                    <a:pt x="738" y="366"/>
                    <a:pt x="743" y="360"/>
                  </a:cubicBezTo>
                  <a:cubicBezTo>
                    <a:pt x="745" y="357"/>
                    <a:pt x="748" y="353"/>
                    <a:pt x="750" y="351"/>
                  </a:cubicBezTo>
                  <a:cubicBezTo>
                    <a:pt x="752" y="347"/>
                    <a:pt x="753" y="346"/>
                    <a:pt x="753" y="346"/>
                  </a:cubicBezTo>
                  <a:lnTo>
                    <a:pt x="753" y="346"/>
                  </a:lnTo>
                  <a:cubicBezTo>
                    <a:pt x="753" y="346"/>
                    <a:pt x="744" y="357"/>
                    <a:pt x="743" y="359"/>
                  </a:cubicBezTo>
                  <a:cubicBezTo>
                    <a:pt x="745" y="353"/>
                    <a:pt x="756" y="342"/>
                    <a:pt x="759" y="338"/>
                  </a:cubicBezTo>
                  <a:cubicBezTo>
                    <a:pt x="765" y="332"/>
                    <a:pt x="770" y="326"/>
                    <a:pt x="776" y="320"/>
                  </a:cubicBezTo>
                  <a:cubicBezTo>
                    <a:pt x="787" y="308"/>
                    <a:pt x="798" y="297"/>
                    <a:pt x="809" y="285"/>
                  </a:cubicBezTo>
                  <a:cubicBezTo>
                    <a:pt x="815" y="279"/>
                    <a:pt x="821" y="273"/>
                    <a:pt x="828" y="267"/>
                  </a:cubicBezTo>
                  <a:cubicBezTo>
                    <a:pt x="831" y="266"/>
                    <a:pt x="833" y="264"/>
                    <a:pt x="836" y="263"/>
                  </a:cubicBezTo>
                  <a:cubicBezTo>
                    <a:pt x="836" y="262"/>
                    <a:pt x="837" y="262"/>
                    <a:pt x="837" y="261"/>
                  </a:cubicBezTo>
                  <a:lnTo>
                    <a:pt x="837" y="261"/>
                  </a:lnTo>
                  <a:cubicBezTo>
                    <a:pt x="846" y="255"/>
                    <a:pt x="856" y="248"/>
                    <a:pt x="867" y="242"/>
                  </a:cubicBezTo>
                  <a:cubicBezTo>
                    <a:pt x="872" y="240"/>
                    <a:pt x="877" y="237"/>
                    <a:pt x="882" y="235"/>
                  </a:cubicBezTo>
                  <a:lnTo>
                    <a:pt x="882" y="235"/>
                  </a:lnTo>
                  <a:cubicBezTo>
                    <a:pt x="879" y="236"/>
                    <a:pt x="876" y="238"/>
                    <a:pt x="876" y="238"/>
                  </a:cubicBezTo>
                  <a:cubicBezTo>
                    <a:pt x="877" y="238"/>
                    <a:pt x="882" y="235"/>
                    <a:pt x="884" y="234"/>
                  </a:cubicBezTo>
                  <a:lnTo>
                    <a:pt x="884" y="234"/>
                  </a:lnTo>
                  <a:cubicBezTo>
                    <a:pt x="885" y="233"/>
                    <a:pt x="886" y="233"/>
                    <a:pt x="887" y="233"/>
                  </a:cubicBezTo>
                  <a:cubicBezTo>
                    <a:pt x="887" y="233"/>
                    <a:pt x="888" y="232"/>
                    <a:pt x="888" y="232"/>
                  </a:cubicBezTo>
                  <a:lnTo>
                    <a:pt x="888" y="232"/>
                  </a:lnTo>
                  <a:cubicBezTo>
                    <a:pt x="898" y="229"/>
                    <a:pt x="908" y="227"/>
                    <a:pt x="918" y="225"/>
                  </a:cubicBezTo>
                  <a:lnTo>
                    <a:pt x="918" y="225"/>
                  </a:lnTo>
                  <a:cubicBezTo>
                    <a:pt x="925" y="224"/>
                    <a:pt x="931" y="224"/>
                    <a:pt x="938" y="224"/>
                  </a:cubicBezTo>
                  <a:close/>
                  <a:moveTo>
                    <a:pt x="930" y="0"/>
                  </a:moveTo>
                  <a:cubicBezTo>
                    <a:pt x="855" y="0"/>
                    <a:pt x="779" y="27"/>
                    <a:pt x="719" y="69"/>
                  </a:cubicBezTo>
                  <a:cubicBezTo>
                    <a:pt x="592" y="157"/>
                    <a:pt x="505" y="290"/>
                    <a:pt x="428" y="421"/>
                  </a:cubicBezTo>
                  <a:cubicBezTo>
                    <a:pt x="355" y="542"/>
                    <a:pt x="294" y="669"/>
                    <a:pt x="240" y="800"/>
                  </a:cubicBezTo>
                  <a:cubicBezTo>
                    <a:pt x="135" y="1053"/>
                    <a:pt x="69" y="1318"/>
                    <a:pt x="35" y="1588"/>
                  </a:cubicBezTo>
                  <a:cubicBezTo>
                    <a:pt x="0" y="1852"/>
                    <a:pt x="3" y="2120"/>
                    <a:pt x="37" y="2384"/>
                  </a:cubicBezTo>
                  <a:cubicBezTo>
                    <a:pt x="55" y="2524"/>
                    <a:pt x="81" y="2662"/>
                    <a:pt x="119" y="2799"/>
                  </a:cubicBezTo>
                  <a:cubicBezTo>
                    <a:pt x="154" y="2926"/>
                    <a:pt x="198" y="3051"/>
                    <a:pt x="249" y="3174"/>
                  </a:cubicBezTo>
                  <a:cubicBezTo>
                    <a:pt x="300" y="3297"/>
                    <a:pt x="362" y="3425"/>
                    <a:pt x="432" y="3544"/>
                  </a:cubicBezTo>
                  <a:cubicBezTo>
                    <a:pt x="467" y="3602"/>
                    <a:pt x="505" y="3658"/>
                    <a:pt x="544" y="3712"/>
                  </a:cubicBezTo>
                  <a:cubicBezTo>
                    <a:pt x="552" y="3724"/>
                    <a:pt x="562" y="3737"/>
                    <a:pt x="570" y="3749"/>
                  </a:cubicBezTo>
                  <a:cubicBezTo>
                    <a:pt x="573" y="3751"/>
                    <a:pt x="587" y="3771"/>
                    <a:pt x="591" y="3775"/>
                  </a:cubicBezTo>
                  <a:lnTo>
                    <a:pt x="591" y="3775"/>
                  </a:lnTo>
                  <a:cubicBezTo>
                    <a:pt x="589" y="3773"/>
                    <a:pt x="587" y="3771"/>
                    <a:pt x="587" y="3771"/>
                  </a:cubicBezTo>
                  <a:lnTo>
                    <a:pt x="587" y="3771"/>
                  </a:lnTo>
                  <a:cubicBezTo>
                    <a:pt x="587" y="3771"/>
                    <a:pt x="588" y="3771"/>
                    <a:pt x="589" y="3774"/>
                  </a:cubicBezTo>
                  <a:cubicBezTo>
                    <a:pt x="591" y="3775"/>
                    <a:pt x="591" y="3776"/>
                    <a:pt x="591" y="3776"/>
                  </a:cubicBezTo>
                  <a:cubicBezTo>
                    <a:pt x="591" y="3776"/>
                    <a:pt x="591" y="3775"/>
                    <a:pt x="591" y="3775"/>
                  </a:cubicBezTo>
                  <a:lnTo>
                    <a:pt x="591" y="3775"/>
                  </a:lnTo>
                  <a:cubicBezTo>
                    <a:pt x="592" y="3777"/>
                    <a:pt x="594" y="3780"/>
                    <a:pt x="594" y="3780"/>
                  </a:cubicBezTo>
                  <a:lnTo>
                    <a:pt x="602" y="3790"/>
                  </a:lnTo>
                  <a:cubicBezTo>
                    <a:pt x="625" y="3820"/>
                    <a:pt x="648" y="3850"/>
                    <a:pt x="671" y="3878"/>
                  </a:cubicBezTo>
                  <a:cubicBezTo>
                    <a:pt x="712" y="3928"/>
                    <a:pt x="756" y="3976"/>
                    <a:pt x="802" y="4022"/>
                  </a:cubicBezTo>
                  <a:cubicBezTo>
                    <a:pt x="814" y="4034"/>
                    <a:pt x="830" y="4040"/>
                    <a:pt x="846" y="4040"/>
                  </a:cubicBezTo>
                  <a:cubicBezTo>
                    <a:pt x="862" y="4040"/>
                    <a:pt x="878" y="4034"/>
                    <a:pt x="889" y="4022"/>
                  </a:cubicBezTo>
                  <a:cubicBezTo>
                    <a:pt x="914" y="3995"/>
                    <a:pt x="911" y="3963"/>
                    <a:pt x="889" y="3935"/>
                  </a:cubicBezTo>
                  <a:lnTo>
                    <a:pt x="889" y="3935"/>
                  </a:lnTo>
                  <a:lnTo>
                    <a:pt x="890" y="3937"/>
                  </a:lnTo>
                  <a:cubicBezTo>
                    <a:pt x="890" y="3936"/>
                    <a:pt x="886" y="3931"/>
                    <a:pt x="885" y="3929"/>
                  </a:cubicBezTo>
                  <a:lnTo>
                    <a:pt x="885" y="3929"/>
                  </a:lnTo>
                  <a:cubicBezTo>
                    <a:pt x="882" y="3925"/>
                    <a:pt x="879" y="3922"/>
                    <a:pt x="876" y="3918"/>
                  </a:cubicBezTo>
                  <a:cubicBezTo>
                    <a:pt x="870" y="3910"/>
                    <a:pt x="865" y="3903"/>
                    <a:pt x="859" y="3895"/>
                  </a:cubicBezTo>
                  <a:cubicBezTo>
                    <a:pt x="853" y="3888"/>
                    <a:pt x="849" y="3881"/>
                    <a:pt x="843" y="3874"/>
                  </a:cubicBezTo>
                  <a:cubicBezTo>
                    <a:pt x="838" y="3865"/>
                    <a:pt x="832" y="3858"/>
                    <a:pt x="826" y="3850"/>
                  </a:cubicBezTo>
                  <a:lnTo>
                    <a:pt x="826" y="3850"/>
                  </a:lnTo>
                  <a:cubicBezTo>
                    <a:pt x="829" y="3853"/>
                    <a:pt x="830" y="3854"/>
                    <a:pt x="830" y="3854"/>
                  </a:cubicBezTo>
                  <a:cubicBezTo>
                    <a:pt x="830" y="3854"/>
                    <a:pt x="821" y="3843"/>
                    <a:pt x="820" y="3841"/>
                  </a:cubicBezTo>
                  <a:cubicBezTo>
                    <a:pt x="795" y="3809"/>
                    <a:pt x="771" y="3776"/>
                    <a:pt x="749" y="3742"/>
                  </a:cubicBezTo>
                  <a:cubicBezTo>
                    <a:pt x="702" y="3674"/>
                    <a:pt x="660" y="3602"/>
                    <a:pt x="620" y="3530"/>
                  </a:cubicBezTo>
                  <a:cubicBezTo>
                    <a:pt x="581" y="3457"/>
                    <a:pt x="542" y="3385"/>
                    <a:pt x="507" y="3308"/>
                  </a:cubicBezTo>
                  <a:cubicBezTo>
                    <a:pt x="498" y="3291"/>
                    <a:pt x="491" y="3272"/>
                    <a:pt x="481" y="3252"/>
                  </a:cubicBezTo>
                  <a:cubicBezTo>
                    <a:pt x="478" y="3244"/>
                    <a:pt x="474" y="3236"/>
                    <a:pt x="470" y="3228"/>
                  </a:cubicBezTo>
                  <a:cubicBezTo>
                    <a:pt x="469" y="3224"/>
                    <a:pt x="468" y="3222"/>
                    <a:pt x="468" y="3222"/>
                  </a:cubicBezTo>
                  <a:lnTo>
                    <a:pt x="468" y="3222"/>
                  </a:lnTo>
                  <a:cubicBezTo>
                    <a:pt x="468" y="3222"/>
                    <a:pt x="473" y="3234"/>
                    <a:pt x="473" y="3234"/>
                  </a:cubicBezTo>
                  <a:cubicBezTo>
                    <a:pt x="473" y="3234"/>
                    <a:pt x="473" y="3232"/>
                    <a:pt x="472" y="3229"/>
                  </a:cubicBezTo>
                  <a:cubicBezTo>
                    <a:pt x="469" y="3223"/>
                    <a:pt x="467" y="3218"/>
                    <a:pt x="464" y="3213"/>
                  </a:cubicBezTo>
                  <a:cubicBezTo>
                    <a:pt x="449" y="3173"/>
                    <a:pt x="433" y="3134"/>
                    <a:pt x="418" y="3093"/>
                  </a:cubicBezTo>
                  <a:cubicBezTo>
                    <a:pt x="362" y="2937"/>
                    <a:pt x="319" y="2777"/>
                    <a:pt x="288" y="2614"/>
                  </a:cubicBezTo>
                  <a:cubicBezTo>
                    <a:pt x="281" y="2573"/>
                    <a:pt x="274" y="2533"/>
                    <a:pt x="267" y="2492"/>
                  </a:cubicBezTo>
                  <a:cubicBezTo>
                    <a:pt x="265" y="2472"/>
                    <a:pt x="261" y="2452"/>
                    <a:pt x="259" y="2432"/>
                  </a:cubicBezTo>
                  <a:cubicBezTo>
                    <a:pt x="258" y="2430"/>
                    <a:pt x="258" y="2428"/>
                    <a:pt x="258" y="2427"/>
                  </a:cubicBezTo>
                  <a:lnTo>
                    <a:pt x="258" y="2427"/>
                  </a:lnTo>
                  <a:cubicBezTo>
                    <a:pt x="258" y="2430"/>
                    <a:pt x="259" y="2435"/>
                    <a:pt x="260" y="2443"/>
                  </a:cubicBezTo>
                  <a:cubicBezTo>
                    <a:pt x="259" y="2437"/>
                    <a:pt x="259" y="2432"/>
                    <a:pt x="257" y="2427"/>
                  </a:cubicBezTo>
                  <a:cubicBezTo>
                    <a:pt x="256" y="2415"/>
                    <a:pt x="255" y="2404"/>
                    <a:pt x="254" y="2393"/>
                  </a:cubicBezTo>
                  <a:cubicBezTo>
                    <a:pt x="244" y="2310"/>
                    <a:pt x="237" y="2226"/>
                    <a:pt x="235" y="2142"/>
                  </a:cubicBezTo>
                  <a:cubicBezTo>
                    <a:pt x="228" y="1956"/>
                    <a:pt x="237" y="1769"/>
                    <a:pt x="262" y="1583"/>
                  </a:cubicBezTo>
                  <a:lnTo>
                    <a:pt x="262" y="1583"/>
                  </a:lnTo>
                  <a:lnTo>
                    <a:pt x="257" y="1613"/>
                  </a:lnTo>
                  <a:cubicBezTo>
                    <a:pt x="287" y="1396"/>
                    <a:pt x="339" y="1183"/>
                    <a:pt x="414" y="978"/>
                  </a:cubicBezTo>
                  <a:cubicBezTo>
                    <a:pt x="424" y="953"/>
                    <a:pt x="433" y="928"/>
                    <a:pt x="444" y="903"/>
                  </a:cubicBezTo>
                  <a:lnTo>
                    <a:pt x="458" y="867"/>
                  </a:lnTo>
                  <a:cubicBezTo>
                    <a:pt x="460" y="864"/>
                    <a:pt x="460" y="863"/>
                    <a:pt x="460" y="863"/>
                  </a:cubicBezTo>
                  <a:lnTo>
                    <a:pt x="460" y="863"/>
                  </a:lnTo>
                  <a:cubicBezTo>
                    <a:pt x="460" y="863"/>
                    <a:pt x="454" y="877"/>
                    <a:pt x="454" y="877"/>
                  </a:cubicBezTo>
                  <a:cubicBezTo>
                    <a:pt x="454" y="877"/>
                    <a:pt x="454" y="875"/>
                    <a:pt x="456" y="871"/>
                  </a:cubicBezTo>
                  <a:cubicBezTo>
                    <a:pt x="460" y="863"/>
                    <a:pt x="463" y="855"/>
                    <a:pt x="467" y="848"/>
                  </a:cubicBezTo>
                  <a:cubicBezTo>
                    <a:pt x="488" y="798"/>
                    <a:pt x="511" y="749"/>
                    <a:pt x="536" y="702"/>
                  </a:cubicBezTo>
                  <a:cubicBezTo>
                    <a:pt x="550" y="674"/>
                    <a:pt x="565" y="646"/>
                    <a:pt x="580" y="619"/>
                  </a:cubicBezTo>
                  <a:lnTo>
                    <a:pt x="580" y="619"/>
                  </a:lnTo>
                  <a:cubicBezTo>
                    <a:pt x="579" y="622"/>
                    <a:pt x="579" y="625"/>
                    <a:pt x="579" y="628"/>
                  </a:cubicBezTo>
                  <a:cubicBezTo>
                    <a:pt x="551" y="1010"/>
                    <a:pt x="547" y="1394"/>
                    <a:pt x="563" y="1777"/>
                  </a:cubicBezTo>
                  <a:cubicBezTo>
                    <a:pt x="581" y="2165"/>
                    <a:pt x="624" y="2551"/>
                    <a:pt x="688" y="2934"/>
                  </a:cubicBezTo>
                  <a:cubicBezTo>
                    <a:pt x="724" y="3145"/>
                    <a:pt x="774" y="3355"/>
                    <a:pt x="823" y="3564"/>
                  </a:cubicBezTo>
                  <a:cubicBezTo>
                    <a:pt x="832" y="3602"/>
                    <a:pt x="865" y="3621"/>
                    <a:pt x="899" y="3621"/>
                  </a:cubicBezTo>
                  <a:cubicBezTo>
                    <a:pt x="926" y="3621"/>
                    <a:pt x="953" y="3609"/>
                    <a:pt x="968" y="3583"/>
                  </a:cubicBezTo>
                  <a:cubicBezTo>
                    <a:pt x="1112" y="3343"/>
                    <a:pt x="1241" y="3093"/>
                    <a:pt x="1352" y="2835"/>
                  </a:cubicBezTo>
                  <a:cubicBezTo>
                    <a:pt x="1410" y="2699"/>
                    <a:pt x="1464" y="2562"/>
                    <a:pt x="1510" y="2422"/>
                  </a:cubicBezTo>
                  <a:cubicBezTo>
                    <a:pt x="1553" y="2290"/>
                    <a:pt x="1594" y="2157"/>
                    <a:pt x="1626" y="2021"/>
                  </a:cubicBezTo>
                  <a:cubicBezTo>
                    <a:pt x="1689" y="1758"/>
                    <a:pt x="1724" y="1484"/>
                    <a:pt x="1701" y="1213"/>
                  </a:cubicBezTo>
                  <a:cubicBezTo>
                    <a:pt x="1678" y="947"/>
                    <a:pt x="1604" y="684"/>
                    <a:pt x="1470" y="452"/>
                  </a:cubicBezTo>
                  <a:cubicBezTo>
                    <a:pt x="1438" y="396"/>
                    <a:pt x="1401" y="341"/>
                    <a:pt x="1362" y="290"/>
                  </a:cubicBezTo>
                  <a:cubicBezTo>
                    <a:pt x="1315" y="228"/>
                    <a:pt x="1268" y="165"/>
                    <a:pt x="1208" y="116"/>
                  </a:cubicBezTo>
                  <a:cubicBezTo>
                    <a:pt x="1133" y="53"/>
                    <a:pt x="1050" y="10"/>
                    <a:pt x="951" y="1"/>
                  </a:cubicBezTo>
                  <a:cubicBezTo>
                    <a:pt x="944" y="0"/>
                    <a:pt x="937" y="0"/>
                    <a:pt x="9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a:off x="4447025" y="1518000"/>
              <a:ext cx="596000" cy="185550"/>
            </a:xfrm>
            <a:custGeom>
              <a:avLst/>
              <a:gdLst/>
              <a:ahLst/>
              <a:cxnLst/>
              <a:rect l="l" t="t" r="r" b="b"/>
              <a:pathLst>
                <a:path w="23840" h="7422" extrusionOk="0">
                  <a:moveTo>
                    <a:pt x="17151" y="0"/>
                  </a:moveTo>
                  <a:cubicBezTo>
                    <a:pt x="16191" y="0"/>
                    <a:pt x="15231" y="174"/>
                    <a:pt x="14321" y="477"/>
                  </a:cubicBezTo>
                  <a:cubicBezTo>
                    <a:pt x="13154" y="867"/>
                    <a:pt x="12059" y="1459"/>
                    <a:pt x="11076" y="2194"/>
                  </a:cubicBezTo>
                  <a:cubicBezTo>
                    <a:pt x="10000" y="2999"/>
                    <a:pt x="9091" y="3987"/>
                    <a:pt x="8105" y="4892"/>
                  </a:cubicBezTo>
                  <a:cubicBezTo>
                    <a:pt x="7177" y="5741"/>
                    <a:pt x="6135" y="6530"/>
                    <a:pt x="4913" y="6895"/>
                  </a:cubicBezTo>
                  <a:cubicBezTo>
                    <a:pt x="4498" y="7019"/>
                    <a:pt x="4064" y="7085"/>
                    <a:pt x="3632" y="7085"/>
                  </a:cubicBezTo>
                  <a:cubicBezTo>
                    <a:pt x="2970" y="7085"/>
                    <a:pt x="2312" y="6929"/>
                    <a:pt x="1736" y="6582"/>
                  </a:cubicBezTo>
                  <a:cubicBezTo>
                    <a:pt x="1298" y="6319"/>
                    <a:pt x="932" y="5947"/>
                    <a:pt x="713" y="5484"/>
                  </a:cubicBezTo>
                  <a:cubicBezTo>
                    <a:pt x="513" y="5062"/>
                    <a:pt x="441" y="4571"/>
                    <a:pt x="491" y="4109"/>
                  </a:cubicBezTo>
                  <a:cubicBezTo>
                    <a:pt x="540" y="3647"/>
                    <a:pt x="735" y="3194"/>
                    <a:pt x="1070" y="2868"/>
                  </a:cubicBezTo>
                  <a:cubicBezTo>
                    <a:pt x="1349" y="2595"/>
                    <a:pt x="1733" y="2428"/>
                    <a:pt x="2122" y="2428"/>
                  </a:cubicBezTo>
                  <a:cubicBezTo>
                    <a:pt x="2199" y="2428"/>
                    <a:pt x="2276" y="2434"/>
                    <a:pt x="2352" y="2448"/>
                  </a:cubicBezTo>
                  <a:cubicBezTo>
                    <a:pt x="2577" y="2487"/>
                    <a:pt x="2787" y="2593"/>
                    <a:pt x="2939" y="2765"/>
                  </a:cubicBezTo>
                  <a:cubicBezTo>
                    <a:pt x="2952" y="2780"/>
                    <a:pt x="2968" y="2787"/>
                    <a:pt x="2984" y="2787"/>
                  </a:cubicBezTo>
                  <a:cubicBezTo>
                    <a:pt x="3032" y="2787"/>
                    <a:pt x="3078" y="2731"/>
                    <a:pt x="3048" y="2680"/>
                  </a:cubicBezTo>
                  <a:lnTo>
                    <a:pt x="3049" y="2680"/>
                  </a:lnTo>
                  <a:cubicBezTo>
                    <a:pt x="2841" y="2315"/>
                    <a:pt x="2450" y="2161"/>
                    <a:pt x="2052" y="2161"/>
                  </a:cubicBezTo>
                  <a:cubicBezTo>
                    <a:pt x="1965" y="2161"/>
                    <a:pt x="1878" y="2168"/>
                    <a:pt x="1792" y="2182"/>
                  </a:cubicBezTo>
                  <a:cubicBezTo>
                    <a:pt x="1295" y="2264"/>
                    <a:pt x="875" y="2567"/>
                    <a:pt x="585" y="2971"/>
                  </a:cubicBezTo>
                  <a:cubicBezTo>
                    <a:pt x="0" y="3789"/>
                    <a:pt x="18" y="4957"/>
                    <a:pt x="499" y="5817"/>
                  </a:cubicBezTo>
                  <a:cubicBezTo>
                    <a:pt x="1047" y="6799"/>
                    <a:pt x="2162" y="7315"/>
                    <a:pt x="3247" y="7407"/>
                  </a:cubicBezTo>
                  <a:cubicBezTo>
                    <a:pt x="3363" y="7416"/>
                    <a:pt x="3478" y="7421"/>
                    <a:pt x="3593" y="7421"/>
                  </a:cubicBezTo>
                  <a:cubicBezTo>
                    <a:pt x="4688" y="7421"/>
                    <a:pt x="5746" y="6995"/>
                    <a:pt x="6658" y="6403"/>
                  </a:cubicBezTo>
                  <a:cubicBezTo>
                    <a:pt x="7796" y="5663"/>
                    <a:pt x="8735" y="4674"/>
                    <a:pt x="9709" y="3739"/>
                  </a:cubicBezTo>
                  <a:cubicBezTo>
                    <a:pt x="10652" y="2833"/>
                    <a:pt x="11661" y="2024"/>
                    <a:pt x="12822" y="1414"/>
                  </a:cubicBezTo>
                  <a:cubicBezTo>
                    <a:pt x="14150" y="716"/>
                    <a:pt x="15668" y="272"/>
                    <a:pt x="17174" y="272"/>
                  </a:cubicBezTo>
                  <a:cubicBezTo>
                    <a:pt x="18060" y="272"/>
                    <a:pt x="18942" y="426"/>
                    <a:pt x="19780" y="771"/>
                  </a:cubicBezTo>
                  <a:cubicBezTo>
                    <a:pt x="21737" y="1578"/>
                    <a:pt x="23384" y="3386"/>
                    <a:pt x="23621" y="5540"/>
                  </a:cubicBezTo>
                  <a:cubicBezTo>
                    <a:pt x="23649" y="5791"/>
                    <a:pt x="23671" y="6059"/>
                    <a:pt x="23655" y="6311"/>
                  </a:cubicBezTo>
                  <a:cubicBezTo>
                    <a:pt x="23652" y="6360"/>
                    <a:pt x="23689" y="6384"/>
                    <a:pt x="23728" y="6384"/>
                  </a:cubicBezTo>
                  <a:cubicBezTo>
                    <a:pt x="23766" y="6384"/>
                    <a:pt x="23806" y="6360"/>
                    <a:pt x="23809" y="6311"/>
                  </a:cubicBezTo>
                  <a:cubicBezTo>
                    <a:pt x="23825" y="6040"/>
                    <a:pt x="23840" y="5779"/>
                    <a:pt x="23814" y="5508"/>
                  </a:cubicBezTo>
                  <a:cubicBezTo>
                    <a:pt x="23790" y="5257"/>
                    <a:pt x="23748" y="5007"/>
                    <a:pt x="23686" y="4762"/>
                  </a:cubicBezTo>
                  <a:cubicBezTo>
                    <a:pt x="23560" y="4270"/>
                    <a:pt x="23363" y="3797"/>
                    <a:pt x="23109" y="3357"/>
                  </a:cubicBezTo>
                  <a:cubicBezTo>
                    <a:pt x="22585" y="2448"/>
                    <a:pt x="21825" y="1678"/>
                    <a:pt x="20951" y="1102"/>
                  </a:cubicBezTo>
                  <a:cubicBezTo>
                    <a:pt x="20035" y="499"/>
                    <a:pt x="18989" y="142"/>
                    <a:pt x="17898" y="36"/>
                  </a:cubicBezTo>
                  <a:cubicBezTo>
                    <a:pt x="17650" y="12"/>
                    <a:pt x="17400" y="0"/>
                    <a:pt x="171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a:off x="4995275" y="1568650"/>
              <a:ext cx="70250" cy="129225"/>
            </a:xfrm>
            <a:custGeom>
              <a:avLst/>
              <a:gdLst/>
              <a:ahLst/>
              <a:cxnLst/>
              <a:rect l="l" t="t" r="r" b="b"/>
              <a:pathLst>
                <a:path w="2810" h="5169" extrusionOk="0">
                  <a:moveTo>
                    <a:pt x="1020" y="323"/>
                  </a:moveTo>
                  <a:cubicBezTo>
                    <a:pt x="1020" y="323"/>
                    <a:pt x="1020" y="323"/>
                    <a:pt x="1021" y="323"/>
                  </a:cubicBezTo>
                  <a:lnTo>
                    <a:pt x="1021" y="323"/>
                  </a:lnTo>
                  <a:cubicBezTo>
                    <a:pt x="1020" y="323"/>
                    <a:pt x="1020" y="323"/>
                    <a:pt x="1020" y="323"/>
                  </a:cubicBezTo>
                  <a:close/>
                  <a:moveTo>
                    <a:pt x="1493" y="605"/>
                  </a:moveTo>
                  <a:lnTo>
                    <a:pt x="1496" y="607"/>
                  </a:lnTo>
                  <a:cubicBezTo>
                    <a:pt x="1500" y="611"/>
                    <a:pt x="1501" y="612"/>
                    <a:pt x="1501" y="612"/>
                  </a:cubicBezTo>
                  <a:cubicBezTo>
                    <a:pt x="1501" y="612"/>
                    <a:pt x="1496" y="608"/>
                    <a:pt x="1493" y="605"/>
                  </a:cubicBezTo>
                  <a:close/>
                  <a:moveTo>
                    <a:pt x="2508" y="2479"/>
                  </a:moveTo>
                  <a:cubicBezTo>
                    <a:pt x="2508" y="2480"/>
                    <a:pt x="2508" y="2483"/>
                    <a:pt x="2509" y="2492"/>
                  </a:cubicBezTo>
                  <a:cubicBezTo>
                    <a:pt x="2509" y="2488"/>
                    <a:pt x="2509" y="2483"/>
                    <a:pt x="2508" y="2479"/>
                  </a:cubicBezTo>
                  <a:close/>
                  <a:moveTo>
                    <a:pt x="1122" y="3802"/>
                  </a:moveTo>
                  <a:cubicBezTo>
                    <a:pt x="1123" y="3804"/>
                    <a:pt x="1125" y="3807"/>
                    <a:pt x="1127" y="3809"/>
                  </a:cubicBezTo>
                  <a:lnTo>
                    <a:pt x="1127" y="3809"/>
                  </a:lnTo>
                  <a:cubicBezTo>
                    <a:pt x="1126" y="3809"/>
                    <a:pt x="1126" y="3808"/>
                    <a:pt x="1126" y="3808"/>
                  </a:cubicBezTo>
                  <a:cubicBezTo>
                    <a:pt x="1123" y="3804"/>
                    <a:pt x="1122" y="3803"/>
                    <a:pt x="1122" y="3802"/>
                  </a:cubicBezTo>
                  <a:close/>
                  <a:moveTo>
                    <a:pt x="2472" y="4102"/>
                  </a:moveTo>
                  <a:cubicBezTo>
                    <a:pt x="2472" y="4103"/>
                    <a:pt x="2472" y="4104"/>
                    <a:pt x="2472" y="4104"/>
                  </a:cubicBezTo>
                  <a:cubicBezTo>
                    <a:pt x="2472" y="4104"/>
                    <a:pt x="2472" y="4103"/>
                    <a:pt x="2472" y="4102"/>
                  </a:cubicBezTo>
                  <a:close/>
                  <a:moveTo>
                    <a:pt x="512" y="0"/>
                  </a:moveTo>
                  <a:cubicBezTo>
                    <a:pt x="479" y="0"/>
                    <a:pt x="446" y="1"/>
                    <a:pt x="413" y="4"/>
                  </a:cubicBezTo>
                  <a:cubicBezTo>
                    <a:pt x="368" y="6"/>
                    <a:pt x="323" y="42"/>
                    <a:pt x="325" y="92"/>
                  </a:cubicBezTo>
                  <a:cubicBezTo>
                    <a:pt x="327" y="141"/>
                    <a:pt x="364" y="177"/>
                    <a:pt x="413" y="180"/>
                  </a:cubicBezTo>
                  <a:cubicBezTo>
                    <a:pt x="434" y="181"/>
                    <a:pt x="456" y="184"/>
                    <a:pt x="476" y="186"/>
                  </a:cubicBezTo>
                  <a:cubicBezTo>
                    <a:pt x="485" y="187"/>
                    <a:pt x="494" y="188"/>
                    <a:pt x="503" y="189"/>
                  </a:cubicBezTo>
                  <a:lnTo>
                    <a:pt x="503" y="189"/>
                  </a:lnTo>
                  <a:cubicBezTo>
                    <a:pt x="507" y="190"/>
                    <a:pt x="515" y="191"/>
                    <a:pt x="526" y="192"/>
                  </a:cubicBezTo>
                  <a:cubicBezTo>
                    <a:pt x="532" y="193"/>
                    <a:pt x="538" y="193"/>
                    <a:pt x="544" y="194"/>
                  </a:cubicBezTo>
                  <a:cubicBezTo>
                    <a:pt x="549" y="194"/>
                    <a:pt x="555" y="194"/>
                    <a:pt x="561" y="196"/>
                  </a:cubicBezTo>
                  <a:cubicBezTo>
                    <a:pt x="559" y="196"/>
                    <a:pt x="549" y="195"/>
                    <a:pt x="549" y="195"/>
                  </a:cubicBezTo>
                  <a:lnTo>
                    <a:pt x="549" y="195"/>
                  </a:lnTo>
                  <a:cubicBezTo>
                    <a:pt x="548" y="195"/>
                    <a:pt x="550" y="195"/>
                    <a:pt x="556" y="196"/>
                  </a:cubicBezTo>
                  <a:cubicBezTo>
                    <a:pt x="566" y="197"/>
                    <a:pt x="576" y="198"/>
                    <a:pt x="587" y="200"/>
                  </a:cubicBezTo>
                  <a:cubicBezTo>
                    <a:pt x="608" y="204"/>
                    <a:pt x="630" y="208"/>
                    <a:pt x="651" y="212"/>
                  </a:cubicBezTo>
                  <a:cubicBezTo>
                    <a:pt x="734" y="228"/>
                    <a:pt x="815" y="252"/>
                    <a:pt x="895" y="278"/>
                  </a:cubicBezTo>
                  <a:cubicBezTo>
                    <a:pt x="935" y="291"/>
                    <a:pt x="975" y="305"/>
                    <a:pt x="1014" y="322"/>
                  </a:cubicBezTo>
                  <a:cubicBezTo>
                    <a:pt x="1018" y="323"/>
                    <a:pt x="1021" y="325"/>
                    <a:pt x="1025" y="326"/>
                  </a:cubicBezTo>
                  <a:lnTo>
                    <a:pt x="1025" y="326"/>
                  </a:lnTo>
                  <a:cubicBezTo>
                    <a:pt x="1034" y="330"/>
                    <a:pt x="1043" y="333"/>
                    <a:pt x="1051" y="337"/>
                  </a:cubicBezTo>
                  <a:cubicBezTo>
                    <a:pt x="1070" y="346"/>
                    <a:pt x="1089" y="354"/>
                    <a:pt x="1107" y="363"/>
                  </a:cubicBezTo>
                  <a:cubicBezTo>
                    <a:pt x="1184" y="400"/>
                    <a:pt x="1259" y="443"/>
                    <a:pt x="1330" y="490"/>
                  </a:cubicBezTo>
                  <a:cubicBezTo>
                    <a:pt x="1365" y="513"/>
                    <a:pt x="1399" y="537"/>
                    <a:pt x="1434" y="561"/>
                  </a:cubicBezTo>
                  <a:cubicBezTo>
                    <a:pt x="1450" y="574"/>
                    <a:pt x="1467" y="586"/>
                    <a:pt x="1484" y="599"/>
                  </a:cubicBezTo>
                  <a:lnTo>
                    <a:pt x="1487" y="602"/>
                  </a:lnTo>
                  <a:lnTo>
                    <a:pt x="1487" y="602"/>
                  </a:lnTo>
                  <a:cubicBezTo>
                    <a:pt x="1488" y="602"/>
                    <a:pt x="1488" y="603"/>
                    <a:pt x="1490" y="604"/>
                  </a:cubicBezTo>
                  <a:cubicBezTo>
                    <a:pt x="1500" y="612"/>
                    <a:pt x="1510" y="619"/>
                    <a:pt x="1521" y="628"/>
                  </a:cubicBezTo>
                  <a:cubicBezTo>
                    <a:pt x="1586" y="681"/>
                    <a:pt x="1650" y="738"/>
                    <a:pt x="1710" y="798"/>
                  </a:cubicBezTo>
                  <a:cubicBezTo>
                    <a:pt x="1773" y="861"/>
                    <a:pt x="1832" y="926"/>
                    <a:pt x="1888" y="994"/>
                  </a:cubicBezTo>
                  <a:cubicBezTo>
                    <a:pt x="1901" y="1011"/>
                    <a:pt x="1916" y="1027"/>
                    <a:pt x="1929" y="1044"/>
                  </a:cubicBezTo>
                  <a:cubicBezTo>
                    <a:pt x="1929" y="1045"/>
                    <a:pt x="1930" y="1045"/>
                    <a:pt x="1930" y="1046"/>
                  </a:cubicBezTo>
                  <a:lnTo>
                    <a:pt x="1930" y="1046"/>
                  </a:lnTo>
                  <a:cubicBezTo>
                    <a:pt x="1928" y="1043"/>
                    <a:pt x="1926" y="1041"/>
                    <a:pt x="1926" y="1041"/>
                  </a:cubicBezTo>
                  <a:lnTo>
                    <a:pt x="1926" y="1041"/>
                  </a:lnTo>
                  <a:cubicBezTo>
                    <a:pt x="1926" y="1041"/>
                    <a:pt x="1928" y="1044"/>
                    <a:pt x="1937" y="1056"/>
                  </a:cubicBezTo>
                  <a:cubicBezTo>
                    <a:pt x="1935" y="1053"/>
                    <a:pt x="1932" y="1049"/>
                    <a:pt x="1930" y="1046"/>
                  </a:cubicBezTo>
                  <a:lnTo>
                    <a:pt x="1930" y="1046"/>
                  </a:lnTo>
                  <a:cubicBezTo>
                    <a:pt x="1931" y="1047"/>
                    <a:pt x="1932" y="1048"/>
                    <a:pt x="1932" y="1049"/>
                  </a:cubicBezTo>
                  <a:cubicBezTo>
                    <a:pt x="1939" y="1058"/>
                    <a:pt x="1947" y="1068"/>
                    <a:pt x="1954" y="1077"/>
                  </a:cubicBezTo>
                  <a:cubicBezTo>
                    <a:pt x="1981" y="1113"/>
                    <a:pt x="2007" y="1151"/>
                    <a:pt x="2032" y="1189"/>
                  </a:cubicBezTo>
                  <a:cubicBezTo>
                    <a:pt x="2131" y="1335"/>
                    <a:pt x="2215" y="1490"/>
                    <a:pt x="2287" y="1651"/>
                  </a:cubicBezTo>
                  <a:cubicBezTo>
                    <a:pt x="2288" y="1654"/>
                    <a:pt x="2292" y="1665"/>
                    <a:pt x="2295" y="1671"/>
                  </a:cubicBezTo>
                  <a:lnTo>
                    <a:pt x="2295" y="1671"/>
                  </a:lnTo>
                  <a:cubicBezTo>
                    <a:pt x="2293" y="1667"/>
                    <a:pt x="2292" y="1663"/>
                    <a:pt x="2291" y="1663"/>
                  </a:cubicBezTo>
                  <a:lnTo>
                    <a:pt x="2291" y="1663"/>
                  </a:lnTo>
                  <a:cubicBezTo>
                    <a:pt x="2291" y="1663"/>
                    <a:pt x="2292" y="1665"/>
                    <a:pt x="2294" y="1670"/>
                  </a:cubicBezTo>
                  <a:cubicBezTo>
                    <a:pt x="2296" y="1674"/>
                    <a:pt x="2297" y="1676"/>
                    <a:pt x="2297" y="1676"/>
                  </a:cubicBezTo>
                  <a:cubicBezTo>
                    <a:pt x="2297" y="1676"/>
                    <a:pt x="2296" y="1674"/>
                    <a:pt x="2295" y="1671"/>
                  </a:cubicBezTo>
                  <a:lnTo>
                    <a:pt x="2295" y="1671"/>
                  </a:lnTo>
                  <a:cubicBezTo>
                    <a:pt x="2298" y="1677"/>
                    <a:pt x="2301" y="1686"/>
                    <a:pt x="2302" y="1689"/>
                  </a:cubicBezTo>
                  <a:cubicBezTo>
                    <a:pt x="2311" y="1709"/>
                    <a:pt x="2319" y="1730"/>
                    <a:pt x="2327" y="1752"/>
                  </a:cubicBezTo>
                  <a:cubicBezTo>
                    <a:pt x="2343" y="1794"/>
                    <a:pt x="2358" y="1835"/>
                    <a:pt x="2371" y="1877"/>
                  </a:cubicBezTo>
                  <a:cubicBezTo>
                    <a:pt x="2402" y="1970"/>
                    <a:pt x="2427" y="2062"/>
                    <a:pt x="2449" y="2158"/>
                  </a:cubicBezTo>
                  <a:cubicBezTo>
                    <a:pt x="2473" y="2263"/>
                    <a:pt x="2497" y="2371"/>
                    <a:pt x="2508" y="2479"/>
                  </a:cubicBezTo>
                  <a:lnTo>
                    <a:pt x="2508" y="2479"/>
                  </a:lnTo>
                  <a:cubicBezTo>
                    <a:pt x="2508" y="2479"/>
                    <a:pt x="2508" y="2479"/>
                    <a:pt x="2508" y="2479"/>
                  </a:cubicBezTo>
                  <a:lnTo>
                    <a:pt x="2508" y="2479"/>
                  </a:lnTo>
                  <a:cubicBezTo>
                    <a:pt x="2508" y="2479"/>
                    <a:pt x="2511" y="2504"/>
                    <a:pt x="2512" y="2510"/>
                  </a:cubicBezTo>
                  <a:cubicBezTo>
                    <a:pt x="2514" y="2524"/>
                    <a:pt x="2515" y="2537"/>
                    <a:pt x="2517" y="2551"/>
                  </a:cubicBezTo>
                  <a:cubicBezTo>
                    <a:pt x="2520" y="2581"/>
                    <a:pt x="2524" y="2610"/>
                    <a:pt x="2526" y="2639"/>
                  </a:cubicBezTo>
                  <a:cubicBezTo>
                    <a:pt x="2532" y="2697"/>
                    <a:pt x="2536" y="2754"/>
                    <a:pt x="2539" y="2811"/>
                  </a:cubicBezTo>
                  <a:cubicBezTo>
                    <a:pt x="2552" y="3038"/>
                    <a:pt x="2549" y="3267"/>
                    <a:pt x="2534" y="3493"/>
                  </a:cubicBezTo>
                  <a:cubicBezTo>
                    <a:pt x="2527" y="3609"/>
                    <a:pt x="2517" y="3725"/>
                    <a:pt x="2505" y="3840"/>
                  </a:cubicBezTo>
                  <a:cubicBezTo>
                    <a:pt x="2497" y="3897"/>
                    <a:pt x="2492" y="3953"/>
                    <a:pt x="2484" y="4009"/>
                  </a:cubicBezTo>
                  <a:cubicBezTo>
                    <a:pt x="2481" y="4037"/>
                    <a:pt x="2477" y="4066"/>
                    <a:pt x="2474" y="4093"/>
                  </a:cubicBezTo>
                  <a:cubicBezTo>
                    <a:pt x="2473" y="4097"/>
                    <a:pt x="2473" y="4100"/>
                    <a:pt x="2472" y="4102"/>
                  </a:cubicBezTo>
                  <a:lnTo>
                    <a:pt x="2472" y="4102"/>
                  </a:lnTo>
                  <a:cubicBezTo>
                    <a:pt x="2473" y="4098"/>
                    <a:pt x="2474" y="4090"/>
                    <a:pt x="2475" y="4089"/>
                  </a:cubicBezTo>
                  <a:lnTo>
                    <a:pt x="2475" y="4089"/>
                  </a:lnTo>
                  <a:cubicBezTo>
                    <a:pt x="2474" y="4097"/>
                    <a:pt x="2472" y="4104"/>
                    <a:pt x="2471" y="4112"/>
                  </a:cubicBezTo>
                  <a:cubicBezTo>
                    <a:pt x="2469" y="4128"/>
                    <a:pt x="2467" y="4143"/>
                    <a:pt x="2464" y="4159"/>
                  </a:cubicBezTo>
                  <a:cubicBezTo>
                    <a:pt x="2432" y="4388"/>
                    <a:pt x="2394" y="4617"/>
                    <a:pt x="2355" y="4845"/>
                  </a:cubicBezTo>
                  <a:cubicBezTo>
                    <a:pt x="2354" y="4850"/>
                    <a:pt x="2353" y="4854"/>
                    <a:pt x="2352" y="4859"/>
                  </a:cubicBezTo>
                  <a:lnTo>
                    <a:pt x="2352" y="4859"/>
                  </a:lnTo>
                  <a:cubicBezTo>
                    <a:pt x="2240" y="4798"/>
                    <a:pt x="2130" y="4732"/>
                    <a:pt x="2024" y="4660"/>
                  </a:cubicBezTo>
                  <a:cubicBezTo>
                    <a:pt x="1986" y="4634"/>
                    <a:pt x="1948" y="4606"/>
                    <a:pt x="1910" y="4579"/>
                  </a:cubicBezTo>
                  <a:cubicBezTo>
                    <a:pt x="1892" y="4565"/>
                    <a:pt x="1873" y="4551"/>
                    <a:pt x="1855" y="4537"/>
                  </a:cubicBezTo>
                  <a:cubicBezTo>
                    <a:pt x="1854" y="4537"/>
                    <a:pt x="1853" y="4536"/>
                    <a:pt x="1852" y="4535"/>
                  </a:cubicBezTo>
                  <a:lnTo>
                    <a:pt x="1852" y="4535"/>
                  </a:lnTo>
                  <a:cubicBezTo>
                    <a:pt x="1852" y="4535"/>
                    <a:pt x="1851" y="4535"/>
                    <a:pt x="1850" y="4534"/>
                  </a:cubicBezTo>
                  <a:cubicBezTo>
                    <a:pt x="1849" y="4532"/>
                    <a:pt x="1847" y="4531"/>
                    <a:pt x="1846" y="4530"/>
                  </a:cubicBezTo>
                  <a:lnTo>
                    <a:pt x="1846" y="4530"/>
                  </a:lnTo>
                  <a:cubicBezTo>
                    <a:pt x="1845" y="4530"/>
                    <a:pt x="1845" y="4529"/>
                    <a:pt x="1844" y="4529"/>
                  </a:cubicBezTo>
                  <a:cubicBezTo>
                    <a:pt x="1843" y="4528"/>
                    <a:pt x="1841" y="4527"/>
                    <a:pt x="1840" y="4526"/>
                  </a:cubicBezTo>
                  <a:lnTo>
                    <a:pt x="1840" y="4526"/>
                  </a:lnTo>
                  <a:cubicBezTo>
                    <a:pt x="1834" y="4521"/>
                    <a:pt x="1827" y="4516"/>
                    <a:pt x="1820" y="4511"/>
                  </a:cubicBezTo>
                  <a:cubicBezTo>
                    <a:pt x="1748" y="4453"/>
                    <a:pt x="1677" y="4392"/>
                    <a:pt x="1608" y="4330"/>
                  </a:cubicBezTo>
                  <a:cubicBezTo>
                    <a:pt x="1471" y="4205"/>
                    <a:pt x="1343" y="4072"/>
                    <a:pt x="1224" y="3930"/>
                  </a:cubicBezTo>
                  <a:cubicBezTo>
                    <a:pt x="1195" y="3894"/>
                    <a:pt x="1165" y="3858"/>
                    <a:pt x="1136" y="3821"/>
                  </a:cubicBezTo>
                  <a:cubicBezTo>
                    <a:pt x="1133" y="3817"/>
                    <a:pt x="1130" y="3813"/>
                    <a:pt x="1127" y="3809"/>
                  </a:cubicBezTo>
                  <a:lnTo>
                    <a:pt x="1127" y="3809"/>
                  </a:lnTo>
                  <a:cubicBezTo>
                    <a:pt x="1129" y="3813"/>
                    <a:pt x="1132" y="3816"/>
                    <a:pt x="1132" y="3816"/>
                  </a:cubicBezTo>
                  <a:cubicBezTo>
                    <a:pt x="1130" y="3814"/>
                    <a:pt x="1128" y="3811"/>
                    <a:pt x="1127" y="3809"/>
                  </a:cubicBezTo>
                  <a:lnTo>
                    <a:pt x="1127" y="3809"/>
                  </a:lnTo>
                  <a:cubicBezTo>
                    <a:pt x="1127" y="3809"/>
                    <a:pt x="1127" y="3809"/>
                    <a:pt x="1127" y="3809"/>
                  </a:cubicBezTo>
                  <a:lnTo>
                    <a:pt x="1127" y="3809"/>
                  </a:lnTo>
                  <a:cubicBezTo>
                    <a:pt x="1125" y="3806"/>
                    <a:pt x="1122" y="3802"/>
                    <a:pt x="1122" y="3802"/>
                  </a:cubicBezTo>
                  <a:lnTo>
                    <a:pt x="1122" y="3802"/>
                  </a:lnTo>
                  <a:cubicBezTo>
                    <a:pt x="1122" y="3802"/>
                    <a:pt x="1122" y="3802"/>
                    <a:pt x="1122" y="3802"/>
                  </a:cubicBezTo>
                  <a:lnTo>
                    <a:pt x="1122" y="3802"/>
                  </a:lnTo>
                  <a:cubicBezTo>
                    <a:pt x="1118" y="3798"/>
                    <a:pt x="1115" y="3793"/>
                    <a:pt x="1111" y="3789"/>
                  </a:cubicBezTo>
                  <a:cubicBezTo>
                    <a:pt x="1096" y="3769"/>
                    <a:pt x="1080" y="3748"/>
                    <a:pt x="1066" y="3728"/>
                  </a:cubicBezTo>
                  <a:cubicBezTo>
                    <a:pt x="1013" y="3654"/>
                    <a:pt x="960" y="3578"/>
                    <a:pt x="911" y="3502"/>
                  </a:cubicBezTo>
                  <a:cubicBezTo>
                    <a:pt x="810" y="3344"/>
                    <a:pt x="720" y="3178"/>
                    <a:pt x="639" y="3008"/>
                  </a:cubicBezTo>
                  <a:cubicBezTo>
                    <a:pt x="620" y="2968"/>
                    <a:pt x="601" y="2926"/>
                    <a:pt x="583" y="2883"/>
                  </a:cubicBezTo>
                  <a:cubicBezTo>
                    <a:pt x="578" y="2874"/>
                    <a:pt x="574" y="2863"/>
                    <a:pt x="569" y="2852"/>
                  </a:cubicBezTo>
                  <a:cubicBezTo>
                    <a:pt x="567" y="2848"/>
                    <a:pt x="566" y="2846"/>
                    <a:pt x="566" y="2846"/>
                  </a:cubicBezTo>
                  <a:lnTo>
                    <a:pt x="566" y="2846"/>
                  </a:lnTo>
                  <a:cubicBezTo>
                    <a:pt x="567" y="2846"/>
                    <a:pt x="573" y="2861"/>
                    <a:pt x="574" y="2862"/>
                  </a:cubicBezTo>
                  <a:cubicBezTo>
                    <a:pt x="571" y="2856"/>
                    <a:pt x="568" y="2850"/>
                    <a:pt x="565" y="2843"/>
                  </a:cubicBezTo>
                  <a:cubicBezTo>
                    <a:pt x="557" y="2823"/>
                    <a:pt x="547" y="2801"/>
                    <a:pt x="539" y="2780"/>
                  </a:cubicBezTo>
                  <a:cubicBezTo>
                    <a:pt x="505" y="2692"/>
                    <a:pt x="474" y="2604"/>
                    <a:pt x="444" y="2515"/>
                  </a:cubicBezTo>
                  <a:cubicBezTo>
                    <a:pt x="386" y="2338"/>
                    <a:pt x="339" y="2160"/>
                    <a:pt x="304" y="1978"/>
                  </a:cubicBezTo>
                  <a:cubicBezTo>
                    <a:pt x="294" y="1932"/>
                    <a:pt x="287" y="1886"/>
                    <a:pt x="279" y="1840"/>
                  </a:cubicBezTo>
                  <a:cubicBezTo>
                    <a:pt x="275" y="1819"/>
                    <a:pt x="273" y="1797"/>
                    <a:pt x="269" y="1776"/>
                  </a:cubicBezTo>
                  <a:cubicBezTo>
                    <a:pt x="268" y="1764"/>
                    <a:pt x="266" y="1754"/>
                    <a:pt x="264" y="1742"/>
                  </a:cubicBezTo>
                  <a:lnTo>
                    <a:pt x="264" y="1742"/>
                  </a:lnTo>
                  <a:cubicBezTo>
                    <a:pt x="265" y="1750"/>
                    <a:pt x="267" y="1757"/>
                    <a:pt x="267" y="1757"/>
                  </a:cubicBezTo>
                  <a:cubicBezTo>
                    <a:pt x="267" y="1757"/>
                    <a:pt x="266" y="1753"/>
                    <a:pt x="264" y="1741"/>
                  </a:cubicBezTo>
                  <a:lnTo>
                    <a:pt x="264" y="1741"/>
                  </a:lnTo>
                  <a:cubicBezTo>
                    <a:pt x="264" y="1742"/>
                    <a:pt x="264" y="1742"/>
                    <a:pt x="264" y="1742"/>
                  </a:cubicBezTo>
                  <a:lnTo>
                    <a:pt x="264" y="1742"/>
                  </a:lnTo>
                  <a:cubicBezTo>
                    <a:pt x="263" y="1735"/>
                    <a:pt x="262" y="1728"/>
                    <a:pt x="262" y="1725"/>
                  </a:cubicBezTo>
                  <a:cubicBezTo>
                    <a:pt x="251" y="1633"/>
                    <a:pt x="243" y="1541"/>
                    <a:pt x="237" y="1449"/>
                  </a:cubicBezTo>
                  <a:cubicBezTo>
                    <a:pt x="226" y="1264"/>
                    <a:pt x="229" y="1077"/>
                    <a:pt x="243" y="893"/>
                  </a:cubicBezTo>
                  <a:cubicBezTo>
                    <a:pt x="246" y="848"/>
                    <a:pt x="251" y="802"/>
                    <a:pt x="256" y="757"/>
                  </a:cubicBezTo>
                  <a:cubicBezTo>
                    <a:pt x="257" y="745"/>
                    <a:pt x="259" y="735"/>
                    <a:pt x="261" y="723"/>
                  </a:cubicBezTo>
                  <a:cubicBezTo>
                    <a:pt x="261" y="719"/>
                    <a:pt x="262" y="711"/>
                    <a:pt x="263" y="705"/>
                  </a:cubicBezTo>
                  <a:lnTo>
                    <a:pt x="263" y="705"/>
                  </a:lnTo>
                  <a:cubicBezTo>
                    <a:pt x="266" y="685"/>
                    <a:pt x="268" y="664"/>
                    <a:pt x="271" y="644"/>
                  </a:cubicBezTo>
                  <a:cubicBezTo>
                    <a:pt x="286" y="551"/>
                    <a:pt x="304" y="459"/>
                    <a:pt x="324" y="367"/>
                  </a:cubicBezTo>
                  <a:cubicBezTo>
                    <a:pt x="334" y="323"/>
                    <a:pt x="344" y="278"/>
                    <a:pt x="357" y="234"/>
                  </a:cubicBezTo>
                  <a:cubicBezTo>
                    <a:pt x="371" y="181"/>
                    <a:pt x="339" y="118"/>
                    <a:pt x="284" y="106"/>
                  </a:cubicBezTo>
                  <a:cubicBezTo>
                    <a:pt x="276" y="104"/>
                    <a:pt x="267" y="103"/>
                    <a:pt x="259" y="103"/>
                  </a:cubicBezTo>
                  <a:cubicBezTo>
                    <a:pt x="213" y="103"/>
                    <a:pt x="170" y="132"/>
                    <a:pt x="157" y="179"/>
                  </a:cubicBezTo>
                  <a:cubicBezTo>
                    <a:pt x="131" y="271"/>
                    <a:pt x="105" y="361"/>
                    <a:pt x="86" y="455"/>
                  </a:cubicBezTo>
                  <a:cubicBezTo>
                    <a:pt x="66" y="554"/>
                    <a:pt x="50" y="654"/>
                    <a:pt x="37" y="754"/>
                  </a:cubicBezTo>
                  <a:cubicBezTo>
                    <a:pt x="12" y="939"/>
                    <a:pt x="0" y="1128"/>
                    <a:pt x="4" y="1316"/>
                  </a:cubicBezTo>
                  <a:cubicBezTo>
                    <a:pt x="8" y="1698"/>
                    <a:pt x="67" y="2080"/>
                    <a:pt x="170" y="2448"/>
                  </a:cubicBezTo>
                  <a:cubicBezTo>
                    <a:pt x="276" y="2818"/>
                    <a:pt x="432" y="3177"/>
                    <a:pt x="628" y="3508"/>
                  </a:cubicBezTo>
                  <a:cubicBezTo>
                    <a:pt x="823" y="3836"/>
                    <a:pt x="1060" y="4142"/>
                    <a:pt x="1334" y="4410"/>
                  </a:cubicBezTo>
                  <a:cubicBezTo>
                    <a:pt x="1608" y="4679"/>
                    <a:pt x="1920" y="4912"/>
                    <a:pt x="2260" y="5090"/>
                  </a:cubicBezTo>
                  <a:cubicBezTo>
                    <a:pt x="2300" y="5112"/>
                    <a:pt x="2340" y="5133"/>
                    <a:pt x="2382" y="5152"/>
                  </a:cubicBezTo>
                  <a:cubicBezTo>
                    <a:pt x="2404" y="5163"/>
                    <a:pt x="2425" y="5169"/>
                    <a:pt x="2447" y="5169"/>
                  </a:cubicBezTo>
                  <a:cubicBezTo>
                    <a:pt x="2462" y="5169"/>
                    <a:pt x="2477" y="5166"/>
                    <a:pt x="2493" y="5159"/>
                  </a:cubicBezTo>
                  <a:cubicBezTo>
                    <a:pt x="2526" y="5145"/>
                    <a:pt x="2558" y="5115"/>
                    <a:pt x="2565" y="5079"/>
                  </a:cubicBezTo>
                  <a:cubicBezTo>
                    <a:pt x="2649" y="4605"/>
                    <a:pt x="2731" y="4131"/>
                    <a:pt x="2770" y="3652"/>
                  </a:cubicBezTo>
                  <a:cubicBezTo>
                    <a:pt x="2809" y="3182"/>
                    <a:pt x="2803" y="2707"/>
                    <a:pt x="2716" y="2243"/>
                  </a:cubicBezTo>
                  <a:cubicBezTo>
                    <a:pt x="2644" y="1859"/>
                    <a:pt x="2508" y="1489"/>
                    <a:pt x="2301" y="1157"/>
                  </a:cubicBezTo>
                  <a:cubicBezTo>
                    <a:pt x="2107" y="845"/>
                    <a:pt x="1854" y="559"/>
                    <a:pt x="1549" y="350"/>
                  </a:cubicBezTo>
                  <a:cubicBezTo>
                    <a:pt x="1399" y="248"/>
                    <a:pt x="1237" y="165"/>
                    <a:pt x="1067" y="103"/>
                  </a:cubicBezTo>
                  <a:cubicBezTo>
                    <a:pt x="897" y="41"/>
                    <a:pt x="722" y="9"/>
                    <a:pt x="544" y="1"/>
                  </a:cubicBezTo>
                  <a:cubicBezTo>
                    <a:pt x="533" y="0"/>
                    <a:pt x="522" y="0"/>
                    <a:pt x="5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a:off x="4999250" y="1522975"/>
              <a:ext cx="117000" cy="56825"/>
            </a:xfrm>
            <a:custGeom>
              <a:avLst/>
              <a:gdLst/>
              <a:ahLst/>
              <a:cxnLst/>
              <a:rect l="l" t="t" r="r" b="b"/>
              <a:pathLst>
                <a:path w="4680" h="2273" extrusionOk="0">
                  <a:moveTo>
                    <a:pt x="2267" y="281"/>
                  </a:moveTo>
                  <a:lnTo>
                    <a:pt x="2243" y="284"/>
                  </a:lnTo>
                  <a:lnTo>
                    <a:pt x="2243" y="284"/>
                  </a:lnTo>
                  <a:cubicBezTo>
                    <a:pt x="2251" y="283"/>
                    <a:pt x="2259" y="282"/>
                    <a:pt x="2267" y="281"/>
                  </a:cubicBezTo>
                  <a:close/>
                  <a:moveTo>
                    <a:pt x="1565" y="463"/>
                  </a:moveTo>
                  <a:cubicBezTo>
                    <a:pt x="1564" y="463"/>
                    <a:pt x="1562" y="464"/>
                    <a:pt x="1560" y="465"/>
                  </a:cubicBezTo>
                  <a:lnTo>
                    <a:pt x="1560" y="465"/>
                  </a:lnTo>
                  <a:cubicBezTo>
                    <a:pt x="1562" y="464"/>
                    <a:pt x="1563" y="464"/>
                    <a:pt x="1565" y="463"/>
                  </a:cubicBezTo>
                  <a:close/>
                  <a:moveTo>
                    <a:pt x="3849" y="1205"/>
                  </a:moveTo>
                  <a:cubicBezTo>
                    <a:pt x="3849" y="1205"/>
                    <a:pt x="3848" y="1206"/>
                    <a:pt x="3846" y="1208"/>
                  </a:cubicBezTo>
                  <a:cubicBezTo>
                    <a:pt x="3846" y="1208"/>
                    <a:pt x="3845" y="1208"/>
                    <a:pt x="3845" y="1208"/>
                  </a:cubicBezTo>
                  <a:lnTo>
                    <a:pt x="3845" y="1208"/>
                  </a:lnTo>
                  <a:cubicBezTo>
                    <a:pt x="3847" y="1207"/>
                    <a:pt x="3849" y="1205"/>
                    <a:pt x="3849" y="1205"/>
                  </a:cubicBezTo>
                  <a:close/>
                  <a:moveTo>
                    <a:pt x="540" y="1234"/>
                  </a:moveTo>
                  <a:lnTo>
                    <a:pt x="540" y="1234"/>
                  </a:lnTo>
                  <a:cubicBezTo>
                    <a:pt x="540" y="1234"/>
                    <a:pt x="540" y="1235"/>
                    <a:pt x="540" y="1235"/>
                  </a:cubicBezTo>
                  <a:cubicBezTo>
                    <a:pt x="537" y="1238"/>
                    <a:pt x="533" y="1244"/>
                    <a:pt x="533" y="1244"/>
                  </a:cubicBezTo>
                  <a:cubicBezTo>
                    <a:pt x="534" y="1244"/>
                    <a:pt x="535" y="1242"/>
                    <a:pt x="540" y="1234"/>
                  </a:cubicBezTo>
                  <a:close/>
                  <a:moveTo>
                    <a:pt x="2690" y="256"/>
                  </a:moveTo>
                  <a:cubicBezTo>
                    <a:pt x="2868" y="256"/>
                    <a:pt x="3045" y="269"/>
                    <a:pt x="3221" y="292"/>
                  </a:cubicBezTo>
                  <a:lnTo>
                    <a:pt x="3187" y="288"/>
                  </a:lnTo>
                  <a:lnTo>
                    <a:pt x="3187" y="288"/>
                  </a:lnTo>
                  <a:cubicBezTo>
                    <a:pt x="3209" y="291"/>
                    <a:pt x="3230" y="294"/>
                    <a:pt x="3252" y="297"/>
                  </a:cubicBezTo>
                  <a:lnTo>
                    <a:pt x="3252" y="297"/>
                  </a:lnTo>
                  <a:cubicBezTo>
                    <a:pt x="3179" y="331"/>
                    <a:pt x="3106" y="365"/>
                    <a:pt x="3033" y="399"/>
                  </a:cubicBezTo>
                  <a:cubicBezTo>
                    <a:pt x="2799" y="508"/>
                    <a:pt x="2568" y="621"/>
                    <a:pt x="2334" y="729"/>
                  </a:cubicBezTo>
                  <a:cubicBezTo>
                    <a:pt x="1867" y="946"/>
                    <a:pt x="1402" y="1161"/>
                    <a:pt x="937" y="1378"/>
                  </a:cubicBezTo>
                  <a:cubicBezTo>
                    <a:pt x="714" y="1482"/>
                    <a:pt x="491" y="1586"/>
                    <a:pt x="268" y="1689"/>
                  </a:cubicBezTo>
                  <a:lnTo>
                    <a:pt x="268" y="1689"/>
                  </a:lnTo>
                  <a:cubicBezTo>
                    <a:pt x="273" y="1679"/>
                    <a:pt x="278" y="1670"/>
                    <a:pt x="283" y="1660"/>
                  </a:cubicBezTo>
                  <a:cubicBezTo>
                    <a:pt x="325" y="1571"/>
                    <a:pt x="373" y="1483"/>
                    <a:pt x="425" y="1399"/>
                  </a:cubicBezTo>
                  <a:cubicBezTo>
                    <a:pt x="451" y="1358"/>
                    <a:pt x="479" y="1317"/>
                    <a:pt x="507" y="1278"/>
                  </a:cubicBezTo>
                  <a:cubicBezTo>
                    <a:pt x="515" y="1267"/>
                    <a:pt x="523" y="1256"/>
                    <a:pt x="530" y="1247"/>
                  </a:cubicBezTo>
                  <a:cubicBezTo>
                    <a:pt x="535" y="1242"/>
                    <a:pt x="538" y="1236"/>
                    <a:pt x="542" y="1231"/>
                  </a:cubicBezTo>
                  <a:lnTo>
                    <a:pt x="542" y="1231"/>
                  </a:lnTo>
                  <a:cubicBezTo>
                    <a:pt x="541" y="1232"/>
                    <a:pt x="541" y="1233"/>
                    <a:pt x="540" y="1234"/>
                  </a:cubicBezTo>
                  <a:lnTo>
                    <a:pt x="540" y="1234"/>
                  </a:lnTo>
                  <a:cubicBezTo>
                    <a:pt x="547" y="1226"/>
                    <a:pt x="553" y="1217"/>
                    <a:pt x="560" y="1209"/>
                  </a:cubicBezTo>
                  <a:lnTo>
                    <a:pt x="560" y="1209"/>
                  </a:lnTo>
                  <a:cubicBezTo>
                    <a:pt x="557" y="1213"/>
                    <a:pt x="552" y="1219"/>
                    <a:pt x="552" y="1219"/>
                  </a:cubicBezTo>
                  <a:cubicBezTo>
                    <a:pt x="552" y="1219"/>
                    <a:pt x="555" y="1216"/>
                    <a:pt x="562" y="1206"/>
                  </a:cubicBezTo>
                  <a:lnTo>
                    <a:pt x="562" y="1206"/>
                  </a:lnTo>
                  <a:cubicBezTo>
                    <a:pt x="561" y="1207"/>
                    <a:pt x="561" y="1208"/>
                    <a:pt x="560" y="1209"/>
                  </a:cubicBezTo>
                  <a:lnTo>
                    <a:pt x="560" y="1209"/>
                  </a:lnTo>
                  <a:cubicBezTo>
                    <a:pt x="560" y="1209"/>
                    <a:pt x="561" y="1208"/>
                    <a:pt x="561" y="1208"/>
                  </a:cubicBezTo>
                  <a:cubicBezTo>
                    <a:pt x="570" y="1196"/>
                    <a:pt x="580" y="1184"/>
                    <a:pt x="589" y="1173"/>
                  </a:cubicBezTo>
                  <a:cubicBezTo>
                    <a:pt x="654" y="1096"/>
                    <a:pt x="724" y="1022"/>
                    <a:pt x="798" y="953"/>
                  </a:cubicBezTo>
                  <a:cubicBezTo>
                    <a:pt x="835" y="920"/>
                    <a:pt x="871" y="886"/>
                    <a:pt x="911" y="855"/>
                  </a:cubicBezTo>
                  <a:cubicBezTo>
                    <a:pt x="927" y="842"/>
                    <a:pt x="942" y="829"/>
                    <a:pt x="958" y="816"/>
                  </a:cubicBezTo>
                  <a:lnTo>
                    <a:pt x="958" y="816"/>
                  </a:lnTo>
                  <a:cubicBezTo>
                    <a:pt x="958" y="816"/>
                    <a:pt x="958" y="816"/>
                    <a:pt x="958" y="816"/>
                  </a:cubicBezTo>
                  <a:cubicBezTo>
                    <a:pt x="959" y="816"/>
                    <a:pt x="975" y="804"/>
                    <a:pt x="979" y="801"/>
                  </a:cubicBezTo>
                  <a:cubicBezTo>
                    <a:pt x="990" y="791"/>
                    <a:pt x="1004" y="783"/>
                    <a:pt x="1015" y="773"/>
                  </a:cubicBezTo>
                  <a:cubicBezTo>
                    <a:pt x="1181" y="654"/>
                    <a:pt x="1360" y="552"/>
                    <a:pt x="1547" y="471"/>
                  </a:cubicBezTo>
                  <a:cubicBezTo>
                    <a:pt x="1550" y="470"/>
                    <a:pt x="1553" y="469"/>
                    <a:pt x="1556" y="467"/>
                  </a:cubicBezTo>
                  <a:lnTo>
                    <a:pt x="1556" y="467"/>
                  </a:lnTo>
                  <a:cubicBezTo>
                    <a:pt x="1549" y="470"/>
                    <a:pt x="1546" y="472"/>
                    <a:pt x="1546" y="472"/>
                  </a:cubicBezTo>
                  <a:cubicBezTo>
                    <a:pt x="1546" y="472"/>
                    <a:pt x="1554" y="468"/>
                    <a:pt x="1560" y="465"/>
                  </a:cubicBezTo>
                  <a:lnTo>
                    <a:pt x="1560" y="465"/>
                  </a:lnTo>
                  <a:cubicBezTo>
                    <a:pt x="1559" y="466"/>
                    <a:pt x="1557" y="467"/>
                    <a:pt x="1556" y="467"/>
                  </a:cubicBezTo>
                  <a:lnTo>
                    <a:pt x="1556" y="467"/>
                  </a:lnTo>
                  <a:cubicBezTo>
                    <a:pt x="1558" y="466"/>
                    <a:pt x="1561" y="465"/>
                    <a:pt x="1565" y="463"/>
                  </a:cubicBezTo>
                  <a:lnTo>
                    <a:pt x="1565" y="463"/>
                  </a:lnTo>
                  <a:cubicBezTo>
                    <a:pt x="1565" y="463"/>
                    <a:pt x="1565" y="463"/>
                    <a:pt x="1565" y="463"/>
                  </a:cubicBezTo>
                  <a:lnTo>
                    <a:pt x="1565" y="463"/>
                  </a:lnTo>
                  <a:cubicBezTo>
                    <a:pt x="1565" y="463"/>
                    <a:pt x="1565" y="463"/>
                    <a:pt x="1565" y="463"/>
                  </a:cubicBezTo>
                  <a:cubicBezTo>
                    <a:pt x="1577" y="458"/>
                    <a:pt x="1589" y="453"/>
                    <a:pt x="1601" y="449"/>
                  </a:cubicBezTo>
                  <a:cubicBezTo>
                    <a:pt x="1627" y="438"/>
                    <a:pt x="1654" y="428"/>
                    <a:pt x="1681" y="419"/>
                  </a:cubicBezTo>
                  <a:cubicBezTo>
                    <a:pt x="1736" y="400"/>
                    <a:pt x="1792" y="382"/>
                    <a:pt x="1848" y="365"/>
                  </a:cubicBezTo>
                  <a:cubicBezTo>
                    <a:pt x="1977" y="330"/>
                    <a:pt x="2106" y="304"/>
                    <a:pt x="2238" y="285"/>
                  </a:cubicBezTo>
                  <a:lnTo>
                    <a:pt x="2238" y="285"/>
                  </a:lnTo>
                  <a:cubicBezTo>
                    <a:pt x="2388" y="265"/>
                    <a:pt x="2539" y="256"/>
                    <a:pt x="2690" y="256"/>
                  </a:cubicBezTo>
                  <a:close/>
                  <a:moveTo>
                    <a:pt x="3550" y="351"/>
                  </a:moveTo>
                  <a:cubicBezTo>
                    <a:pt x="3781" y="401"/>
                    <a:pt x="4008" y="466"/>
                    <a:pt x="4230" y="543"/>
                  </a:cubicBezTo>
                  <a:cubicBezTo>
                    <a:pt x="4277" y="559"/>
                    <a:pt x="4324" y="575"/>
                    <a:pt x="4371" y="593"/>
                  </a:cubicBezTo>
                  <a:lnTo>
                    <a:pt x="4371" y="593"/>
                  </a:lnTo>
                  <a:cubicBezTo>
                    <a:pt x="4329" y="671"/>
                    <a:pt x="4281" y="747"/>
                    <a:pt x="4228" y="820"/>
                  </a:cubicBezTo>
                  <a:cubicBezTo>
                    <a:pt x="4223" y="826"/>
                    <a:pt x="4218" y="832"/>
                    <a:pt x="4214" y="838"/>
                  </a:cubicBezTo>
                  <a:cubicBezTo>
                    <a:pt x="4212" y="840"/>
                    <a:pt x="4210" y="843"/>
                    <a:pt x="4208" y="846"/>
                  </a:cubicBezTo>
                  <a:lnTo>
                    <a:pt x="4208" y="846"/>
                  </a:lnTo>
                  <a:cubicBezTo>
                    <a:pt x="4199" y="858"/>
                    <a:pt x="4190" y="870"/>
                    <a:pt x="4180" y="882"/>
                  </a:cubicBezTo>
                  <a:cubicBezTo>
                    <a:pt x="4159" y="908"/>
                    <a:pt x="4136" y="934"/>
                    <a:pt x="4114" y="959"/>
                  </a:cubicBezTo>
                  <a:cubicBezTo>
                    <a:pt x="4067" y="1010"/>
                    <a:pt x="4018" y="1060"/>
                    <a:pt x="3966" y="1107"/>
                  </a:cubicBezTo>
                  <a:cubicBezTo>
                    <a:pt x="3941" y="1129"/>
                    <a:pt x="3915" y="1152"/>
                    <a:pt x="3889" y="1173"/>
                  </a:cubicBezTo>
                  <a:cubicBezTo>
                    <a:pt x="3876" y="1184"/>
                    <a:pt x="3863" y="1195"/>
                    <a:pt x="3849" y="1204"/>
                  </a:cubicBezTo>
                  <a:cubicBezTo>
                    <a:pt x="3846" y="1208"/>
                    <a:pt x="3842" y="1210"/>
                    <a:pt x="3839" y="1212"/>
                  </a:cubicBezTo>
                  <a:cubicBezTo>
                    <a:pt x="3837" y="1214"/>
                    <a:pt x="3836" y="1215"/>
                    <a:pt x="3836" y="1215"/>
                  </a:cubicBezTo>
                  <a:cubicBezTo>
                    <a:pt x="3836" y="1215"/>
                    <a:pt x="3836" y="1215"/>
                    <a:pt x="3836" y="1215"/>
                  </a:cubicBezTo>
                  <a:lnTo>
                    <a:pt x="3836" y="1215"/>
                  </a:lnTo>
                  <a:cubicBezTo>
                    <a:pt x="3832" y="1218"/>
                    <a:pt x="3827" y="1222"/>
                    <a:pt x="3822" y="1226"/>
                  </a:cubicBezTo>
                  <a:cubicBezTo>
                    <a:pt x="3767" y="1267"/>
                    <a:pt x="3710" y="1306"/>
                    <a:pt x="3652" y="1343"/>
                  </a:cubicBezTo>
                  <a:cubicBezTo>
                    <a:pt x="3533" y="1418"/>
                    <a:pt x="3408" y="1484"/>
                    <a:pt x="3280" y="1541"/>
                  </a:cubicBezTo>
                  <a:cubicBezTo>
                    <a:pt x="3264" y="1548"/>
                    <a:pt x="3249" y="1554"/>
                    <a:pt x="3233" y="1561"/>
                  </a:cubicBezTo>
                  <a:cubicBezTo>
                    <a:pt x="3244" y="1556"/>
                    <a:pt x="3247" y="1554"/>
                    <a:pt x="3247" y="1554"/>
                  </a:cubicBezTo>
                  <a:lnTo>
                    <a:pt x="3247" y="1554"/>
                  </a:lnTo>
                  <a:cubicBezTo>
                    <a:pt x="3247" y="1554"/>
                    <a:pt x="3233" y="1561"/>
                    <a:pt x="3228" y="1562"/>
                  </a:cubicBezTo>
                  <a:cubicBezTo>
                    <a:pt x="3219" y="1567"/>
                    <a:pt x="3209" y="1571"/>
                    <a:pt x="3201" y="1574"/>
                  </a:cubicBezTo>
                  <a:cubicBezTo>
                    <a:pt x="3168" y="1587"/>
                    <a:pt x="3136" y="1599"/>
                    <a:pt x="3102" y="1611"/>
                  </a:cubicBezTo>
                  <a:cubicBezTo>
                    <a:pt x="3037" y="1635"/>
                    <a:pt x="2970" y="1657"/>
                    <a:pt x="2902" y="1676"/>
                  </a:cubicBezTo>
                  <a:cubicBezTo>
                    <a:pt x="2758" y="1718"/>
                    <a:pt x="2612" y="1748"/>
                    <a:pt x="2463" y="1773"/>
                  </a:cubicBezTo>
                  <a:cubicBezTo>
                    <a:pt x="2442" y="1776"/>
                    <a:pt x="2421" y="1780"/>
                    <a:pt x="2399" y="1784"/>
                  </a:cubicBezTo>
                  <a:cubicBezTo>
                    <a:pt x="2390" y="1785"/>
                    <a:pt x="2379" y="1786"/>
                    <a:pt x="2369" y="1788"/>
                  </a:cubicBezTo>
                  <a:cubicBezTo>
                    <a:pt x="2363" y="1788"/>
                    <a:pt x="2358" y="1789"/>
                    <a:pt x="2353" y="1791"/>
                  </a:cubicBezTo>
                  <a:cubicBezTo>
                    <a:pt x="2352" y="1791"/>
                    <a:pt x="2337" y="1793"/>
                    <a:pt x="2336" y="1793"/>
                  </a:cubicBezTo>
                  <a:cubicBezTo>
                    <a:pt x="2336" y="1793"/>
                    <a:pt x="2337" y="1792"/>
                    <a:pt x="2341" y="1792"/>
                  </a:cubicBezTo>
                  <a:cubicBezTo>
                    <a:pt x="2345" y="1791"/>
                    <a:pt x="2347" y="1791"/>
                    <a:pt x="2346" y="1791"/>
                  </a:cubicBezTo>
                  <a:lnTo>
                    <a:pt x="2346" y="1791"/>
                  </a:lnTo>
                  <a:cubicBezTo>
                    <a:pt x="2345" y="1791"/>
                    <a:pt x="2335" y="1792"/>
                    <a:pt x="2333" y="1793"/>
                  </a:cubicBezTo>
                  <a:cubicBezTo>
                    <a:pt x="2328" y="1793"/>
                    <a:pt x="2322" y="1794"/>
                    <a:pt x="2316" y="1795"/>
                  </a:cubicBezTo>
                  <a:cubicBezTo>
                    <a:pt x="2305" y="1797"/>
                    <a:pt x="2296" y="1798"/>
                    <a:pt x="2286" y="1799"/>
                  </a:cubicBezTo>
                  <a:cubicBezTo>
                    <a:pt x="2262" y="1801"/>
                    <a:pt x="2240" y="1804"/>
                    <a:pt x="2216" y="1806"/>
                  </a:cubicBezTo>
                  <a:cubicBezTo>
                    <a:pt x="2126" y="1816"/>
                    <a:pt x="2035" y="1822"/>
                    <a:pt x="1943" y="1826"/>
                  </a:cubicBezTo>
                  <a:cubicBezTo>
                    <a:pt x="1840" y="1831"/>
                    <a:pt x="1737" y="1833"/>
                    <a:pt x="1634" y="1833"/>
                  </a:cubicBezTo>
                  <a:cubicBezTo>
                    <a:pt x="1556" y="1833"/>
                    <a:pt x="1478" y="1832"/>
                    <a:pt x="1400" y="1830"/>
                  </a:cubicBezTo>
                  <a:cubicBezTo>
                    <a:pt x="1308" y="1829"/>
                    <a:pt x="1217" y="1826"/>
                    <a:pt x="1126" y="1825"/>
                  </a:cubicBezTo>
                  <a:cubicBezTo>
                    <a:pt x="1034" y="1824"/>
                    <a:pt x="943" y="1816"/>
                    <a:pt x="851" y="1814"/>
                  </a:cubicBezTo>
                  <a:cubicBezTo>
                    <a:pt x="669" y="1812"/>
                    <a:pt x="488" y="1784"/>
                    <a:pt x="309" y="1760"/>
                  </a:cubicBezTo>
                  <a:cubicBezTo>
                    <a:pt x="301" y="1759"/>
                    <a:pt x="293" y="1758"/>
                    <a:pt x="285" y="1757"/>
                  </a:cubicBezTo>
                  <a:lnTo>
                    <a:pt x="285" y="1757"/>
                  </a:lnTo>
                  <a:cubicBezTo>
                    <a:pt x="726" y="1565"/>
                    <a:pt x="1168" y="1375"/>
                    <a:pt x="1609" y="1185"/>
                  </a:cubicBezTo>
                  <a:cubicBezTo>
                    <a:pt x="1845" y="1083"/>
                    <a:pt x="2081" y="980"/>
                    <a:pt x="2317" y="878"/>
                  </a:cubicBezTo>
                  <a:cubicBezTo>
                    <a:pt x="2554" y="776"/>
                    <a:pt x="2793" y="681"/>
                    <a:pt x="3029" y="577"/>
                  </a:cubicBezTo>
                  <a:cubicBezTo>
                    <a:pt x="3095" y="549"/>
                    <a:pt x="3161" y="520"/>
                    <a:pt x="3227" y="491"/>
                  </a:cubicBezTo>
                  <a:cubicBezTo>
                    <a:pt x="3261" y="477"/>
                    <a:pt x="3293" y="464"/>
                    <a:pt x="3326" y="450"/>
                  </a:cubicBezTo>
                  <a:cubicBezTo>
                    <a:pt x="3365" y="432"/>
                    <a:pt x="3395" y="420"/>
                    <a:pt x="3425" y="407"/>
                  </a:cubicBezTo>
                  <a:cubicBezTo>
                    <a:pt x="3467" y="388"/>
                    <a:pt x="3508" y="370"/>
                    <a:pt x="3550" y="351"/>
                  </a:cubicBezTo>
                  <a:close/>
                  <a:moveTo>
                    <a:pt x="2702" y="0"/>
                  </a:moveTo>
                  <a:cubicBezTo>
                    <a:pt x="2498" y="0"/>
                    <a:pt x="2294" y="16"/>
                    <a:pt x="2092" y="51"/>
                  </a:cubicBezTo>
                  <a:cubicBezTo>
                    <a:pt x="1736" y="113"/>
                    <a:pt x="1385" y="238"/>
                    <a:pt x="1082" y="434"/>
                  </a:cubicBezTo>
                  <a:cubicBezTo>
                    <a:pt x="791" y="623"/>
                    <a:pt x="535" y="866"/>
                    <a:pt x="338" y="1153"/>
                  </a:cubicBezTo>
                  <a:cubicBezTo>
                    <a:pt x="243" y="1292"/>
                    <a:pt x="165" y="1441"/>
                    <a:pt x="109" y="1600"/>
                  </a:cubicBezTo>
                  <a:cubicBezTo>
                    <a:pt x="81" y="1678"/>
                    <a:pt x="59" y="1757"/>
                    <a:pt x="41" y="1837"/>
                  </a:cubicBezTo>
                  <a:cubicBezTo>
                    <a:pt x="33" y="1876"/>
                    <a:pt x="26" y="1917"/>
                    <a:pt x="20" y="1956"/>
                  </a:cubicBezTo>
                  <a:cubicBezTo>
                    <a:pt x="16" y="1980"/>
                    <a:pt x="12" y="2002"/>
                    <a:pt x="10" y="2026"/>
                  </a:cubicBezTo>
                  <a:cubicBezTo>
                    <a:pt x="8" y="2037"/>
                    <a:pt x="7" y="2048"/>
                    <a:pt x="7" y="2058"/>
                  </a:cubicBezTo>
                  <a:cubicBezTo>
                    <a:pt x="7" y="2058"/>
                    <a:pt x="7" y="2058"/>
                    <a:pt x="7" y="2058"/>
                  </a:cubicBezTo>
                  <a:lnTo>
                    <a:pt x="7" y="2058"/>
                  </a:lnTo>
                  <a:cubicBezTo>
                    <a:pt x="6" y="2060"/>
                    <a:pt x="5" y="2065"/>
                    <a:pt x="6" y="2065"/>
                  </a:cubicBezTo>
                  <a:cubicBezTo>
                    <a:pt x="6" y="2065"/>
                    <a:pt x="6" y="2065"/>
                    <a:pt x="6" y="2065"/>
                  </a:cubicBezTo>
                  <a:lnTo>
                    <a:pt x="6" y="2065"/>
                  </a:lnTo>
                  <a:cubicBezTo>
                    <a:pt x="5" y="2073"/>
                    <a:pt x="4" y="2081"/>
                    <a:pt x="4" y="2089"/>
                  </a:cubicBezTo>
                  <a:cubicBezTo>
                    <a:pt x="2" y="2130"/>
                    <a:pt x="1" y="2170"/>
                    <a:pt x="1" y="2212"/>
                  </a:cubicBezTo>
                  <a:cubicBezTo>
                    <a:pt x="1" y="2244"/>
                    <a:pt x="29" y="2273"/>
                    <a:pt x="62" y="2273"/>
                  </a:cubicBezTo>
                  <a:cubicBezTo>
                    <a:pt x="99" y="2273"/>
                    <a:pt x="120" y="2244"/>
                    <a:pt x="123" y="2212"/>
                  </a:cubicBezTo>
                  <a:lnTo>
                    <a:pt x="123" y="2212"/>
                  </a:lnTo>
                  <a:cubicBezTo>
                    <a:pt x="123" y="2214"/>
                    <a:pt x="123" y="2215"/>
                    <a:pt x="123" y="2215"/>
                  </a:cubicBezTo>
                  <a:cubicBezTo>
                    <a:pt x="123" y="2215"/>
                    <a:pt x="124" y="2202"/>
                    <a:pt x="124" y="2202"/>
                  </a:cubicBezTo>
                  <a:cubicBezTo>
                    <a:pt x="125" y="2196"/>
                    <a:pt x="127" y="2190"/>
                    <a:pt x="128" y="2183"/>
                  </a:cubicBezTo>
                  <a:cubicBezTo>
                    <a:pt x="129" y="2171"/>
                    <a:pt x="131" y="2158"/>
                    <a:pt x="134" y="2146"/>
                  </a:cubicBezTo>
                  <a:cubicBezTo>
                    <a:pt x="139" y="2121"/>
                    <a:pt x="143" y="2096"/>
                    <a:pt x="148" y="2071"/>
                  </a:cubicBezTo>
                  <a:cubicBezTo>
                    <a:pt x="158" y="2023"/>
                    <a:pt x="170" y="1974"/>
                    <a:pt x="183" y="1926"/>
                  </a:cubicBezTo>
                  <a:cubicBezTo>
                    <a:pt x="190" y="1902"/>
                    <a:pt x="196" y="1880"/>
                    <a:pt x="204" y="1856"/>
                  </a:cubicBezTo>
                  <a:cubicBezTo>
                    <a:pt x="205" y="1850"/>
                    <a:pt x="208" y="1844"/>
                    <a:pt x="210" y="1838"/>
                  </a:cubicBezTo>
                  <a:cubicBezTo>
                    <a:pt x="211" y="1833"/>
                    <a:pt x="211" y="1832"/>
                    <a:pt x="211" y="1832"/>
                  </a:cubicBezTo>
                  <a:lnTo>
                    <a:pt x="211" y="1832"/>
                  </a:lnTo>
                  <a:cubicBezTo>
                    <a:pt x="211" y="1832"/>
                    <a:pt x="208" y="1838"/>
                    <a:pt x="208" y="1841"/>
                  </a:cubicBezTo>
                  <a:cubicBezTo>
                    <a:pt x="210" y="1831"/>
                    <a:pt x="214" y="1822"/>
                    <a:pt x="218" y="1813"/>
                  </a:cubicBezTo>
                  <a:lnTo>
                    <a:pt x="218" y="1813"/>
                  </a:lnTo>
                  <a:cubicBezTo>
                    <a:pt x="292" y="1823"/>
                    <a:pt x="368" y="1835"/>
                    <a:pt x="442" y="1845"/>
                  </a:cubicBezTo>
                  <a:cubicBezTo>
                    <a:pt x="534" y="1858"/>
                    <a:pt x="624" y="1869"/>
                    <a:pt x="714" y="1887"/>
                  </a:cubicBezTo>
                  <a:cubicBezTo>
                    <a:pt x="804" y="1905"/>
                    <a:pt x="895" y="1926"/>
                    <a:pt x="987" y="1941"/>
                  </a:cubicBezTo>
                  <a:cubicBezTo>
                    <a:pt x="1031" y="1947"/>
                    <a:pt x="1078" y="1952"/>
                    <a:pt x="1120" y="1961"/>
                  </a:cubicBezTo>
                  <a:cubicBezTo>
                    <a:pt x="1143" y="1964"/>
                    <a:pt x="1165" y="1968"/>
                    <a:pt x="1188" y="1972"/>
                  </a:cubicBezTo>
                  <a:cubicBezTo>
                    <a:pt x="1200" y="1973"/>
                    <a:pt x="1211" y="1975"/>
                    <a:pt x="1222" y="1976"/>
                  </a:cubicBezTo>
                  <a:cubicBezTo>
                    <a:pt x="1228" y="1977"/>
                    <a:pt x="1234" y="1979"/>
                    <a:pt x="1241" y="1980"/>
                  </a:cubicBezTo>
                  <a:cubicBezTo>
                    <a:pt x="1241" y="1980"/>
                    <a:pt x="1242" y="1980"/>
                    <a:pt x="1242" y="1980"/>
                  </a:cubicBezTo>
                  <a:cubicBezTo>
                    <a:pt x="1246" y="1980"/>
                    <a:pt x="1261" y="1981"/>
                    <a:pt x="1260" y="1981"/>
                  </a:cubicBezTo>
                  <a:cubicBezTo>
                    <a:pt x="1260" y="1981"/>
                    <a:pt x="1259" y="1981"/>
                    <a:pt x="1257" y="1981"/>
                  </a:cubicBezTo>
                  <a:lnTo>
                    <a:pt x="1257" y="1981"/>
                  </a:lnTo>
                  <a:cubicBezTo>
                    <a:pt x="1476" y="2006"/>
                    <a:pt x="1697" y="2021"/>
                    <a:pt x="1918" y="2021"/>
                  </a:cubicBezTo>
                  <a:cubicBezTo>
                    <a:pt x="2069" y="2021"/>
                    <a:pt x="2220" y="2014"/>
                    <a:pt x="2372" y="1999"/>
                  </a:cubicBezTo>
                  <a:cubicBezTo>
                    <a:pt x="2681" y="1968"/>
                    <a:pt x="2986" y="1898"/>
                    <a:pt x="3275" y="1782"/>
                  </a:cubicBezTo>
                  <a:cubicBezTo>
                    <a:pt x="3554" y="1670"/>
                    <a:pt x="3815" y="1523"/>
                    <a:pt x="4049" y="1334"/>
                  </a:cubicBezTo>
                  <a:cubicBezTo>
                    <a:pt x="4272" y="1152"/>
                    <a:pt x="4467" y="933"/>
                    <a:pt x="4607" y="682"/>
                  </a:cubicBezTo>
                  <a:cubicBezTo>
                    <a:pt x="4625" y="651"/>
                    <a:pt x="4641" y="619"/>
                    <a:pt x="4656" y="587"/>
                  </a:cubicBezTo>
                  <a:cubicBezTo>
                    <a:pt x="4675" y="550"/>
                    <a:pt x="4680" y="513"/>
                    <a:pt x="4663" y="474"/>
                  </a:cubicBezTo>
                  <a:cubicBezTo>
                    <a:pt x="4647" y="434"/>
                    <a:pt x="4619" y="416"/>
                    <a:pt x="4581" y="400"/>
                  </a:cubicBezTo>
                  <a:cubicBezTo>
                    <a:pt x="4350" y="303"/>
                    <a:pt x="4112" y="222"/>
                    <a:pt x="3869" y="158"/>
                  </a:cubicBezTo>
                  <a:lnTo>
                    <a:pt x="3869" y="158"/>
                  </a:lnTo>
                  <a:cubicBezTo>
                    <a:pt x="3871" y="140"/>
                    <a:pt x="3867" y="122"/>
                    <a:pt x="3858" y="108"/>
                  </a:cubicBezTo>
                  <a:cubicBezTo>
                    <a:pt x="3839" y="79"/>
                    <a:pt x="3812" y="66"/>
                    <a:pt x="3783" y="66"/>
                  </a:cubicBezTo>
                  <a:cubicBezTo>
                    <a:pt x="3769" y="66"/>
                    <a:pt x="3753" y="69"/>
                    <a:pt x="3738" y="76"/>
                  </a:cubicBezTo>
                  <a:cubicBezTo>
                    <a:pt x="3713" y="87"/>
                    <a:pt x="3689" y="98"/>
                    <a:pt x="3664" y="109"/>
                  </a:cubicBezTo>
                  <a:lnTo>
                    <a:pt x="3664" y="109"/>
                  </a:lnTo>
                  <a:cubicBezTo>
                    <a:pt x="3569" y="88"/>
                    <a:pt x="3473" y="70"/>
                    <a:pt x="3376" y="55"/>
                  </a:cubicBezTo>
                  <a:cubicBezTo>
                    <a:pt x="3152" y="20"/>
                    <a:pt x="2927" y="0"/>
                    <a:pt x="2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
            <p:cNvSpPr/>
            <p:nvPr/>
          </p:nvSpPr>
          <p:spPr>
            <a:xfrm>
              <a:off x="4927500" y="1566600"/>
              <a:ext cx="70075" cy="121975"/>
            </a:xfrm>
            <a:custGeom>
              <a:avLst/>
              <a:gdLst/>
              <a:ahLst/>
              <a:cxnLst/>
              <a:rect l="l" t="t" r="r" b="b"/>
              <a:pathLst>
                <a:path w="2803" h="4879" extrusionOk="0">
                  <a:moveTo>
                    <a:pt x="2273" y="172"/>
                  </a:moveTo>
                  <a:cubicBezTo>
                    <a:pt x="2271" y="172"/>
                    <a:pt x="2270" y="172"/>
                    <a:pt x="2270" y="172"/>
                  </a:cubicBezTo>
                  <a:cubicBezTo>
                    <a:pt x="2270" y="172"/>
                    <a:pt x="2271" y="172"/>
                    <a:pt x="2273" y="172"/>
                  </a:cubicBezTo>
                  <a:close/>
                  <a:moveTo>
                    <a:pt x="1791" y="305"/>
                  </a:moveTo>
                  <a:lnTo>
                    <a:pt x="1785" y="308"/>
                  </a:lnTo>
                  <a:cubicBezTo>
                    <a:pt x="1787" y="307"/>
                    <a:pt x="1789" y="306"/>
                    <a:pt x="1791" y="305"/>
                  </a:cubicBezTo>
                  <a:close/>
                  <a:moveTo>
                    <a:pt x="1785" y="308"/>
                  </a:moveTo>
                  <a:cubicBezTo>
                    <a:pt x="1783" y="309"/>
                    <a:pt x="1781" y="310"/>
                    <a:pt x="1778" y="311"/>
                  </a:cubicBezTo>
                  <a:lnTo>
                    <a:pt x="1785" y="308"/>
                  </a:lnTo>
                  <a:close/>
                  <a:moveTo>
                    <a:pt x="2471" y="486"/>
                  </a:moveTo>
                  <a:cubicBezTo>
                    <a:pt x="2471" y="486"/>
                    <a:pt x="2471" y="488"/>
                    <a:pt x="2472" y="491"/>
                  </a:cubicBezTo>
                  <a:lnTo>
                    <a:pt x="2472" y="491"/>
                  </a:lnTo>
                  <a:cubicBezTo>
                    <a:pt x="2471" y="488"/>
                    <a:pt x="2471" y="486"/>
                    <a:pt x="2471" y="486"/>
                  </a:cubicBezTo>
                  <a:close/>
                  <a:moveTo>
                    <a:pt x="2177" y="680"/>
                  </a:moveTo>
                  <a:cubicBezTo>
                    <a:pt x="2176" y="683"/>
                    <a:pt x="2174" y="685"/>
                    <a:pt x="2174" y="685"/>
                  </a:cubicBezTo>
                  <a:cubicBezTo>
                    <a:pt x="2174" y="685"/>
                    <a:pt x="2174" y="685"/>
                    <a:pt x="2176" y="682"/>
                  </a:cubicBezTo>
                  <a:cubicBezTo>
                    <a:pt x="2176" y="682"/>
                    <a:pt x="2177" y="681"/>
                    <a:pt x="2177" y="680"/>
                  </a:cubicBezTo>
                  <a:close/>
                  <a:moveTo>
                    <a:pt x="847" y="1051"/>
                  </a:moveTo>
                  <a:cubicBezTo>
                    <a:pt x="844" y="1055"/>
                    <a:pt x="841" y="1059"/>
                    <a:pt x="841" y="1059"/>
                  </a:cubicBezTo>
                  <a:cubicBezTo>
                    <a:pt x="841" y="1059"/>
                    <a:pt x="842" y="1058"/>
                    <a:pt x="846" y="1053"/>
                  </a:cubicBezTo>
                  <a:cubicBezTo>
                    <a:pt x="846" y="1053"/>
                    <a:pt x="847" y="1052"/>
                    <a:pt x="847" y="1051"/>
                  </a:cubicBezTo>
                  <a:close/>
                  <a:moveTo>
                    <a:pt x="2163" y="2579"/>
                  </a:moveTo>
                  <a:cubicBezTo>
                    <a:pt x="2163" y="2579"/>
                    <a:pt x="2163" y="2580"/>
                    <a:pt x="2161" y="2582"/>
                  </a:cubicBezTo>
                  <a:cubicBezTo>
                    <a:pt x="2159" y="2586"/>
                    <a:pt x="2157" y="2591"/>
                    <a:pt x="2156" y="2596"/>
                  </a:cubicBezTo>
                  <a:lnTo>
                    <a:pt x="2156" y="2596"/>
                  </a:lnTo>
                  <a:cubicBezTo>
                    <a:pt x="2158" y="2591"/>
                    <a:pt x="2163" y="2579"/>
                    <a:pt x="2163" y="2579"/>
                  </a:cubicBezTo>
                  <a:close/>
                  <a:moveTo>
                    <a:pt x="1018" y="3466"/>
                  </a:moveTo>
                  <a:cubicBezTo>
                    <a:pt x="1018" y="3466"/>
                    <a:pt x="1018" y="3466"/>
                    <a:pt x="1018" y="3466"/>
                  </a:cubicBezTo>
                  <a:lnTo>
                    <a:pt x="1018" y="3466"/>
                  </a:lnTo>
                  <a:cubicBezTo>
                    <a:pt x="1018" y="3466"/>
                    <a:pt x="1018" y="3466"/>
                    <a:pt x="1018" y="3466"/>
                  </a:cubicBezTo>
                  <a:close/>
                  <a:moveTo>
                    <a:pt x="1604" y="3539"/>
                  </a:moveTo>
                  <a:lnTo>
                    <a:pt x="1604" y="3539"/>
                  </a:lnTo>
                  <a:cubicBezTo>
                    <a:pt x="1604" y="3540"/>
                    <a:pt x="1603" y="3540"/>
                    <a:pt x="1603" y="3540"/>
                  </a:cubicBezTo>
                  <a:lnTo>
                    <a:pt x="1603" y="3540"/>
                  </a:lnTo>
                  <a:cubicBezTo>
                    <a:pt x="1603" y="3540"/>
                    <a:pt x="1604" y="3540"/>
                    <a:pt x="1604" y="3539"/>
                  </a:cubicBezTo>
                  <a:close/>
                  <a:moveTo>
                    <a:pt x="2450" y="354"/>
                  </a:moveTo>
                  <a:cubicBezTo>
                    <a:pt x="2455" y="377"/>
                    <a:pt x="2459" y="401"/>
                    <a:pt x="2462" y="425"/>
                  </a:cubicBezTo>
                  <a:cubicBezTo>
                    <a:pt x="2465" y="447"/>
                    <a:pt x="2468" y="468"/>
                    <a:pt x="2472" y="489"/>
                  </a:cubicBezTo>
                  <a:cubicBezTo>
                    <a:pt x="2472" y="490"/>
                    <a:pt x="2472" y="494"/>
                    <a:pt x="2473" y="497"/>
                  </a:cubicBezTo>
                  <a:lnTo>
                    <a:pt x="2473" y="497"/>
                  </a:lnTo>
                  <a:cubicBezTo>
                    <a:pt x="2472" y="495"/>
                    <a:pt x="2472" y="493"/>
                    <a:pt x="2472" y="491"/>
                  </a:cubicBezTo>
                  <a:lnTo>
                    <a:pt x="2472" y="491"/>
                  </a:lnTo>
                  <a:cubicBezTo>
                    <a:pt x="2472" y="492"/>
                    <a:pt x="2472" y="493"/>
                    <a:pt x="2472" y="494"/>
                  </a:cubicBezTo>
                  <a:cubicBezTo>
                    <a:pt x="2473" y="500"/>
                    <a:pt x="2473" y="502"/>
                    <a:pt x="2473" y="502"/>
                  </a:cubicBezTo>
                  <a:cubicBezTo>
                    <a:pt x="2473" y="502"/>
                    <a:pt x="2473" y="500"/>
                    <a:pt x="2473" y="497"/>
                  </a:cubicBezTo>
                  <a:lnTo>
                    <a:pt x="2473" y="497"/>
                  </a:lnTo>
                  <a:cubicBezTo>
                    <a:pt x="2473" y="498"/>
                    <a:pt x="2473" y="499"/>
                    <a:pt x="2473" y="499"/>
                  </a:cubicBezTo>
                  <a:cubicBezTo>
                    <a:pt x="2474" y="512"/>
                    <a:pt x="2476" y="525"/>
                    <a:pt x="2478" y="538"/>
                  </a:cubicBezTo>
                  <a:cubicBezTo>
                    <a:pt x="2483" y="581"/>
                    <a:pt x="2486" y="624"/>
                    <a:pt x="2489" y="668"/>
                  </a:cubicBezTo>
                  <a:cubicBezTo>
                    <a:pt x="2501" y="844"/>
                    <a:pt x="2501" y="1022"/>
                    <a:pt x="2489" y="1199"/>
                  </a:cubicBezTo>
                  <a:cubicBezTo>
                    <a:pt x="2485" y="1244"/>
                    <a:pt x="2481" y="1288"/>
                    <a:pt x="2477" y="1332"/>
                  </a:cubicBezTo>
                  <a:cubicBezTo>
                    <a:pt x="2474" y="1352"/>
                    <a:pt x="2472" y="1372"/>
                    <a:pt x="2470" y="1394"/>
                  </a:cubicBezTo>
                  <a:cubicBezTo>
                    <a:pt x="2468" y="1404"/>
                    <a:pt x="2467" y="1415"/>
                    <a:pt x="2466" y="1426"/>
                  </a:cubicBezTo>
                  <a:cubicBezTo>
                    <a:pt x="2465" y="1432"/>
                    <a:pt x="2464" y="1439"/>
                    <a:pt x="2464" y="1445"/>
                  </a:cubicBezTo>
                  <a:cubicBezTo>
                    <a:pt x="2463" y="1449"/>
                    <a:pt x="2463" y="1451"/>
                    <a:pt x="2463" y="1451"/>
                  </a:cubicBezTo>
                  <a:cubicBezTo>
                    <a:pt x="2462" y="1451"/>
                    <a:pt x="2465" y="1431"/>
                    <a:pt x="2465" y="1431"/>
                  </a:cubicBezTo>
                  <a:lnTo>
                    <a:pt x="2465" y="1431"/>
                  </a:lnTo>
                  <a:cubicBezTo>
                    <a:pt x="2465" y="1431"/>
                    <a:pt x="2464" y="1433"/>
                    <a:pt x="2464" y="1438"/>
                  </a:cubicBezTo>
                  <a:cubicBezTo>
                    <a:pt x="2452" y="1526"/>
                    <a:pt x="2439" y="1614"/>
                    <a:pt x="2423" y="1701"/>
                  </a:cubicBezTo>
                  <a:cubicBezTo>
                    <a:pt x="2391" y="1876"/>
                    <a:pt x="2347" y="2049"/>
                    <a:pt x="2295" y="2218"/>
                  </a:cubicBezTo>
                  <a:cubicBezTo>
                    <a:pt x="2267" y="2303"/>
                    <a:pt x="2238" y="2387"/>
                    <a:pt x="2207" y="2470"/>
                  </a:cubicBezTo>
                  <a:cubicBezTo>
                    <a:pt x="2190" y="2511"/>
                    <a:pt x="2175" y="2551"/>
                    <a:pt x="2158" y="2592"/>
                  </a:cubicBezTo>
                  <a:cubicBezTo>
                    <a:pt x="2157" y="2594"/>
                    <a:pt x="2156" y="2595"/>
                    <a:pt x="2156" y="2596"/>
                  </a:cubicBezTo>
                  <a:lnTo>
                    <a:pt x="2156" y="2596"/>
                  </a:lnTo>
                  <a:cubicBezTo>
                    <a:pt x="2156" y="2596"/>
                    <a:pt x="2156" y="2596"/>
                    <a:pt x="2156" y="2596"/>
                  </a:cubicBezTo>
                  <a:lnTo>
                    <a:pt x="2156" y="2596"/>
                  </a:lnTo>
                  <a:cubicBezTo>
                    <a:pt x="2156" y="2597"/>
                    <a:pt x="2155" y="2598"/>
                    <a:pt x="2155" y="2598"/>
                  </a:cubicBezTo>
                  <a:cubicBezTo>
                    <a:pt x="2155" y="2598"/>
                    <a:pt x="2155" y="2597"/>
                    <a:pt x="2156" y="2596"/>
                  </a:cubicBezTo>
                  <a:lnTo>
                    <a:pt x="2156" y="2596"/>
                  </a:lnTo>
                  <a:cubicBezTo>
                    <a:pt x="2156" y="2597"/>
                    <a:pt x="2156" y="2597"/>
                    <a:pt x="2155" y="2598"/>
                  </a:cubicBezTo>
                  <a:lnTo>
                    <a:pt x="2142" y="2627"/>
                  </a:lnTo>
                  <a:cubicBezTo>
                    <a:pt x="2133" y="2649"/>
                    <a:pt x="2123" y="2669"/>
                    <a:pt x="2114" y="2689"/>
                  </a:cubicBezTo>
                  <a:cubicBezTo>
                    <a:pt x="2040" y="2852"/>
                    <a:pt x="1957" y="3009"/>
                    <a:pt x="1863" y="3162"/>
                  </a:cubicBezTo>
                  <a:cubicBezTo>
                    <a:pt x="1818" y="3237"/>
                    <a:pt x="1769" y="3310"/>
                    <a:pt x="1719" y="3382"/>
                  </a:cubicBezTo>
                  <a:cubicBezTo>
                    <a:pt x="1693" y="3420"/>
                    <a:pt x="1666" y="3457"/>
                    <a:pt x="1639" y="3494"/>
                  </a:cubicBezTo>
                  <a:cubicBezTo>
                    <a:pt x="1632" y="3502"/>
                    <a:pt x="1626" y="3510"/>
                    <a:pt x="1619" y="3519"/>
                  </a:cubicBezTo>
                  <a:cubicBezTo>
                    <a:pt x="1616" y="3523"/>
                    <a:pt x="1611" y="3530"/>
                    <a:pt x="1607" y="3535"/>
                  </a:cubicBezTo>
                  <a:lnTo>
                    <a:pt x="1607" y="3535"/>
                  </a:lnTo>
                  <a:cubicBezTo>
                    <a:pt x="1596" y="3549"/>
                    <a:pt x="1585" y="3563"/>
                    <a:pt x="1575" y="3576"/>
                  </a:cubicBezTo>
                  <a:cubicBezTo>
                    <a:pt x="1464" y="3715"/>
                    <a:pt x="1344" y="3846"/>
                    <a:pt x="1217" y="3970"/>
                  </a:cubicBezTo>
                  <a:cubicBezTo>
                    <a:pt x="1154" y="4031"/>
                    <a:pt x="1087" y="4091"/>
                    <a:pt x="1019" y="4148"/>
                  </a:cubicBezTo>
                  <a:cubicBezTo>
                    <a:pt x="1001" y="4164"/>
                    <a:pt x="982" y="4179"/>
                    <a:pt x="963" y="4195"/>
                  </a:cubicBezTo>
                  <a:lnTo>
                    <a:pt x="963" y="4195"/>
                  </a:lnTo>
                  <a:cubicBezTo>
                    <a:pt x="965" y="4155"/>
                    <a:pt x="968" y="4116"/>
                    <a:pt x="969" y="4077"/>
                  </a:cubicBezTo>
                  <a:cubicBezTo>
                    <a:pt x="970" y="4002"/>
                    <a:pt x="974" y="3927"/>
                    <a:pt x="979" y="3852"/>
                  </a:cubicBezTo>
                  <a:cubicBezTo>
                    <a:pt x="985" y="3778"/>
                    <a:pt x="991" y="3705"/>
                    <a:pt x="998" y="3633"/>
                  </a:cubicBezTo>
                  <a:cubicBezTo>
                    <a:pt x="1001" y="3596"/>
                    <a:pt x="1006" y="3559"/>
                    <a:pt x="1010" y="3523"/>
                  </a:cubicBezTo>
                  <a:cubicBezTo>
                    <a:pt x="1012" y="3504"/>
                    <a:pt x="1017" y="3485"/>
                    <a:pt x="1018" y="3466"/>
                  </a:cubicBezTo>
                  <a:lnTo>
                    <a:pt x="1018" y="3466"/>
                  </a:lnTo>
                  <a:cubicBezTo>
                    <a:pt x="1018" y="3467"/>
                    <a:pt x="1017" y="3471"/>
                    <a:pt x="1017" y="3473"/>
                  </a:cubicBezTo>
                  <a:lnTo>
                    <a:pt x="1017" y="3473"/>
                  </a:lnTo>
                  <a:cubicBezTo>
                    <a:pt x="1017" y="3470"/>
                    <a:pt x="1018" y="3467"/>
                    <a:pt x="1018" y="3463"/>
                  </a:cubicBezTo>
                  <a:cubicBezTo>
                    <a:pt x="1019" y="3452"/>
                    <a:pt x="1022" y="3440"/>
                    <a:pt x="1023" y="3429"/>
                  </a:cubicBezTo>
                  <a:cubicBezTo>
                    <a:pt x="1064" y="3136"/>
                    <a:pt x="1130" y="2845"/>
                    <a:pt x="1216" y="2562"/>
                  </a:cubicBezTo>
                  <a:cubicBezTo>
                    <a:pt x="1258" y="2419"/>
                    <a:pt x="1306" y="2279"/>
                    <a:pt x="1360" y="2141"/>
                  </a:cubicBezTo>
                  <a:cubicBezTo>
                    <a:pt x="1373" y="2105"/>
                    <a:pt x="1387" y="2069"/>
                    <a:pt x="1401" y="2035"/>
                  </a:cubicBezTo>
                  <a:cubicBezTo>
                    <a:pt x="1407" y="2018"/>
                    <a:pt x="1414" y="2002"/>
                    <a:pt x="1421" y="1985"/>
                  </a:cubicBezTo>
                  <a:cubicBezTo>
                    <a:pt x="1422" y="1981"/>
                    <a:pt x="1429" y="1966"/>
                    <a:pt x="1429" y="1966"/>
                  </a:cubicBezTo>
                  <a:lnTo>
                    <a:pt x="1429" y="1966"/>
                  </a:lnTo>
                  <a:cubicBezTo>
                    <a:pt x="1429" y="1966"/>
                    <a:pt x="1429" y="1967"/>
                    <a:pt x="1428" y="1968"/>
                  </a:cubicBezTo>
                  <a:lnTo>
                    <a:pt x="1428" y="1968"/>
                  </a:lnTo>
                  <a:cubicBezTo>
                    <a:pt x="1428" y="1967"/>
                    <a:pt x="1428" y="1967"/>
                    <a:pt x="1429" y="1967"/>
                  </a:cubicBezTo>
                  <a:cubicBezTo>
                    <a:pt x="1431" y="1961"/>
                    <a:pt x="1433" y="1956"/>
                    <a:pt x="1436" y="1951"/>
                  </a:cubicBezTo>
                  <a:cubicBezTo>
                    <a:pt x="1465" y="1882"/>
                    <a:pt x="1496" y="1812"/>
                    <a:pt x="1528" y="1746"/>
                  </a:cubicBezTo>
                  <a:cubicBezTo>
                    <a:pt x="1655" y="1477"/>
                    <a:pt x="1802" y="1219"/>
                    <a:pt x="1968" y="973"/>
                  </a:cubicBezTo>
                  <a:cubicBezTo>
                    <a:pt x="2009" y="911"/>
                    <a:pt x="2052" y="850"/>
                    <a:pt x="2096" y="789"/>
                  </a:cubicBezTo>
                  <a:cubicBezTo>
                    <a:pt x="2117" y="760"/>
                    <a:pt x="2140" y="730"/>
                    <a:pt x="2161" y="701"/>
                  </a:cubicBezTo>
                  <a:cubicBezTo>
                    <a:pt x="2167" y="694"/>
                    <a:pt x="2173" y="687"/>
                    <a:pt x="2178" y="680"/>
                  </a:cubicBezTo>
                  <a:cubicBezTo>
                    <a:pt x="2179" y="679"/>
                    <a:pt x="2179" y="678"/>
                    <a:pt x="2180" y="678"/>
                  </a:cubicBezTo>
                  <a:lnTo>
                    <a:pt x="2180" y="678"/>
                  </a:lnTo>
                  <a:cubicBezTo>
                    <a:pt x="2181" y="676"/>
                    <a:pt x="2182" y="675"/>
                    <a:pt x="2183" y="674"/>
                  </a:cubicBezTo>
                  <a:cubicBezTo>
                    <a:pt x="2196" y="657"/>
                    <a:pt x="2208" y="642"/>
                    <a:pt x="2221" y="625"/>
                  </a:cubicBezTo>
                  <a:cubicBezTo>
                    <a:pt x="2294" y="533"/>
                    <a:pt x="2371" y="442"/>
                    <a:pt x="2450" y="354"/>
                  </a:cubicBezTo>
                  <a:close/>
                  <a:moveTo>
                    <a:pt x="774" y="4296"/>
                  </a:moveTo>
                  <a:cubicBezTo>
                    <a:pt x="774" y="4298"/>
                    <a:pt x="775" y="4300"/>
                    <a:pt x="775" y="4303"/>
                  </a:cubicBezTo>
                  <a:cubicBezTo>
                    <a:pt x="775" y="4301"/>
                    <a:pt x="774" y="4298"/>
                    <a:pt x="774" y="4296"/>
                  </a:cubicBezTo>
                  <a:close/>
                  <a:moveTo>
                    <a:pt x="2341" y="164"/>
                  </a:moveTo>
                  <a:cubicBezTo>
                    <a:pt x="2167" y="356"/>
                    <a:pt x="2005" y="559"/>
                    <a:pt x="1857" y="773"/>
                  </a:cubicBezTo>
                  <a:cubicBezTo>
                    <a:pt x="1686" y="1019"/>
                    <a:pt x="1532" y="1278"/>
                    <a:pt x="1399" y="1547"/>
                  </a:cubicBezTo>
                  <a:cubicBezTo>
                    <a:pt x="1263" y="1822"/>
                    <a:pt x="1147" y="2108"/>
                    <a:pt x="1054" y="2399"/>
                  </a:cubicBezTo>
                  <a:cubicBezTo>
                    <a:pt x="962" y="2685"/>
                    <a:pt x="891" y="2977"/>
                    <a:pt x="843" y="3275"/>
                  </a:cubicBezTo>
                  <a:cubicBezTo>
                    <a:pt x="818" y="3428"/>
                    <a:pt x="799" y="3583"/>
                    <a:pt x="786" y="3739"/>
                  </a:cubicBezTo>
                  <a:cubicBezTo>
                    <a:pt x="773" y="3893"/>
                    <a:pt x="762" y="4037"/>
                    <a:pt x="768" y="4186"/>
                  </a:cubicBezTo>
                  <a:cubicBezTo>
                    <a:pt x="769" y="4205"/>
                    <a:pt x="769" y="4224"/>
                    <a:pt x="771" y="4243"/>
                  </a:cubicBezTo>
                  <a:cubicBezTo>
                    <a:pt x="771" y="4253"/>
                    <a:pt x="772" y="4261"/>
                    <a:pt x="772" y="4271"/>
                  </a:cubicBezTo>
                  <a:cubicBezTo>
                    <a:pt x="773" y="4278"/>
                    <a:pt x="773" y="4286"/>
                    <a:pt x="774" y="4294"/>
                  </a:cubicBezTo>
                  <a:lnTo>
                    <a:pt x="774" y="4294"/>
                  </a:lnTo>
                  <a:cubicBezTo>
                    <a:pt x="774" y="4293"/>
                    <a:pt x="774" y="4293"/>
                    <a:pt x="774" y="4293"/>
                  </a:cubicBezTo>
                  <a:lnTo>
                    <a:pt x="774" y="4293"/>
                  </a:lnTo>
                  <a:cubicBezTo>
                    <a:pt x="774" y="4293"/>
                    <a:pt x="774" y="4295"/>
                    <a:pt x="774" y="4300"/>
                  </a:cubicBezTo>
                  <a:cubicBezTo>
                    <a:pt x="774" y="4312"/>
                    <a:pt x="777" y="4324"/>
                    <a:pt x="781" y="4334"/>
                  </a:cubicBezTo>
                  <a:lnTo>
                    <a:pt x="781" y="4334"/>
                  </a:lnTo>
                  <a:cubicBezTo>
                    <a:pt x="666" y="4416"/>
                    <a:pt x="547" y="4491"/>
                    <a:pt x="424" y="4558"/>
                  </a:cubicBezTo>
                  <a:lnTo>
                    <a:pt x="424" y="4558"/>
                  </a:lnTo>
                  <a:cubicBezTo>
                    <a:pt x="393" y="4388"/>
                    <a:pt x="365" y="4218"/>
                    <a:pt x="341" y="4047"/>
                  </a:cubicBezTo>
                  <a:cubicBezTo>
                    <a:pt x="339" y="4035"/>
                    <a:pt x="338" y="4024"/>
                    <a:pt x="336" y="4013"/>
                  </a:cubicBezTo>
                  <a:lnTo>
                    <a:pt x="336" y="4013"/>
                  </a:lnTo>
                  <a:cubicBezTo>
                    <a:pt x="336" y="4012"/>
                    <a:pt x="336" y="4011"/>
                    <a:pt x="336" y="4011"/>
                  </a:cubicBezTo>
                  <a:lnTo>
                    <a:pt x="336" y="4011"/>
                  </a:lnTo>
                  <a:cubicBezTo>
                    <a:pt x="336" y="4011"/>
                    <a:pt x="336" y="4012"/>
                    <a:pt x="336" y="4013"/>
                  </a:cubicBezTo>
                  <a:lnTo>
                    <a:pt x="336" y="4013"/>
                  </a:lnTo>
                  <a:cubicBezTo>
                    <a:pt x="336" y="4010"/>
                    <a:pt x="336" y="4008"/>
                    <a:pt x="335" y="4005"/>
                  </a:cubicBezTo>
                  <a:cubicBezTo>
                    <a:pt x="335" y="4004"/>
                    <a:pt x="335" y="4002"/>
                    <a:pt x="335" y="4000"/>
                  </a:cubicBezTo>
                  <a:lnTo>
                    <a:pt x="335" y="4000"/>
                  </a:lnTo>
                  <a:cubicBezTo>
                    <a:pt x="335" y="4004"/>
                    <a:pt x="336" y="4007"/>
                    <a:pt x="336" y="4011"/>
                  </a:cubicBezTo>
                  <a:lnTo>
                    <a:pt x="336" y="4011"/>
                  </a:lnTo>
                  <a:cubicBezTo>
                    <a:pt x="336" y="3999"/>
                    <a:pt x="335" y="3995"/>
                    <a:pt x="335" y="3995"/>
                  </a:cubicBezTo>
                  <a:lnTo>
                    <a:pt x="335" y="3995"/>
                  </a:lnTo>
                  <a:cubicBezTo>
                    <a:pt x="335" y="3995"/>
                    <a:pt x="335" y="3997"/>
                    <a:pt x="335" y="4000"/>
                  </a:cubicBezTo>
                  <a:lnTo>
                    <a:pt x="335" y="4000"/>
                  </a:lnTo>
                  <a:cubicBezTo>
                    <a:pt x="334" y="3998"/>
                    <a:pt x="334" y="3995"/>
                    <a:pt x="334" y="3992"/>
                  </a:cubicBezTo>
                  <a:cubicBezTo>
                    <a:pt x="329" y="3962"/>
                    <a:pt x="326" y="3934"/>
                    <a:pt x="322" y="3904"/>
                  </a:cubicBezTo>
                  <a:cubicBezTo>
                    <a:pt x="315" y="3847"/>
                    <a:pt x="309" y="3791"/>
                    <a:pt x="303" y="3734"/>
                  </a:cubicBezTo>
                  <a:cubicBezTo>
                    <a:pt x="291" y="3623"/>
                    <a:pt x="283" y="3512"/>
                    <a:pt x="276" y="3400"/>
                  </a:cubicBezTo>
                  <a:cubicBezTo>
                    <a:pt x="264" y="3177"/>
                    <a:pt x="260" y="2953"/>
                    <a:pt x="273" y="2731"/>
                  </a:cubicBezTo>
                  <a:cubicBezTo>
                    <a:pt x="277" y="2675"/>
                    <a:pt x="282" y="2620"/>
                    <a:pt x="288" y="2564"/>
                  </a:cubicBezTo>
                  <a:cubicBezTo>
                    <a:pt x="290" y="2538"/>
                    <a:pt x="292" y="2512"/>
                    <a:pt x="296" y="2486"/>
                  </a:cubicBezTo>
                  <a:cubicBezTo>
                    <a:pt x="297" y="2474"/>
                    <a:pt x="298" y="2461"/>
                    <a:pt x="301" y="2449"/>
                  </a:cubicBezTo>
                  <a:cubicBezTo>
                    <a:pt x="301" y="2444"/>
                    <a:pt x="301" y="2426"/>
                    <a:pt x="303" y="2424"/>
                  </a:cubicBezTo>
                  <a:cubicBezTo>
                    <a:pt x="318" y="2313"/>
                    <a:pt x="339" y="2204"/>
                    <a:pt x="365" y="2096"/>
                  </a:cubicBezTo>
                  <a:cubicBezTo>
                    <a:pt x="390" y="1989"/>
                    <a:pt x="420" y="1883"/>
                    <a:pt x="455" y="1778"/>
                  </a:cubicBezTo>
                  <a:cubicBezTo>
                    <a:pt x="471" y="1732"/>
                    <a:pt x="489" y="1684"/>
                    <a:pt x="508" y="1638"/>
                  </a:cubicBezTo>
                  <a:cubicBezTo>
                    <a:pt x="510" y="1631"/>
                    <a:pt x="513" y="1624"/>
                    <a:pt x="515" y="1617"/>
                  </a:cubicBezTo>
                  <a:lnTo>
                    <a:pt x="515" y="1617"/>
                  </a:lnTo>
                  <a:cubicBezTo>
                    <a:pt x="515" y="1618"/>
                    <a:pt x="515" y="1619"/>
                    <a:pt x="515" y="1619"/>
                  </a:cubicBezTo>
                  <a:cubicBezTo>
                    <a:pt x="515" y="1619"/>
                    <a:pt x="515" y="1618"/>
                    <a:pt x="516" y="1616"/>
                  </a:cubicBezTo>
                  <a:lnTo>
                    <a:pt x="516" y="1616"/>
                  </a:lnTo>
                  <a:cubicBezTo>
                    <a:pt x="516" y="1616"/>
                    <a:pt x="515" y="1617"/>
                    <a:pt x="515" y="1617"/>
                  </a:cubicBezTo>
                  <a:lnTo>
                    <a:pt x="515" y="1617"/>
                  </a:lnTo>
                  <a:cubicBezTo>
                    <a:pt x="516" y="1616"/>
                    <a:pt x="517" y="1613"/>
                    <a:pt x="518" y="1611"/>
                  </a:cubicBezTo>
                  <a:lnTo>
                    <a:pt x="518" y="1611"/>
                  </a:lnTo>
                  <a:cubicBezTo>
                    <a:pt x="518" y="1612"/>
                    <a:pt x="517" y="1612"/>
                    <a:pt x="517" y="1613"/>
                  </a:cubicBezTo>
                  <a:cubicBezTo>
                    <a:pt x="517" y="1614"/>
                    <a:pt x="516" y="1615"/>
                    <a:pt x="516" y="1616"/>
                  </a:cubicBezTo>
                  <a:lnTo>
                    <a:pt x="516" y="1616"/>
                  </a:lnTo>
                  <a:cubicBezTo>
                    <a:pt x="517" y="1614"/>
                    <a:pt x="517" y="1611"/>
                    <a:pt x="518" y="1609"/>
                  </a:cubicBezTo>
                  <a:cubicBezTo>
                    <a:pt x="521" y="1604"/>
                    <a:pt x="521" y="1602"/>
                    <a:pt x="521" y="1602"/>
                  </a:cubicBezTo>
                  <a:lnTo>
                    <a:pt x="521" y="1602"/>
                  </a:lnTo>
                  <a:cubicBezTo>
                    <a:pt x="522" y="1602"/>
                    <a:pt x="520" y="1607"/>
                    <a:pt x="518" y="1611"/>
                  </a:cubicBezTo>
                  <a:lnTo>
                    <a:pt x="518" y="1611"/>
                  </a:lnTo>
                  <a:cubicBezTo>
                    <a:pt x="520" y="1607"/>
                    <a:pt x="521" y="1604"/>
                    <a:pt x="523" y="1600"/>
                  </a:cubicBezTo>
                  <a:cubicBezTo>
                    <a:pt x="533" y="1578"/>
                    <a:pt x="542" y="1558"/>
                    <a:pt x="552" y="1536"/>
                  </a:cubicBezTo>
                  <a:cubicBezTo>
                    <a:pt x="630" y="1369"/>
                    <a:pt x="727" y="1210"/>
                    <a:pt x="838" y="1063"/>
                  </a:cubicBezTo>
                  <a:cubicBezTo>
                    <a:pt x="841" y="1059"/>
                    <a:pt x="844" y="1056"/>
                    <a:pt x="847" y="1052"/>
                  </a:cubicBezTo>
                  <a:cubicBezTo>
                    <a:pt x="848" y="1051"/>
                    <a:pt x="848" y="1050"/>
                    <a:pt x="849" y="1050"/>
                  </a:cubicBezTo>
                  <a:lnTo>
                    <a:pt x="849" y="1050"/>
                  </a:lnTo>
                  <a:cubicBezTo>
                    <a:pt x="855" y="1043"/>
                    <a:pt x="860" y="1035"/>
                    <a:pt x="866" y="1028"/>
                  </a:cubicBezTo>
                  <a:cubicBezTo>
                    <a:pt x="880" y="1009"/>
                    <a:pt x="896" y="990"/>
                    <a:pt x="912" y="973"/>
                  </a:cubicBezTo>
                  <a:cubicBezTo>
                    <a:pt x="942" y="937"/>
                    <a:pt x="973" y="902"/>
                    <a:pt x="1004" y="868"/>
                  </a:cubicBezTo>
                  <a:cubicBezTo>
                    <a:pt x="1066" y="801"/>
                    <a:pt x="1131" y="738"/>
                    <a:pt x="1200" y="677"/>
                  </a:cubicBezTo>
                  <a:cubicBezTo>
                    <a:pt x="1235" y="648"/>
                    <a:pt x="1270" y="619"/>
                    <a:pt x="1306" y="591"/>
                  </a:cubicBezTo>
                  <a:cubicBezTo>
                    <a:pt x="1308" y="589"/>
                    <a:pt x="1309" y="588"/>
                    <a:pt x="1309" y="588"/>
                  </a:cubicBezTo>
                  <a:lnTo>
                    <a:pt x="1309" y="588"/>
                  </a:lnTo>
                  <a:cubicBezTo>
                    <a:pt x="1308" y="588"/>
                    <a:pt x="1306" y="591"/>
                    <a:pt x="1303" y="593"/>
                  </a:cubicBezTo>
                  <a:lnTo>
                    <a:pt x="1303" y="593"/>
                  </a:lnTo>
                  <a:cubicBezTo>
                    <a:pt x="1306" y="589"/>
                    <a:pt x="1310" y="587"/>
                    <a:pt x="1313" y="585"/>
                  </a:cubicBezTo>
                  <a:cubicBezTo>
                    <a:pt x="1323" y="577"/>
                    <a:pt x="1332" y="570"/>
                    <a:pt x="1340" y="564"/>
                  </a:cubicBezTo>
                  <a:cubicBezTo>
                    <a:pt x="1360" y="550"/>
                    <a:pt x="1377" y="537"/>
                    <a:pt x="1396" y="524"/>
                  </a:cubicBezTo>
                  <a:cubicBezTo>
                    <a:pt x="1471" y="473"/>
                    <a:pt x="1549" y="425"/>
                    <a:pt x="1628" y="384"/>
                  </a:cubicBezTo>
                  <a:cubicBezTo>
                    <a:pt x="1668" y="362"/>
                    <a:pt x="1708" y="343"/>
                    <a:pt x="1749" y="324"/>
                  </a:cubicBezTo>
                  <a:cubicBezTo>
                    <a:pt x="1758" y="319"/>
                    <a:pt x="1769" y="315"/>
                    <a:pt x="1778" y="311"/>
                  </a:cubicBezTo>
                  <a:cubicBezTo>
                    <a:pt x="1781" y="310"/>
                    <a:pt x="1788" y="305"/>
                    <a:pt x="1791" y="305"/>
                  </a:cubicBezTo>
                  <a:cubicBezTo>
                    <a:pt x="1812" y="297"/>
                    <a:pt x="1832" y="288"/>
                    <a:pt x="1853" y="281"/>
                  </a:cubicBezTo>
                  <a:cubicBezTo>
                    <a:pt x="1895" y="266"/>
                    <a:pt x="1937" y="253"/>
                    <a:pt x="1979" y="240"/>
                  </a:cubicBezTo>
                  <a:cubicBezTo>
                    <a:pt x="1983" y="239"/>
                    <a:pt x="1995" y="236"/>
                    <a:pt x="2003" y="232"/>
                  </a:cubicBezTo>
                  <a:lnTo>
                    <a:pt x="2003" y="232"/>
                  </a:lnTo>
                  <a:cubicBezTo>
                    <a:pt x="2006" y="231"/>
                    <a:pt x="2008" y="230"/>
                    <a:pt x="2010" y="229"/>
                  </a:cubicBezTo>
                  <a:cubicBezTo>
                    <a:pt x="2020" y="227"/>
                    <a:pt x="2029" y="224"/>
                    <a:pt x="2039" y="221"/>
                  </a:cubicBezTo>
                  <a:cubicBezTo>
                    <a:pt x="2062" y="215"/>
                    <a:pt x="2084" y="209"/>
                    <a:pt x="2107" y="204"/>
                  </a:cubicBezTo>
                  <a:cubicBezTo>
                    <a:pt x="2148" y="193"/>
                    <a:pt x="2192" y="184"/>
                    <a:pt x="2235" y="177"/>
                  </a:cubicBezTo>
                  <a:cubicBezTo>
                    <a:pt x="2245" y="175"/>
                    <a:pt x="2254" y="174"/>
                    <a:pt x="2264" y="173"/>
                  </a:cubicBezTo>
                  <a:cubicBezTo>
                    <a:pt x="2269" y="172"/>
                    <a:pt x="2273" y="171"/>
                    <a:pt x="2278" y="171"/>
                  </a:cubicBezTo>
                  <a:lnTo>
                    <a:pt x="2278" y="171"/>
                  </a:lnTo>
                  <a:cubicBezTo>
                    <a:pt x="2276" y="171"/>
                    <a:pt x="2275" y="171"/>
                    <a:pt x="2273" y="172"/>
                  </a:cubicBezTo>
                  <a:lnTo>
                    <a:pt x="2273" y="172"/>
                  </a:lnTo>
                  <a:cubicBezTo>
                    <a:pt x="2275" y="171"/>
                    <a:pt x="2277" y="171"/>
                    <a:pt x="2280" y="171"/>
                  </a:cubicBezTo>
                  <a:cubicBezTo>
                    <a:pt x="2279" y="171"/>
                    <a:pt x="2279" y="171"/>
                    <a:pt x="2278" y="171"/>
                  </a:cubicBezTo>
                  <a:lnTo>
                    <a:pt x="2278" y="171"/>
                  </a:lnTo>
                  <a:cubicBezTo>
                    <a:pt x="2278" y="171"/>
                    <a:pt x="2278" y="171"/>
                    <a:pt x="2278" y="171"/>
                  </a:cubicBezTo>
                  <a:cubicBezTo>
                    <a:pt x="2299" y="168"/>
                    <a:pt x="2320" y="166"/>
                    <a:pt x="2341" y="164"/>
                  </a:cubicBezTo>
                  <a:close/>
                  <a:moveTo>
                    <a:pt x="2351" y="0"/>
                  </a:moveTo>
                  <a:cubicBezTo>
                    <a:pt x="2305" y="0"/>
                    <a:pt x="2260" y="3"/>
                    <a:pt x="2216" y="6"/>
                  </a:cubicBezTo>
                  <a:cubicBezTo>
                    <a:pt x="2165" y="10"/>
                    <a:pt x="2114" y="16"/>
                    <a:pt x="2064" y="24"/>
                  </a:cubicBezTo>
                  <a:cubicBezTo>
                    <a:pt x="2044" y="27"/>
                    <a:pt x="2022" y="30"/>
                    <a:pt x="2002" y="35"/>
                  </a:cubicBezTo>
                  <a:cubicBezTo>
                    <a:pt x="1992" y="36"/>
                    <a:pt x="1983" y="39"/>
                    <a:pt x="1972" y="40"/>
                  </a:cubicBezTo>
                  <a:cubicBezTo>
                    <a:pt x="1966" y="42"/>
                    <a:pt x="1959" y="42"/>
                    <a:pt x="1953" y="44"/>
                  </a:cubicBezTo>
                  <a:cubicBezTo>
                    <a:pt x="1947" y="45"/>
                    <a:pt x="1946" y="46"/>
                    <a:pt x="1948" y="46"/>
                  </a:cubicBezTo>
                  <a:cubicBezTo>
                    <a:pt x="1948" y="46"/>
                    <a:pt x="1948" y="46"/>
                    <a:pt x="1949" y="46"/>
                  </a:cubicBezTo>
                  <a:lnTo>
                    <a:pt x="1949" y="46"/>
                  </a:lnTo>
                  <a:cubicBezTo>
                    <a:pt x="1945" y="47"/>
                    <a:pt x="1940" y="47"/>
                    <a:pt x="1934" y="48"/>
                  </a:cubicBezTo>
                  <a:cubicBezTo>
                    <a:pt x="1846" y="68"/>
                    <a:pt x="1759" y="100"/>
                    <a:pt x="1676" y="134"/>
                  </a:cubicBezTo>
                  <a:cubicBezTo>
                    <a:pt x="1321" y="280"/>
                    <a:pt x="1004" y="513"/>
                    <a:pt x="753" y="802"/>
                  </a:cubicBezTo>
                  <a:cubicBezTo>
                    <a:pt x="624" y="950"/>
                    <a:pt x="510" y="1111"/>
                    <a:pt x="416" y="1282"/>
                  </a:cubicBezTo>
                  <a:cubicBezTo>
                    <a:pt x="315" y="1463"/>
                    <a:pt x="238" y="1655"/>
                    <a:pt x="177" y="1854"/>
                  </a:cubicBezTo>
                  <a:cubicBezTo>
                    <a:pt x="44" y="2297"/>
                    <a:pt x="1" y="2766"/>
                    <a:pt x="13" y="3227"/>
                  </a:cubicBezTo>
                  <a:cubicBezTo>
                    <a:pt x="25" y="3694"/>
                    <a:pt x="94" y="4160"/>
                    <a:pt x="177" y="4619"/>
                  </a:cubicBezTo>
                  <a:cubicBezTo>
                    <a:pt x="186" y="4674"/>
                    <a:pt x="196" y="4730"/>
                    <a:pt x="207" y="4785"/>
                  </a:cubicBezTo>
                  <a:cubicBezTo>
                    <a:pt x="214" y="4823"/>
                    <a:pt x="247" y="4854"/>
                    <a:pt x="280" y="4868"/>
                  </a:cubicBezTo>
                  <a:cubicBezTo>
                    <a:pt x="297" y="4875"/>
                    <a:pt x="313" y="4878"/>
                    <a:pt x="329" y="4878"/>
                  </a:cubicBezTo>
                  <a:cubicBezTo>
                    <a:pt x="351" y="4878"/>
                    <a:pt x="372" y="4872"/>
                    <a:pt x="395" y="4861"/>
                  </a:cubicBezTo>
                  <a:cubicBezTo>
                    <a:pt x="724" y="4699"/>
                    <a:pt x="1030" y="4486"/>
                    <a:pt x="1302" y="4238"/>
                  </a:cubicBezTo>
                  <a:cubicBezTo>
                    <a:pt x="1575" y="3991"/>
                    <a:pt x="1814" y="3705"/>
                    <a:pt x="2014" y="3397"/>
                  </a:cubicBezTo>
                  <a:cubicBezTo>
                    <a:pt x="2215" y="3089"/>
                    <a:pt x="2377" y="2756"/>
                    <a:pt x="2497" y="2410"/>
                  </a:cubicBezTo>
                  <a:cubicBezTo>
                    <a:pt x="2617" y="2062"/>
                    <a:pt x="2697" y="1697"/>
                    <a:pt x="2719" y="1328"/>
                  </a:cubicBezTo>
                  <a:cubicBezTo>
                    <a:pt x="2730" y="1150"/>
                    <a:pt x="2729" y="970"/>
                    <a:pt x="2716" y="790"/>
                  </a:cubicBezTo>
                  <a:cubicBezTo>
                    <a:pt x="2712" y="746"/>
                    <a:pt x="2709" y="702"/>
                    <a:pt x="2704" y="658"/>
                  </a:cubicBezTo>
                  <a:cubicBezTo>
                    <a:pt x="2703" y="648"/>
                    <a:pt x="2702" y="637"/>
                    <a:pt x="2700" y="626"/>
                  </a:cubicBezTo>
                  <a:cubicBezTo>
                    <a:pt x="2699" y="620"/>
                    <a:pt x="2699" y="616"/>
                    <a:pt x="2698" y="610"/>
                  </a:cubicBezTo>
                  <a:lnTo>
                    <a:pt x="2698" y="604"/>
                  </a:lnTo>
                  <a:cubicBezTo>
                    <a:pt x="2697" y="597"/>
                    <a:pt x="2696" y="592"/>
                    <a:pt x="2695" y="587"/>
                  </a:cubicBezTo>
                  <a:lnTo>
                    <a:pt x="2695" y="587"/>
                  </a:lnTo>
                  <a:cubicBezTo>
                    <a:pt x="2695" y="584"/>
                    <a:pt x="2694" y="580"/>
                    <a:pt x="2694" y="577"/>
                  </a:cubicBezTo>
                  <a:cubicBezTo>
                    <a:pt x="2694" y="573"/>
                    <a:pt x="2693" y="569"/>
                    <a:pt x="2693" y="564"/>
                  </a:cubicBezTo>
                  <a:cubicBezTo>
                    <a:pt x="2691" y="551"/>
                    <a:pt x="2690" y="538"/>
                    <a:pt x="2689" y="525"/>
                  </a:cubicBezTo>
                  <a:cubicBezTo>
                    <a:pt x="2675" y="428"/>
                    <a:pt x="2661" y="331"/>
                    <a:pt x="2641" y="235"/>
                  </a:cubicBezTo>
                  <a:cubicBezTo>
                    <a:pt x="2635" y="207"/>
                    <a:pt x="2629" y="178"/>
                    <a:pt x="2623" y="150"/>
                  </a:cubicBezTo>
                  <a:lnTo>
                    <a:pt x="2623" y="150"/>
                  </a:lnTo>
                  <a:cubicBezTo>
                    <a:pt x="2662" y="153"/>
                    <a:pt x="2700" y="157"/>
                    <a:pt x="2737" y="162"/>
                  </a:cubicBezTo>
                  <a:cubicBezTo>
                    <a:pt x="2741" y="163"/>
                    <a:pt x="2744" y="163"/>
                    <a:pt x="2747" y="163"/>
                  </a:cubicBezTo>
                  <a:cubicBezTo>
                    <a:pt x="2769" y="163"/>
                    <a:pt x="2790" y="153"/>
                    <a:pt x="2797" y="129"/>
                  </a:cubicBezTo>
                  <a:cubicBezTo>
                    <a:pt x="2803" y="104"/>
                    <a:pt x="2787" y="77"/>
                    <a:pt x="2762" y="69"/>
                  </a:cubicBezTo>
                  <a:lnTo>
                    <a:pt x="2763" y="69"/>
                  </a:lnTo>
                  <a:cubicBezTo>
                    <a:pt x="2717" y="56"/>
                    <a:pt x="2672" y="47"/>
                    <a:pt x="2625" y="37"/>
                  </a:cubicBezTo>
                  <a:cubicBezTo>
                    <a:pt x="2586" y="30"/>
                    <a:pt x="2541" y="19"/>
                    <a:pt x="2496" y="12"/>
                  </a:cubicBezTo>
                  <a:cubicBezTo>
                    <a:pt x="2447" y="5"/>
                    <a:pt x="2399" y="0"/>
                    <a:pt x="23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
            <p:cNvSpPr/>
            <p:nvPr/>
          </p:nvSpPr>
          <p:spPr>
            <a:xfrm>
              <a:off x="4639875" y="1612025"/>
              <a:ext cx="190225" cy="62575"/>
            </a:xfrm>
            <a:custGeom>
              <a:avLst/>
              <a:gdLst/>
              <a:ahLst/>
              <a:cxnLst/>
              <a:rect l="l" t="t" r="r" b="b"/>
              <a:pathLst>
                <a:path w="7609" h="2503" extrusionOk="0">
                  <a:moveTo>
                    <a:pt x="5345" y="1728"/>
                  </a:moveTo>
                  <a:cubicBezTo>
                    <a:pt x="5343" y="1729"/>
                    <a:pt x="5341" y="1730"/>
                    <a:pt x="5338" y="1730"/>
                  </a:cubicBezTo>
                  <a:lnTo>
                    <a:pt x="5338" y="1730"/>
                  </a:lnTo>
                  <a:cubicBezTo>
                    <a:pt x="5340" y="1730"/>
                    <a:pt x="5342" y="1729"/>
                    <a:pt x="5345" y="1728"/>
                  </a:cubicBezTo>
                  <a:close/>
                  <a:moveTo>
                    <a:pt x="3681" y="2180"/>
                  </a:moveTo>
                  <a:cubicBezTo>
                    <a:pt x="3679" y="2180"/>
                    <a:pt x="3676" y="2181"/>
                    <a:pt x="3671" y="2181"/>
                  </a:cubicBezTo>
                  <a:cubicBezTo>
                    <a:pt x="3674" y="2181"/>
                    <a:pt x="3678" y="2180"/>
                    <a:pt x="3681" y="2180"/>
                  </a:cubicBezTo>
                  <a:close/>
                  <a:moveTo>
                    <a:pt x="1995" y="2180"/>
                  </a:moveTo>
                  <a:cubicBezTo>
                    <a:pt x="1998" y="2180"/>
                    <a:pt x="2000" y="2181"/>
                    <a:pt x="2003" y="2181"/>
                  </a:cubicBezTo>
                  <a:lnTo>
                    <a:pt x="2003" y="2181"/>
                  </a:lnTo>
                  <a:cubicBezTo>
                    <a:pt x="2001" y="2181"/>
                    <a:pt x="1998" y="2180"/>
                    <a:pt x="1995" y="2180"/>
                  </a:cubicBezTo>
                  <a:close/>
                  <a:moveTo>
                    <a:pt x="4817" y="1"/>
                  </a:moveTo>
                  <a:cubicBezTo>
                    <a:pt x="4679" y="1"/>
                    <a:pt x="4542" y="3"/>
                    <a:pt x="4405" y="10"/>
                  </a:cubicBezTo>
                  <a:cubicBezTo>
                    <a:pt x="3953" y="30"/>
                    <a:pt x="3500" y="87"/>
                    <a:pt x="3060" y="193"/>
                  </a:cubicBezTo>
                  <a:cubicBezTo>
                    <a:pt x="2647" y="293"/>
                    <a:pt x="2243" y="437"/>
                    <a:pt x="1866" y="631"/>
                  </a:cubicBezTo>
                  <a:cubicBezTo>
                    <a:pt x="1490" y="824"/>
                    <a:pt x="1140" y="1070"/>
                    <a:pt x="841" y="1367"/>
                  </a:cubicBezTo>
                  <a:cubicBezTo>
                    <a:pt x="804" y="1403"/>
                    <a:pt x="768" y="1440"/>
                    <a:pt x="732" y="1477"/>
                  </a:cubicBezTo>
                  <a:cubicBezTo>
                    <a:pt x="681" y="1533"/>
                    <a:pt x="713" y="1639"/>
                    <a:pt x="795" y="1639"/>
                  </a:cubicBezTo>
                  <a:cubicBezTo>
                    <a:pt x="797" y="1639"/>
                    <a:pt x="798" y="1639"/>
                    <a:pt x="800" y="1639"/>
                  </a:cubicBezTo>
                  <a:cubicBezTo>
                    <a:pt x="1594" y="1599"/>
                    <a:pt x="2385" y="1528"/>
                    <a:pt x="3174" y="1424"/>
                  </a:cubicBezTo>
                  <a:cubicBezTo>
                    <a:pt x="3961" y="1320"/>
                    <a:pt x="4754" y="1185"/>
                    <a:pt x="5535" y="1020"/>
                  </a:cubicBezTo>
                  <a:cubicBezTo>
                    <a:pt x="5971" y="927"/>
                    <a:pt x="6405" y="825"/>
                    <a:pt x="6836" y="714"/>
                  </a:cubicBezTo>
                  <a:cubicBezTo>
                    <a:pt x="6889" y="700"/>
                    <a:pt x="6922" y="642"/>
                    <a:pt x="6907" y="589"/>
                  </a:cubicBezTo>
                  <a:cubicBezTo>
                    <a:pt x="6895" y="545"/>
                    <a:pt x="6852" y="515"/>
                    <a:pt x="6807" y="515"/>
                  </a:cubicBezTo>
                  <a:cubicBezTo>
                    <a:pt x="6799" y="515"/>
                    <a:pt x="6790" y="516"/>
                    <a:pt x="6782" y="518"/>
                  </a:cubicBezTo>
                  <a:cubicBezTo>
                    <a:pt x="6017" y="717"/>
                    <a:pt x="5245" y="884"/>
                    <a:pt x="4467" y="1022"/>
                  </a:cubicBezTo>
                  <a:cubicBezTo>
                    <a:pt x="3694" y="1160"/>
                    <a:pt x="2914" y="1267"/>
                    <a:pt x="2132" y="1344"/>
                  </a:cubicBezTo>
                  <a:cubicBezTo>
                    <a:pt x="1769" y="1380"/>
                    <a:pt x="1406" y="1411"/>
                    <a:pt x="1042" y="1435"/>
                  </a:cubicBezTo>
                  <a:lnTo>
                    <a:pt x="1042" y="1435"/>
                  </a:lnTo>
                  <a:cubicBezTo>
                    <a:pt x="1278" y="1213"/>
                    <a:pt x="1543" y="1026"/>
                    <a:pt x="1827" y="868"/>
                  </a:cubicBezTo>
                  <a:cubicBezTo>
                    <a:pt x="2186" y="668"/>
                    <a:pt x="2567" y="521"/>
                    <a:pt x="2966" y="415"/>
                  </a:cubicBezTo>
                  <a:cubicBezTo>
                    <a:pt x="3387" y="304"/>
                    <a:pt x="3804" y="243"/>
                    <a:pt x="4237" y="222"/>
                  </a:cubicBezTo>
                  <a:cubicBezTo>
                    <a:pt x="4375" y="215"/>
                    <a:pt x="4512" y="212"/>
                    <a:pt x="4649" y="212"/>
                  </a:cubicBezTo>
                  <a:cubicBezTo>
                    <a:pt x="5020" y="212"/>
                    <a:pt x="5390" y="234"/>
                    <a:pt x="5759" y="269"/>
                  </a:cubicBezTo>
                  <a:cubicBezTo>
                    <a:pt x="6257" y="315"/>
                    <a:pt x="6742" y="385"/>
                    <a:pt x="7235" y="460"/>
                  </a:cubicBezTo>
                  <a:lnTo>
                    <a:pt x="7235" y="460"/>
                  </a:lnTo>
                  <a:cubicBezTo>
                    <a:pt x="7105" y="591"/>
                    <a:pt x="6969" y="716"/>
                    <a:pt x="6828" y="833"/>
                  </a:cubicBezTo>
                  <a:cubicBezTo>
                    <a:pt x="6803" y="853"/>
                    <a:pt x="6779" y="874"/>
                    <a:pt x="6754" y="893"/>
                  </a:cubicBezTo>
                  <a:lnTo>
                    <a:pt x="6717" y="922"/>
                  </a:lnTo>
                  <a:lnTo>
                    <a:pt x="6700" y="935"/>
                  </a:lnTo>
                  <a:cubicBezTo>
                    <a:pt x="6695" y="940"/>
                    <a:pt x="6685" y="947"/>
                    <a:pt x="6685" y="947"/>
                  </a:cubicBezTo>
                  <a:cubicBezTo>
                    <a:pt x="6685" y="947"/>
                    <a:pt x="6687" y="945"/>
                    <a:pt x="6692" y="941"/>
                  </a:cubicBezTo>
                  <a:lnTo>
                    <a:pt x="6692" y="941"/>
                  </a:lnTo>
                  <a:cubicBezTo>
                    <a:pt x="6640" y="982"/>
                    <a:pt x="6586" y="1022"/>
                    <a:pt x="6533" y="1060"/>
                  </a:cubicBezTo>
                  <a:cubicBezTo>
                    <a:pt x="6427" y="1136"/>
                    <a:pt x="6320" y="1208"/>
                    <a:pt x="6210" y="1277"/>
                  </a:cubicBezTo>
                  <a:cubicBezTo>
                    <a:pt x="5990" y="1415"/>
                    <a:pt x="5762" y="1537"/>
                    <a:pt x="5526" y="1647"/>
                  </a:cubicBezTo>
                  <a:cubicBezTo>
                    <a:pt x="5465" y="1675"/>
                    <a:pt x="5405" y="1702"/>
                    <a:pt x="5343" y="1728"/>
                  </a:cubicBezTo>
                  <a:cubicBezTo>
                    <a:pt x="5340" y="1729"/>
                    <a:pt x="5332" y="1733"/>
                    <a:pt x="5332" y="1733"/>
                  </a:cubicBezTo>
                  <a:cubicBezTo>
                    <a:pt x="5332" y="1733"/>
                    <a:pt x="5332" y="1733"/>
                    <a:pt x="5332" y="1733"/>
                  </a:cubicBezTo>
                  <a:lnTo>
                    <a:pt x="5332" y="1733"/>
                  </a:lnTo>
                  <a:cubicBezTo>
                    <a:pt x="5330" y="1733"/>
                    <a:pt x="5328" y="1734"/>
                    <a:pt x="5326" y="1735"/>
                  </a:cubicBezTo>
                  <a:cubicBezTo>
                    <a:pt x="5309" y="1742"/>
                    <a:pt x="5294" y="1749"/>
                    <a:pt x="5277" y="1755"/>
                  </a:cubicBezTo>
                  <a:cubicBezTo>
                    <a:pt x="5246" y="1768"/>
                    <a:pt x="5215" y="1780"/>
                    <a:pt x="5184" y="1792"/>
                  </a:cubicBezTo>
                  <a:cubicBezTo>
                    <a:pt x="5063" y="1840"/>
                    <a:pt x="4941" y="1882"/>
                    <a:pt x="4817" y="1922"/>
                  </a:cubicBezTo>
                  <a:cubicBezTo>
                    <a:pt x="4567" y="2003"/>
                    <a:pt x="4314" y="2067"/>
                    <a:pt x="4057" y="2118"/>
                  </a:cubicBezTo>
                  <a:cubicBezTo>
                    <a:pt x="3931" y="2142"/>
                    <a:pt x="3806" y="2163"/>
                    <a:pt x="3681" y="2180"/>
                  </a:cubicBezTo>
                  <a:lnTo>
                    <a:pt x="3681" y="2180"/>
                  </a:lnTo>
                  <a:cubicBezTo>
                    <a:pt x="3683" y="2180"/>
                    <a:pt x="3684" y="2179"/>
                    <a:pt x="3684" y="2179"/>
                  </a:cubicBezTo>
                  <a:lnTo>
                    <a:pt x="3684" y="2179"/>
                  </a:lnTo>
                  <a:cubicBezTo>
                    <a:pt x="3685" y="2179"/>
                    <a:pt x="3656" y="2184"/>
                    <a:pt x="3650" y="2184"/>
                  </a:cubicBezTo>
                  <a:cubicBezTo>
                    <a:pt x="3633" y="2186"/>
                    <a:pt x="3618" y="2188"/>
                    <a:pt x="3602" y="2189"/>
                  </a:cubicBezTo>
                  <a:cubicBezTo>
                    <a:pt x="3568" y="2194"/>
                    <a:pt x="3532" y="2198"/>
                    <a:pt x="3497" y="2201"/>
                  </a:cubicBezTo>
                  <a:cubicBezTo>
                    <a:pt x="3434" y="2207"/>
                    <a:pt x="3371" y="2213"/>
                    <a:pt x="3308" y="2218"/>
                  </a:cubicBezTo>
                  <a:cubicBezTo>
                    <a:pt x="3150" y="2229"/>
                    <a:pt x="2991" y="2235"/>
                    <a:pt x="2833" y="2235"/>
                  </a:cubicBezTo>
                  <a:cubicBezTo>
                    <a:pt x="2728" y="2235"/>
                    <a:pt x="2623" y="2233"/>
                    <a:pt x="2518" y="2228"/>
                  </a:cubicBezTo>
                  <a:cubicBezTo>
                    <a:pt x="2389" y="2222"/>
                    <a:pt x="2259" y="2211"/>
                    <a:pt x="2130" y="2197"/>
                  </a:cubicBezTo>
                  <a:cubicBezTo>
                    <a:pt x="2099" y="2193"/>
                    <a:pt x="2067" y="2189"/>
                    <a:pt x="2036" y="2186"/>
                  </a:cubicBezTo>
                  <a:cubicBezTo>
                    <a:pt x="2025" y="2184"/>
                    <a:pt x="2014" y="2183"/>
                    <a:pt x="2003" y="2181"/>
                  </a:cubicBezTo>
                  <a:lnTo>
                    <a:pt x="2003" y="2181"/>
                  </a:lnTo>
                  <a:cubicBezTo>
                    <a:pt x="2008" y="2182"/>
                    <a:pt x="2010" y="2182"/>
                    <a:pt x="2010" y="2182"/>
                  </a:cubicBezTo>
                  <a:cubicBezTo>
                    <a:pt x="2010" y="2182"/>
                    <a:pt x="1999" y="2181"/>
                    <a:pt x="1993" y="2180"/>
                  </a:cubicBezTo>
                  <a:lnTo>
                    <a:pt x="1963" y="2175"/>
                  </a:lnTo>
                  <a:cubicBezTo>
                    <a:pt x="1947" y="2174"/>
                    <a:pt x="1932" y="2172"/>
                    <a:pt x="1915" y="2169"/>
                  </a:cubicBezTo>
                  <a:cubicBezTo>
                    <a:pt x="1905" y="2168"/>
                    <a:pt x="1894" y="2166"/>
                    <a:pt x="1884" y="2164"/>
                  </a:cubicBezTo>
                  <a:lnTo>
                    <a:pt x="1884" y="2164"/>
                  </a:lnTo>
                  <a:cubicBezTo>
                    <a:pt x="1882" y="2164"/>
                    <a:pt x="1876" y="2163"/>
                    <a:pt x="1873" y="2162"/>
                  </a:cubicBezTo>
                  <a:cubicBezTo>
                    <a:pt x="1839" y="2157"/>
                    <a:pt x="1804" y="2151"/>
                    <a:pt x="1770" y="2147"/>
                  </a:cubicBezTo>
                  <a:cubicBezTo>
                    <a:pt x="1514" y="2104"/>
                    <a:pt x="1261" y="2044"/>
                    <a:pt x="1013" y="1972"/>
                  </a:cubicBezTo>
                  <a:cubicBezTo>
                    <a:pt x="887" y="1934"/>
                    <a:pt x="763" y="1890"/>
                    <a:pt x="638" y="1849"/>
                  </a:cubicBezTo>
                  <a:cubicBezTo>
                    <a:pt x="609" y="1840"/>
                    <a:pt x="579" y="1829"/>
                    <a:pt x="549" y="1819"/>
                  </a:cubicBezTo>
                  <a:cubicBezTo>
                    <a:pt x="535" y="1813"/>
                    <a:pt x="519" y="1809"/>
                    <a:pt x="505" y="1804"/>
                  </a:cubicBezTo>
                  <a:cubicBezTo>
                    <a:pt x="494" y="1800"/>
                    <a:pt x="477" y="1793"/>
                    <a:pt x="456" y="1785"/>
                  </a:cubicBezTo>
                  <a:cubicBezTo>
                    <a:pt x="388" y="1761"/>
                    <a:pt x="325" y="1727"/>
                    <a:pt x="261" y="1712"/>
                  </a:cubicBezTo>
                  <a:lnTo>
                    <a:pt x="261" y="1712"/>
                  </a:lnTo>
                  <a:cubicBezTo>
                    <a:pt x="261" y="1712"/>
                    <a:pt x="258" y="1711"/>
                    <a:pt x="250" y="1709"/>
                  </a:cubicBezTo>
                  <a:cubicBezTo>
                    <a:pt x="243" y="1706"/>
                    <a:pt x="237" y="1705"/>
                    <a:pt x="230" y="1703"/>
                  </a:cubicBezTo>
                  <a:cubicBezTo>
                    <a:pt x="215" y="1699"/>
                    <a:pt x="200" y="1695"/>
                    <a:pt x="185" y="1691"/>
                  </a:cubicBezTo>
                  <a:cubicBezTo>
                    <a:pt x="154" y="1681"/>
                    <a:pt x="122" y="1672"/>
                    <a:pt x="91" y="1662"/>
                  </a:cubicBezTo>
                  <a:cubicBezTo>
                    <a:pt x="87" y="1661"/>
                    <a:pt x="82" y="1660"/>
                    <a:pt x="78" y="1660"/>
                  </a:cubicBezTo>
                  <a:cubicBezTo>
                    <a:pt x="36" y="1660"/>
                    <a:pt x="1" y="1720"/>
                    <a:pt x="40" y="1750"/>
                  </a:cubicBezTo>
                  <a:lnTo>
                    <a:pt x="40" y="1752"/>
                  </a:lnTo>
                  <a:cubicBezTo>
                    <a:pt x="89" y="1790"/>
                    <a:pt x="149" y="1835"/>
                    <a:pt x="192" y="1868"/>
                  </a:cubicBezTo>
                  <a:cubicBezTo>
                    <a:pt x="245" y="1912"/>
                    <a:pt x="318" y="1938"/>
                    <a:pt x="379" y="1968"/>
                  </a:cubicBezTo>
                  <a:cubicBezTo>
                    <a:pt x="503" y="2030"/>
                    <a:pt x="626" y="2087"/>
                    <a:pt x="756" y="2136"/>
                  </a:cubicBezTo>
                  <a:cubicBezTo>
                    <a:pt x="1004" y="2229"/>
                    <a:pt x="1257" y="2305"/>
                    <a:pt x="1515" y="2362"/>
                  </a:cubicBezTo>
                  <a:cubicBezTo>
                    <a:pt x="1948" y="2457"/>
                    <a:pt x="2392" y="2502"/>
                    <a:pt x="2834" y="2502"/>
                  </a:cubicBezTo>
                  <a:cubicBezTo>
                    <a:pt x="2927" y="2502"/>
                    <a:pt x="3020" y="2500"/>
                    <a:pt x="3113" y="2496"/>
                  </a:cubicBezTo>
                  <a:cubicBezTo>
                    <a:pt x="3648" y="2474"/>
                    <a:pt x="4186" y="2388"/>
                    <a:pt x="4701" y="2237"/>
                  </a:cubicBezTo>
                  <a:cubicBezTo>
                    <a:pt x="5217" y="2086"/>
                    <a:pt x="5716" y="1872"/>
                    <a:pt x="6178" y="1598"/>
                  </a:cubicBezTo>
                  <a:cubicBezTo>
                    <a:pt x="6638" y="1326"/>
                    <a:pt x="7063" y="991"/>
                    <a:pt x="7433" y="606"/>
                  </a:cubicBezTo>
                  <a:cubicBezTo>
                    <a:pt x="7478" y="559"/>
                    <a:pt x="7522" y="511"/>
                    <a:pt x="7565" y="463"/>
                  </a:cubicBezTo>
                  <a:cubicBezTo>
                    <a:pt x="7594" y="430"/>
                    <a:pt x="7608" y="389"/>
                    <a:pt x="7596" y="345"/>
                  </a:cubicBezTo>
                  <a:cubicBezTo>
                    <a:pt x="7587" y="310"/>
                    <a:pt x="7552" y="267"/>
                    <a:pt x="7512" y="262"/>
                  </a:cubicBezTo>
                  <a:cubicBezTo>
                    <a:pt x="6997" y="187"/>
                    <a:pt x="6480" y="112"/>
                    <a:pt x="5957" y="61"/>
                  </a:cubicBezTo>
                  <a:cubicBezTo>
                    <a:pt x="5578" y="23"/>
                    <a:pt x="5197" y="1"/>
                    <a:pt x="48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4728975" y="1547900"/>
              <a:ext cx="68800" cy="68600"/>
            </a:xfrm>
            <a:custGeom>
              <a:avLst/>
              <a:gdLst/>
              <a:ahLst/>
              <a:cxnLst/>
              <a:rect l="l" t="t" r="r" b="b"/>
              <a:pathLst>
                <a:path w="2752" h="2744" extrusionOk="0">
                  <a:moveTo>
                    <a:pt x="1987" y="230"/>
                  </a:moveTo>
                  <a:cubicBezTo>
                    <a:pt x="1982" y="230"/>
                    <a:pt x="1977" y="231"/>
                    <a:pt x="1976" y="231"/>
                  </a:cubicBezTo>
                  <a:cubicBezTo>
                    <a:pt x="1980" y="230"/>
                    <a:pt x="1983" y="230"/>
                    <a:pt x="1987" y="230"/>
                  </a:cubicBezTo>
                  <a:close/>
                  <a:moveTo>
                    <a:pt x="1258" y="2377"/>
                  </a:moveTo>
                  <a:cubicBezTo>
                    <a:pt x="1256" y="2378"/>
                    <a:pt x="1255" y="2379"/>
                    <a:pt x="1255" y="2379"/>
                  </a:cubicBezTo>
                  <a:cubicBezTo>
                    <a:pt x="1255" y="2379"/>
                    <a:pt x="1256" y="2379"/>
                    <a:pt x="1258" y="2377"/>
                  </a:cubicBezTo>
                  <a:cubicBezTo>
                    <a:pt x="1258" y="2377"/>
                    <a:pt x="1258" y="2377"/>
                    <a:pt x="1258" y="2377"/>
                  </a:cubicBezTo>
                  <a:close/>
                  <a:moveTo>
                    <a:pt x="996" y="2389"/>
                  </a:moveTo>
                  <a:lnTo>
                    <a:pt x="996" y="2389"/>
                  </a:lnTo>
                  <a:cubicBezTo>
                    <a:pt x="994" y="2390"/>
                    <a:pt x="992" y="2392"/>
                    <a:pt x="992" y="2392"/>
                  </a:cubicBezTo>
                  <a:cubicBezTo>
                    <a:pt x="992" y="2392"/>
                    <a:pt x="993" y="2391"/>
                    <a:pt x="996" y="2389"/>
                  </a:cubicBezTo>
                  <a:close/>
                  <a:moveTo>
                    <a:pt x="917" y="2450"/>
                  </a:moveTo>
                  <a:cubicBezTo>
                    <a:pt x="917" y="2450"/>
                    <a:pt x="917" y="2451"/>
                    <a:pt x="917" y="2451"/>
                  </a:cubicBezTo>
                  <a:lnTo>
                    <a:pt x="917" y="2451"/>
                  </a:lnTo>
                  <a:cubicBezTo>
                    <a:pt x="917" y="2451"/>
                    <a:pt x="917" y="2450"/>
                    <a:pt x="917" y="2450"/>
                  </a:cubicBezTo>
                  <a:close/>
                  <a:moveTo>
                    <a:pt x="2407" y="0"/>
                  </a:moveTo>
                  <a:cubicBezTo>
                    <a:pt x="2112" y="0"/>
                    <a:pt x="1815" y="40"/>
                    <a:pt x="1530" y="114"/>
                  </a:cubicBezTo>
                  <a:cubicBezTo>
                    <a:pt x="1170" y="209"/>
                    <a:pt x="827" y="359"/>
                    <a:pt x="518" y="562"/>
                  </a:cubicBezTo>
                  <a:cubicBezTo>
                    <a:pt x="427" y="621"/>
                    <a:pt x="338" y="684"/>
                    <a:pt x="253" y="753"/>
                  </a:cubicBezTo>
                  <a:cubicBezTo>
                    <a:pt x="215" y="785"/>
                    <a:pt x="178" y="820"/>
                    <a:pt x="142" y="853"/>
                  </a:cubicBezTo>
                  <a:cubicBezTo>
                    <a:pt x="123" y="871"/>
                    <a:pt x="104" y="889"/>
                    <a:pt x="86" y="908"/>
                  </a:cubicBezTo>
                  <a:cubicBezTo>
                    <a:pt x="67" y="926"/>
                    <a:pt x="51" y="947"/>
                    <a:pt x="32" y="965"/>
                  </a:cubicBezTo>
                  <a:cubicBezTo>
                    <a:pt x="1" y="994"/>
                    <a:pt x="0" y="1051"/>
                    <a:pt x="32" y="1080"/>
                  </a:cubicBezTo>
                  <a:cubicBezTo>
                    <a:pt x="48" y="1095"/>
                    <a:pt x="69" y="1103"/>
                    <a:pt x="90" y="1103"/>
                  </a:cubicBezTo>
                  <a:cubicBezTo>
                    <a:pt x="110" y="1103"/>
                    <a:pt x="131" y="1096"/>
                    <a:pt x="148" y="1080"/>
                  </a:cubicBezTo>
                  <a:lnTo>
                    <a:pt x="148" y="1080"/>
                  </a:lnTo>
                  <a:cubicBezTo>
                    <a:pt x="143" y="1085"/>
                    <a:pt x="141" y="1086"/>
                    <a:pt x="141" y="1086"/>
                  </a:cubicBezTo>
                  <a:cubicBezTo>
                    <a:pt x="141" y="1086"/>
                    <a:pt x="157" y="1073"/>
                    <a:pt x="162" y="1068"/>
                  </a:cubicBezTo>
                  <a:cubicBezTo>
                    <a:pt x="167" y="1065"/>
                    <a:pt x="171" y="1061"/>
                    <a:pt x="176" y="1058"/>
                  </a:cubicBezTo>
                  <a:cubicBezTo>
                    <a:pt x="184" y="1052"/>
                    <a:pt x="192" y="1045"/>
                    <a:pt x="200" y="1039"/>
                  </a:cubicBezTo>
                  <a:cubicBezTo>
                    <a:pt x="218" y="1023"/>
                    <a:pt x="237" y="1008"/>
                    <a:pt x="256" y="992"/>
                  </a:cubicBezTo>
                  <a:lnTo>
                    <a:pt x="280" y="975"/>
                  </a:lnTo>
                  <a:cubicBezTo>
                    <a:pt x="284" y="970"/>
                    <a:pt x="289" y="966"/>
                    <a:pt x="294" y="963"/>
                  </a:cubicBezTo>
                  <a:lnTo>
                    <a:pt x="294" y="963"/>
                  </a:lnTo>
                  <a:cubicBezTo>
                    <a:pt x="292" y="964"/>
                    <a:pt x="291" y="965"/>
                    <a:pt x="289" y="966"/>
                  </a:cubicBezTo>
                  <a:lnTo>
                    <a:pt x="289" y="966"/>
                  </a:lnTo>
                  <a:cubicBezTo>
                    <a:pt x="290" y="965"/>
                    <a:pt x="291" y="964"/>
                    <a:pt x="292" y="964"/>
                  </a:cubicBezTo>
                  <a:cubicBezTo>
                    <a:pt x="311" y="951"/>
                    <a:pt x="328" y="936"/>
                    <a:pt x="347" y="923"/>
                  </a:cubicBezTo>
                  <a:cubicBezTo>
                    <a:pt x="420" y="870"/>
                    <a:pt x="491" y="815"/>
                    <a:pt x="568" y="765"/>
                  </a:cubicBezTo>
                  <a:cubicBezTo>
                    <a:pt x="716" y="668"/>
                    <a:pt x="873" y="579"/>
                    <a:pt x="1035" y="505"/>
                  </a:cubicBezTo>
                  <a:cubicBezTo>
                    <a:pt x="1055" y="496"/>
                    <a:pt x="1076" y="487"/>
                    <a:pt x="1096" y="477"/>
                  </a:cubicBezTo>
                  <a:cubicBezTo>
                    <a:pt x="1107" y="474"/>
                    <a:pt x="1116" y="469"/>
                    <a:pt x="1127" y="464"/>
                  </a:cubicBezTo>
                  <a:cubicBezTo>
                    <a:pt x="1130" y="463"/>
                    <a:pt x="1136" y="460"/>
                    <a:pt x="1137" y="460"/>
                  </a:cubicBezTo>
                  <a:lnTo>
                    <a:pt x="1137" y="460"/>
                  </a:lnTo>
                  <a:cubicBezTo>
                    <a:pt x="1137" y="460"/>
                    <a:pt x="1133" y="462"/>
                    <a:pt x="1122" y="466"/>
                  </a:cubicBezTo>
                  <a:cubicBezTo>
                    <a:pt x="1129" y="464"/>
                    <a:pt x="1136" y="461"/>
                    <a:pt x="1145" y="457"/>
                  </a:cubicBezTo>
                  <a:cubicBezTo>
                    <a:pt x="1185" y="440"/>
                    <a:pt x="1227" y="425"/>
                    <a:pt x="1267" y="409"/>
                  </a:cubicBezTo>
                  <a:cubicBezTo>
                    <a:pt x="1353" y="378"/>
                    <a:pt x="1438" y="350"/>
                    <a:pt x="1525" y="326"/>
                  </a:cubicBezTo>
                  <a:cubicBezTo>
                    <a:pt x="1612" y="301"/>
                    <a:pt x="1700" y="280"/>
                    <a:pt x="1789" y="263"/>
                  </a:cubicBezTo>
                  <a:cubicBezTo>
                    <a:pt x="1832" y="253"/>
                    <a:pt x="1876" y="246"/>
                    <a:pt x="1920" y="239"/>
                  </a:cubicBezTo>
                  <a:cubicBezTo>
                    <a:pt x="1942" y="236"/>
                    <a:pt x="1963" y="233"/>
                    <a:pt x="1986" y="230"/>
                  </a:cubicBezTo>
                  <a:cubicBezTo>
                    <a:pt x="1986" y="230"/>
                    <a:pt x="1987" y="230"/>
                    <a:pt x="1987" y="229"/>
                  </a:cubicBezTo>
                  <a:lnTo>
                    <a:pt x="1987" y="229"/>
                  </a:lnTo>
                  <a:cubicBezTo>
                    <a:pt x="1990" y="229"/>
                    <a:pt x="1992" y="229"/>
                    <a:pt x="1994" y="229"/>
                  </a:cubicBezTo>
                  <a:cubicBezTo>
                    <a:pt x="2006" y="227"/>
                    <a:pt x="2018" y="225"/>
                    <a:pt x="2030" y="224"/>
                  </a:cubicBezTo>
                  <a:cubicBezTo>
                    <a:pt x="2161" y="209"/>
                    <a:pt x="2293" y="201"/>
                    <a:pt x="2424" y="201"/>
                  </a:cubicBezTo>
                  <a:cubicBezTo>
                    <a:pt x="2452" y="201"/>
                    <a:pt x="2480" y="202"/>
                    <a:pt x="2508" y="202"/>
                  </a:cubicBezTo>
                  <a:lnTo>
                    <a:pt x="2508" y="202"/>
                  </a:lnTo>
                  <a:cubicBezTo>
                    <a:pt x="2490" y="266"/>
                    <a:pt x="2469" y="330"/>
                    <a:pt x="2447" y="393"/>
                  </a:cubicBezTo>
                  <a:cubicBezTo>
                    <a:pt x="2430" y="444"/>
                    <a:pt x="2411" y="495"/>
                    <a:pt x="2391" y="546"/>
                  </a:cubicBezTo>
                  <a:cubicBezTo>
                    <a:pt x="2381" y="571"/>
                    <a:pt x="2371" y="597"/>
                    <a:pt x="2361" y="622"/>
                  </a:cubicBezTo>
                  <a:cubicBezTo>
                    <a:pt x="2359" y="626"/>
                    <a:pt x="2357" y="630"/>
                    <a:pt x="2355" y="634"/>
                  </a:cubicBezTo>
                  <a:lnTo>
                    <a:pt x="2355" y="634"/>
                  </a:lnTo>
                  <a:cubicBezTo>
                    <a:pt x="2355" y="635"/>
                    <a:pt x="2354" y="636"/>
                    <a:pt x="2353" y="638"/>
                  </a:cubicBezTo>
                  <a:lnTo>
                    <a:pt x="2337" y="677"/>
                  </a:lnTo>
                  <a:cubicBezTo>
                    <a:pt x="2250" y="876"/>
                    <a:pt x="2148" y="1067"/>
                    <a:pt x="2031" y="1251"/>
                  </a:cubicBezTo>
                  <a:cubicBezTo>
                    <a:pt x="1973" y="1342"/>
                    <a:pt x="1911" y="1431"/>
                    <a:pt x="1847" y="1518"/>
                  </a:cubicBezTo>
                  <a:cubicBezTo>
                    <a:pt x="1838" y="1529"/>
                    <a:pt x="1830" y="1540"/>
                    <a:pt x="1822" y="1550"/>
                  </a:cubicBezTo>
                  <a:cubicBezTo>
                    <a:pt x="1819" y="1554"/>
                    <a:pt x="1816" y="1559"/>
                    <a:pt x="1812" y="1563"/>
                  </a:cubicBezTo>
                  <a:cubicBezTo>
                    <a:pt x="1818" y="1555"/>
                    <a:pt x="1820" y="1552"/>
                    <a:pt x="1820" y="1552"/>
                  </a:cubicBezTo>
                  <a:lnTo>
                    <a:pt x="1820" y="1552"/>
                  </a:lnTo>
                  <a:cubicBezTo>
                    <a:pt x="1819" y="1552"/>
                    <a:pt x="1812" y="1563"/>
                    <a:pt x="1810" y="1566"/>
                  </a:cubicBezTo>
                  <a:cubicBezTo>
                    <a:pt x="1792" y="1588"/>
                    <a:pt x="1775" y="1610"/>
                    <a:pt x="1757" y="1631"/>
                  </a:cubicBezTo>
                  <a:cubicBezTo>
                    <a:pt x="1724" y="1673"/>
                    <a:pt x="1689" y="1716"/>
                    <a:pt x="1654" y="1757"/>
                  </a:cubicBezTo>
                  <a:cubicBezTo>
                    <a:pt x="1513" y="1922"/>
                    <a:pt x="1360" y="2076"/>
                    <a:pt x="1198" y="2220"/>
                  </a:cubicBezTo>
                  <a:cubicBezTo>
                    <a:pt x="1158" y="2256"/>
                    <a:pt x="1117" y="2292"/>
                    <a:pt x="1076" y="2325"/>
                  </a:cubicBezTo>
                  <a:cubicBezTo>
                    <a:pt x="1055" y="2343"/>
                    <a:pt x="1034" y="2358"/>
                    <a:pt x="1014" y="2375"/>
                  </a:cubicBezTo>
                  <a:cubicBezTo>
                    <a:pt x="1008" y="2380"/>
                    <a:pt x="1003" y="2383"/>
                    <a:pt x="997" y="2388"/>
                  </a:cubicBezTo>
                  <a:cubicBezTo>
                    <a:pt x="997" y="2388"/>
                    <a:pt x="997" y="2388"/>
                    <a:pt x="997" y="2388"/>
                  </a:cubicBezTo>
                  <a:lnTo>
                    <a:pt x="997" y="2388"/>
                  </a:lnTo>
                  <a:cubicBezTo>
                    <a:pt x="997" y="2388"/>
                    <a:pt x="998" y="2387"/>
                    <a:pt x="998" y="2387"/>
                  </a:cubicBezTo>
                  <a:lnTo>
                    <a:pt x="998" y="2387"/>
                  </a:lnTo>
                  <a:cubicBezTo>
                    <a:pt x="997" y="2388"/>
                    <a:pt x="996" y="2388"/>
                    <a:pt x="996" y="2389"/>
                  </a:cubicBezTo>
                  <a:lnTo>
                    <a:pt x="996" y="2389"/>
                  </a:lnTo>
                  <a:cubicBezTo>
                    <a:pt x="996" y="2388"/>
                    <a:pt x="997" y="2388"/>
                    <a:pt x="997" y="2388"/>
                  </a:cubicBezTo>
                  <a:lnTo>
                    <a:pt x="997" y="2388"/>
                  </a:lnTo>
                  <a:cubicBezTo>
                    <a:pt x="996" y="2389"/>
                    <a:pt x="994" y="2391"/>
                    <a:pt x="992" y="2392"/>
                  </a:cubicBezTo>
                  <a:cubicBezTo>
                    <a:pt x="978" y="2403"/>
                    <a:pt x="963" y="2414"/>
                    <a:pt x="948" y="2426"/>
                  </a:cubicBezTo>
                  <a:cubicBezTo>
                    <a:pt x="944" y="2430"/>
                    <a:pt x="940" y="2433"/>
                    <a:pt x="935" y="2437"/>
                  </a:cubicBezTo>
                  <a:cubicBezTo>
                    <a:pt x="934" y="2438"/>
                    <a:pt x="923" y="2446"/>
                    <a:pt x="923" y="2446"/>
                  </a:cubicBezTo>
                  <a:cubicBezTo>
                    <a:pt x="923" y="2446"/>
                    <a:pt x="923" y="2446"/>
                    <a:pt x="924" y="2445"/>
                  </a:cubicBezTo>
                  <a:cubicBezTo>
                    <a:pt x="926" y="2444"/>
                    <a:pt x="927" y="2443"/>
                    <a:pt x="927" y="2443"/>
                  </a:cubicBezTo>
                  <a:lnTo>
                    <a:pt x="927" y="2443"/>
                  </a:lnTo>
                  <a:cubicBezTo>
                    <a:pt x="927" y="2443"/>
                    <a:pt x="913" y="2454"/>
                    <a:pt x="913" y="2454"/>
                  </a:cubicBezTo>
                  <a:cubicBezTo>
                    <a:pt x="913" y="2454"/>
                    <a:pt x="913" y="2453"/>
                    <a:pt x="915" y="2452"/>
                  </a:cubicBezTo>
                  <a:cubicBezTo>
                    <a:pt x="916" y="2452"/>
                    <a:pt x="916" y="2451"/>
                    <a:pt x="917" y="2451"/>
                  </a:cubicBezTo>
                  <a:lnTo>
                    <a:pt x="917" y="2451"/>
                  </a:lnTo>
                  <a:cubicBezTo>
                    <a:pt x="915" y="2452"/>
                    <a:pt x="913" y="2453"/>
                    <a:pt x="913" y="2453"/>
                  </a:cubicBezTo>
                  <a:lnTo>
                    <a:pt x="895" y="2468"/>
                  </a:lnTo>
                  <a:cubicBezTo>
                    <a:pt x="872" y="2484"/>
                    <a:pt x="851" y="2501"/>
                    <a:pt x="828" y="2516"/>
                  </a:cubicBezTo>
                  <a:cubicBezTo>
                    <a:pt x="803" y="2534"/>
                    <a:pt x="779" y="2551"/>
                    <a:pt x="756" y="2570"/>
                  </a:cubicBezTo>
                  <a:cubicBezTo>
                    <a:pt x="733" y="2588"/>
                    <a:pt x="720" y="2596"/>
                    <a:pt x="695" y="2613"/>
                  </a:cubicBezTo>
                  <a:cubicBezTo>
                    <a:pt x="673" y="2627"/>
                    <a:pt x="651" y="2640"/>
                    <a:pt x="627" y="2654"/>
                  </a:cubicBezTo>
                  <a:cubicBezTo>
                    <a:pt x="582" y="2682"/>
                    <a:pt x="610" y="2744"/>
                    <a:pt x="652" y="2744"/>
                  </a:cubicBezTo>
                  <a:cubicBezTo>
                    <a:pt x="660" y="2744"/>
                    <a:pt x="668" y="2742"/>
                    <a:pt x="676" y="2738"/>
                  </a:cubicBezTo>
                  <a:cubicBezTo>
                    <a:pt x="772" y="2687"/>
                    <a:pt x="870" y="2637"/>
                    <a:pt x="963" y="2580"/>
                  </a:cubicBezTo>
                  <a:cubicBezTo>
                    <a:pt x="1057" y="2522"/>
                    <a:pt x="1146" y="2462"/>
                    <a:pt x="1233" y="2395"/>
                  </a:cubicBezTo>
                  <a:cubicBezTo>
                    <a:pt x="1240" y="2390"/>
                    <a:pt x="1247" y="2384"/>
                    <a:pt x="1254" y="2380"/>
                  </a:cubicBezTo>
                  <a:lnTo>
                    <a:pt x="1258" y="2377"/>
                  </a:lnTo>
                  <a:lnTo>
                    <a:pt x="1258" y="2377"/>
                  </a:lnTo>
                  <a:cubicBezTo>
                    <a:pt x="1258" y="2377"/>
                    <a:pt x="1258" y="2377"/>
                    <a:pt x="1258" y="2377"/>
                  </a:cubicBezTo>
                  <a:lnTo>
                    <a:pt x="1258" y="2377"/>
                  </a:lnTo>
                  <a:cubicBezTo>
                    <a:pt x="1259" y="2376"/>
                    <a:pt x="1261" y="2375"/>
                    <a:pt x="1262" y="2374"/>
                  </a:cubicBezTo>
                  <a:lnTo>
                    <a:pt x="1262" y="2374"/>
                  </a:lnTo>
                  <a:lnTo>
                    <a:pt x="1258" y="2377"/>
                  </a:lnTo>
                  <a:lnTo>
                    <a:pt x="1258" y="2377"/>
                  </a:lnTo>
                  <a:cubicBezTo>
                    <a:pt x="1260" y="2375"/>
                    <a:pt x="1263" y="2373"/>
                    <a:pt x="1265" y="2371"/>
                  </a:cubicBezTo>
                  <a:cubicBezTo>
                    <a:pt x="1279" y="2359"/>
                    <a:pt x="1294" y="2349"/>
                    <a:pt x="1310" y="2337"/>
                  </a:cubicBezTo>
                  <a:cubicBezTo>
                    <a:pt x="1331" y="2319"/>
                    <a:pt x="1353" y="2302"/>
                    <a:pt x="1374" y="2284"/>
                  </a:cubicBezTo>
                  <a:cubicBezTo>
                    <a:pt x="1417" y="2250"/>
                    <a:pt x="1460" y="2214"/>
                    <a:pt x="1502" y="2177"/>
                  </a:cubicBezTo>
                  <a:cubicBezTo>
                    <a:pt x="1582" y="2104"/>
                    <a:pt x="1660" y="2027"/>
                    <a:pt x="1735" y="1948"/>
                  </a:cubicBezTo>
                  <a:cubicBezTo>
                    <a:pt x="1889" y="1784"/>
                    <a:pt x="2029" y="1606"/>
                    <a:pt x="2154" y="1418"/>
                  </a:cubicBezTo>
                  <a:cubicBezTo>
                    <a:pt x="2280" y="1232"/>
                    <a:pt x="2383" y="1046"/>
                    <a:pt x="2476" y="847"/>
                  </a:cubicBezTo>
                  <a:cubicBezTo>
                    <a:pt x="2568" y="650"/>
                    <a:pt x="2651" y="432"/>
                    <a:pt x="2713" y="215"/>
                  </a:cubicBezTo>
                  <a:cubicBezTo>
                    <a:pt x="2720" y="189"/>
                    <a:pt x="2727" y="162"/>
                    <a:pt x="2734" y="136"/>
                  </a:cubicBezTo>
                  <a:cubicBezTo>
                    <a:pt x="2752" y="69"/>
                    <a:pt x="2702" y="13"/>
                    <a:pt x="2638" y="8"/>
                  </a:cubicBezTo>
                  <a:cubicBezTo>
                    <a:pt x="2561" y="3"/>
                    <a:pt x="2484" y="0"/>
                    <a:pt x="24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4653150" y="1552775"/>
              <a:ext cx="143675" cy="101250"/>
            </a:xfrm>
            <a:custGeom>
              <a:avLst/>
              <a:gdLst/>
              <a:ahLst/>
              <a:cxnLst/>
              <a:rect l="l" t="t" r="r" b="b"/>
              <a:pathLst>
                <a:path w="5747" h="4050" extrusionOk="0">
                  <a:moveTo>
                    <a:pt x="5698" y="0"/>
                  </a:moveTo>
                  <a:cubicBezTo>
                    <a:pt x="5693" y="0"/>
                    <a:pt x="5688" y="1"/>
                    <a:pt x="5683" y="4"/>
                  </a:cubicBezTo>
                  <a:cubicBezTo>
                    <a:pt x="5278" y="193"/>
                    <a:pt x="4891" y="420"/>
                    <a:pt x="4510" y="650"/>
                  </a:cubicBezTo>
                  <a:cubicBezTo>
                    <a:pt x="4129" y="878"/>
                    <a:pt x="3755" y="1114"/>
                    <a:pt x="3385" y="1358"/>
                  </a:cubicBezTo>
                  <a:cubicBezTo>
                    <a:pt x="3015" y="1602"/>
                    <a:pt x="2646" y="1860"/>
                    <a:pt x="2285" y="2122"/>
                  </a:cubicBezTo>
                  <a:cubicBezTo>
                    <a:pt x="1923" y="2382"/>
                    <a:pt x="1561" y="2655"/>
                    <a:pt x="1206" y="2931"/>
                  </a:cubicBezTo>
                  <a:cubicBezTo>
                    <a:pt x="855" y="3204"/>
                    <a:pt x="509" y="3484"/>
                    <a:pt x="168" y="3769"/>
                  </a:cubicBezTo>
                  <a:cubicBezTo>
                    <a:pt x="126" y="3805"/>
                    <a:pt x="84" y="3840"/>
                    <a:pt x="42" y="3875"/>
                  </a:cubicBezTo>
                  <a:cubicBezTo>
                    <a:pt x="0" y="3911"/>
                    <a:pt x="4" y="3985"/>
                    <a:pt x="42" y="4020"/>
                  </a:cubicBezTo>
                  <a:cubicBezTo>
                    <a:pt x="63" y="4040"/>
                    <a:pt x="88" y="4049"/>
                    <a:pt x="113" y="4049"/>
                  </a:cubicBezTo>
                  <a:cubicBezTo>
                    <a:pt x="138" y="4049"/>
                    <a:pt x="164" y="4039"/>
                    <a:pt x="186" y="4020"/>
                  </a:cubicBezTo>
                  <a:cubicBezTo>
                    <a:pt x="523" y="3731"/>
                    <a:pt x="865" y="3451"/>
                    <a:pt x="1211" y="3176"/>
                  </a:cubicBezTo>
                  <a:cubicBezTo>
                    <a:pt x="1299" y="3106"/>
                    <a:pt x="1388" y="3037"/>
                    <a:pt x="1476" y="2969"/>
                  </a:cubicBezTo>
                  <a:cubicBezTo>
                    <a:pt x="1564" y="2900"/>
                    <a:pt x="1637" y="2843"/>
                    <a:pt x="1729" y="2774"/>
                  </a:cubicBezTo>
                  <a:cubicBezTo>
                    <a:pt x="1905" y="2639"/>
                    <a:pt x="2082" y="2506"/>
                    <a:pt x="2261" y="2375"/>
                  </a:cubicBezTo>
                  <a:cubicBezTo>
                    <a:pt x="2618" y="2112"/>
                    <a:pt x="2981" y="1859"/>
                    <a:pt x="3346" y="1606"/>
                  </a:cubicBezTo>
                  <a:cubicBezTo>
                    <a:pt x="3712" y="1354"/>
                    <a:pt x="4084" y="1108"/>
                    <a:pt x="4457" y="866"/>
                  </a:cubicBezTo>
                  <a:cubicBezTo>
                    <a:pt x="4643" y="746"/>
                    <a:pt x="4831" y="628"/>
                    <a:pt x="5019" y="511"/>
                  </a:cubicBezTo>
                  <a:cubicBezTo>
                    <a:pt x="5207" y="394"/>
                    <a:pt x="5392" y="273"/>
                    <a:pt x="5579" y="152"/>
                  </a:cubicBezTo>
                  <a:cubicBezTo>
                    <a:pt x="5626" y="124"/>
                    <a:pt x="5671" y="92"/>
                    <a:pt x="5716" y="61"/>
                  </a:cubicBezTo>
                  <a:cubicBezTo>
                    <a:pt x="5747" y="41"/>
                    <a:pt x="5728" y="0"/>
                    <a:pt x="569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7"/>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7"/>
          <p:cNvGrpSpPr/>
          <p:nvPr/>
        </p:nvGrpSpPr>
        <p:grpSpPr>
          <a:xfrm>
            <a:off x="4280475" y="4412045"/>
            <a:ext cx="590700" cy="730200"/>
            <a:chOff x="4280475" y="4412045"/>
            <a:chExt cx="590700" cy="730200"/>
          </a:xfrm>
        </p:grpSpPr>
        <p:grpSp>
          <p:nvGrpSpPr>
            <p:cNvPr id="490" name="Google Shape;490;p7"/>
            <p:cNvGrpSpPr/>
            <p:nvPr/>
          </p:nvGrpSpPr>
          <p:grpSpPr>
            <a:xfrm>
              <a:off x="4280475" y="4412045"/>
              <a:ext cx="590700" cy="730200"/>
              <a:chOff x="4280475" y="4412045"/>
              <a:chExt cx="590700" cy="730200"/>
            </a:xfrm>
          </p:grpSpPr>
          <p:sp>
            <p:nvSpPr>
              <p:cNvPr id="491" name="Google Shape;491;p7"/>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7"/>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493" name="Google Shape;493;p7"/>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7"/>
          <p:cNvGrpSpPr/>
          <p:nvPr/>
        </p:nvGrpSpPr>
        <p:grpSpPr>
          <a:xfrm>
            <a:off x="0" y="0"/>
            <a:ext cx="9144001" cy="5143501"/>
            <a:chOff x="0" y="0"/>
            <a:chExt cx="9144001" cy="5143501"/>
          </a:xfrm>
        </p:grpSpPr>
        <p:pic>
          <p:nvPicPr>
            <p:cNvPr id="495" name="Google Shape;495;p7"/>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496" name="Google Shape;496;p7"/>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497" name="Google Shape;497;p7"/>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498" name="Google Shape;498;p7"/>
          <p:cNvSpPr txBox="1">
            <a:spLocks noGrp="1"/>
          </p:cNvSpPr>
          <p:nvPr>
            <p:ph type="title"/>
          </p:nvPr>
        </p:nvSpPr>
        <p:spPr>
          <a:xfrm>
            <a:off x="1416375" y="1218738"/>
            <a:ext cx="6311400" cy="1259100"/>
          </a:xfrm>
          <a:prstGeom prst="rect">
            <a:avLst/>
          </a:prstGeom>
        </p:spPr>
        <p:txBody>
          <a:bodyPr spcFirstLastPara="1" wrap="square" lIns="91425" tIns="91425" rIns="91425" bIns="91425" anchor="b" anchorCtr="0">
            <a:noAutofit/>
          </a:bodyPr>
          <a:lstStyle>
            <a:lvl1pPr lvl="0" algn="l">
              <a:spcBef>
                <a:spcPts val="0"/>
              </a:spcBef>
              <a:spcAft>
                <a:spcPts val="0"/>
              </a:spcAft>
              <a:buSzPts val="3500"/>
              <a:buNone/>
              <a:defRPr b="0"/>
            </a:lvl1pPr>
            <a:lvl2pPr lvl="1" algn="l">
              <a:spcBef>
                <a:spcPts val="0"/>
              </a:spcBef>
              <a:spcAft>
                <a:spcPts val="0"/>
              </a:spcAft>
              <a:buSzPts val="3500"/>
              <a:buNone/>
              <a:defRPr/>
            </a:lvl2pPr>
            <a:lvl3pPr lvl="2" algn="l">
              <a:spcBef>
                <a:spcPts val="0"/>
              </a:spcBef>
              <a:spcAft>
                <a:spcPts val="0"/>
              </a:spcAft>
              <a:buSzPts val="3500"/>
              <a:buNone/>
              <a:defRPr/>
            </a:lvl3pPr>
            <a:lvl4pPr lvl="3" algn="l">
              <a:spcBef>
                <a:spcPts val="0"/>
              </a:spcBef>
              <a:spcAft>
                <a:spcPts val="0"/>
              </a:spcAft>
              <a:buSzPts val="3500"/>
              <a:buNone/>
              <a:defRPr/>
            </a:lvl4pPr>
            <a:lvl5pPr lvl="4" algn="l">
              <a:spcBef>
                <a:spcPts val="0"/>
              </a:spcBef>
              <a:spcAft>
                <a:spcPts val="0"/>
              </a:spcAft>
              <a:buSzPts val="3500"/>
              <a:buNone/>
              <a:defRPr/>
            </a:lvl5pPr>
            <a:lvl6pPr lvl="5" algn="l">
              <a:spcBef>
                <a:spcPts val="0"/>
              </a:spcBef>
              <a:spcAft>
                <a:spcPts val="0"/>
              </a:spcAft>
              <a:buSzPts val="3500"/>
              <a:buNone/>
              <a:defRPr/>
            </a:lvl6pPr>
            <a:lvl7pPr lvl="6" algn="l">
              <a:spcBef>
                <a:spcPts val="0"/>
              </a:spcBef>
              <a:spcAft>
                <a:spcPts val="0"/>
              </a:spcAft>
              <a:buSzPts val="3500"/>
              <a:buNone/>
              <a:defRPr/>
            </a:lvl7pPr>
            <a:lvl8pPr lvl="7" algn="l">
              <a:spcBef>
                <a:spcPts val="0"/>
              </a:spcBef>
              <a:spcAft>
                <a:spcPts val="0"/>
              </a:spcAft>
              <a:buSzPts val="3500"/>
              <a:buNone/>
              <a:defRPr/>
            </a:lvl8pPr>
            <a:lvl9pPr lvl="8" algn="l">
              <a:spcBef>
                <a:spcPts val="0"/>
              </a:spcBef>
              <a:spcAft>
                <a:spcPts val="0"/>
              </a:spcAft>
              <a:buSzPts val="3500"/>
              <a:buNone/>
              <a:defRPr/>
            </a:lvl9pPr>
          </a:lstStyle>
          <a:p>
            <a:endParaRPr/>
          </a:p>
        </p:txBody>
      </p:sp>
      <p:sp>
        <p:nvSpPr>
          <p:cNvPr id="499" name="Google Shape;499;p7"/>
          <p:cNvSpPr txBox="1">
            <a:spLocks noGrp="1"/>
          </p:cNvSpPr>
          <p:nvPr>
            <p:ph type="body" idx="1"/>
          </p:nvPr>
        </p:nvSpPr>
        <p:spPr>
          <a:xfrm>
            <a:off x="1416375" y="2477863"/>
            <a:ext cx="6311400" cy="1446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0"/>
        <p:cNvGrpSpPr/>
        <p:nvPr/>
      </p:nvGrpSpPr>
      <p:grpSpPr>
        <a:xfrm>
          <a:off x="0" y="0"/>
          <a:ext cx="0" cy="0"/>
          <a:chOff x="0" y="0"/>
          <a:chExt cx="0" cy="0"/>
        </a:xfrm>
      </p:grpSpPr>
      <p:sp>
        <p:nvSpPr>
          <p:cNvPr id="501" name="Google Shape;501;p8"/>
          <p:cNvSpPr/>
          <p:nvPr/>
        </p:nvSpPr>
        <p:spPr>
          <a:xfrm>
            <a:off x="4279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8"/>
          <p:cNvGrpSpPr/>
          <p:nvPr/>
        </p:nvGrpSpPr>
        <p:grpSpPr>
          <a:xfrm>
            <a:off x="234081" y="3142630"/>
            <a:ext cx="510647" cy="1504365"/>
            <a:chOff x="492979" y="1111455"/>
            <a:chExt cx="510647" cy="1504365"/>
          </a:xfrm>
        </p:grpSpPr>
        <p:sp>
          <p:nvSpPr>
            <p:cNvPr id="503" name="Google Shape;503;p8"/>
            <p:cNvSpPr/>
            <p:nvPr/>
          </p:nvSpPr>
          <p:spPr>
            <a:xfrm flipH="1">
              <a:off x="521286" y="1111455"/>
              <a:ext cx="482340" cy="1504365"/>
            </a:xfrm>
            <a:custGeom>
              <a:avLst/>
              <a:gdLst/>
              <a:ahLst/>
              <a:cxnLst/>
              <a:rect l="l" t="t" r="r" b="b"/>
              <a:pathLst>
                <a:path w="9883" h="30824" extrusionOk="0">
                  <a:moveTo>
                    <a:pt x="4288" y="0"/>
                  </a:moveTo>
                  <a:cubicBezTo>
                    <a:pt x="2987" y="0"/>
                    <a:pt x="1755" y="771"/>
                    <a:pt x="1016" y="1819"/>
                  </a:cubicBezTo>
                  <a:cubicBezTo>
                    <a:pt x="68" y="3165"/>
                    <a:pt x="1" y="4962"/>
                    <a:pt x="379" y="6513"/>
                  </a:cubicBezTo>
                  <a:cubicBezTo>
                    <a:pt x="797" y="8229"/>
                    <a:pt x="1786" y="9756"/>
                    <a:pt x="2851" y="11140"/>
                  </a:cubicBezTo>
                  <a:cubicBezTo>
                    <a:pt x="3109" y="11476"/>
                    <a:pt x="3370" y="11808"/>
                    <a:pt x="3632" y="12140"/>
                  </a:cubicBezTo>
                  <a:cubicBezTo>
                    <a:pt x="3645" y="12156"/>
                    <a:pt x="3661" y="12162"/>
                    <a:pt x="3678" y="12162"/>
                  </a:cubicBezTo>
                  <a:cubicBezTo>
                    <a:pt x="3729" y="12162"/>
                    <a:pt x="3785" y="12101"/>
                    <a:pt x="3746" y="12052"/>
                  </a:cubicBezTo>
                  <a:cubicBezTo>
                    <a:pt x="2658" y="10639"/>
                    <a:pt x="1532" y="9190"/>
                    <a:pt x="879" y="7514"/>
                  </a:cubicBezTo>
                  <a:cubicBezTo>
                    <a:pt x="260" y="5927"/>
                    <a:pt x="70" y="4013"/>
                    <a:pt x="885" y="2456"/>
                  </a:cubicBezTo>
                  <a:cubicBezTo>
                    <a:pt x="1533" y="1218"/>
                    <a:pt x="2872" y="252"/>
                    <a:pt x="4298" y="252"/>
                  </a:cubicBezTo>
                  <a:cubicBezTo>
                    <a:pt x="4322" y="252"/>
                    <a:pt x="4346" y="252"/>
                    <a:pt x="4370" y="252"/>
                  </a:cubicBezTo>
                  <a:cubicBezTo>
                    <a:pt x="5908" y="287"/>
                    <a:pt x="7081" y="1522"/>
                    <a:pt x="7607" y="2881"/>
                  </a:cubicBezTo>
                  <a:cubicBezTo>
                    <a:pt x="8284" y="4626"/>
                    <a:pt x="8013" y="6574"/>
                    <a:pt x="7832" y="8385"/>
                  </a:cubicBezTo>
                  <a:cubicBezTo>
                    <a:pt x="7635" y="10360"/>
                    <a:pt x="7434" y="12334"/>
                    <a:pt x="7240" y="14307"/>
                  </a:cubicBezTo>
                  <a:cubicBezTo>
                    <a:pt x="7044" y="16299"/>
                    <a:pt x="6848" y="18291"/>
                    <a:pt x="6655" y="20283"/>
                  </a:cubicBezTo>
                  <a:cubicBezTo>
                    <a:pt x="6467" y="22235"/>
                    <a:pt x="6294" y="24197"/>
                    <a:pt x="6369" y="26160"/>
                  </a:cubicBezTo>
                  <a:cubicBezTo>
                    <a:pt x="6403" y="27074"/>
                    <a:pt x="6469" y="28014"/>
                    <a:pt x="6666" y="28908"/>
                  </a:cubicBezTo>
                  <a:cubicBezTo>
                    <a:pt x="6801" y="29518"/>
                    <a:pt x="7054" y="30187"/>
                    <a:pt x="7572" y="30573"/>
                  </a:cubicBezTo>
                  <a:cubicBezTo>
                    <a:pt x="7800" y="30744"/>
                    <a:pt x="8060" y="30824"/>
                    <a:pt x="8319" y="30824"/>
                  </a:cubicBezTo>
                  <a:cubicBezTo>
                    <a:pt x="8694" y="30824"/>
                    <a:pt x="9066" y="30655"/>
                    <a:pt x="9335" y="30349"/>
                  </a:cubicBezTo>
                  <a:cubicBezTo>
                    <a:pt x="9857" y="29756"/>
                    <a:pt x="9882" y="28949"/>
                    <a:pt x="9592" y="28241"/>
                  </a:cubicBezTo>
                  <a:cubicBezTo>
                    <a:pt x="9438" y="27867"/>
                    <a:pt x="9213" y="27533"/>
                    <a:pt x="8967" y="27217"/>
                  </a:cubicBezTo>
                  <a:cubicBezTo>
                    <a:pt x="8951" y="27196"/>
                    <a:pt x="8930" y="27187"/>
                    <a:pt x="8909" y="27187"/>
                  </a:cubicBezTo>
                  <a:cubicBezTo>
                    <a:pt x="8847" y="27187"/>
                    <a:pt x="8782" y="27262"/>
                    <a:pt x="8824" y="27326"/>
                  </a:cubicBezTo>
                  <a:lnTo>
                    <a:pt x="8824" y="27327"/>
                  </a:lnTo>
                  <a:cubicBezTo>
                    <a:pt x="9268" y="27994"/>
                    <a:pt x="9723" y="28887"/>
                    <a:pt x="9407" y="29697"/>
                  </a:cubicBezTo>
                  <a:cubicBezTo>
                    <a:pt x="9224" y="30166"/>
                    <a:pt x="8789" y="30537"/>
                    <a:pt x="8317" y="30537"/>
                  </a:cubicBezTo>
                  <a:cubicBezTo>
                    <a:pt x="8148" y="30537"/>
                    <a:pt x="7975" y="30490"/>
                    <a:pt x="7807" y="30383"/>
                  </a:cubicBezTo>
                  <a:cubicBezTo>
                    <a:pt x="7266" y="30039"/>
                    <a:pt x="7041" y="29307"/>
                    <a:pt x="6927" y="28712"/>
                  </a:cubicBezTo>
                  <a:cubicBezTo>
                    <a:pt x="6745" y="27758"/>
                    <a:pt x="6680" y="26774"/>
                    <a:pt x="6658" y="25804"/>
                  </a:cubicBezTo>
                  <a:cubicBezTo>
                    <a:pt x="6613" y="23860"/>
                    <a:pt x="6796" y="21920"/>
                    <a:pt x="6984" y="19986"/>
                  </a:cubicBezTo>
                  <a:cubicBezTo>
                    <a:pt x="7178" y="17993"/>
                    <a:pt x="7372" y="15999"/>
                    <a:pt x="7564" y="14005"/>
                  </a:cubicBezTo>
                  <a:cubicBezTo>
                    <a:pt x="7757" y="12011"/>
                    <a:pt x="7943" y="10017"/>
                    <a:pt x="8132" y="8022"/>
                  </a:cubicBezTo>
                  <a:cubicBezTo>
                    <a:pt x="8299" y="6256"/>
                    <a:pt x="8503" y="4371"/>
                    <a:pt x="7804" y="2688"/>
                  </a:cubicBezTo>
                  <a:cubicBezTo>
                    <a:pt x="7254" y="1367"/>
                    <a:pt x="6149" y="197"/>
                    <a:pt x="4670" y="23"/>
                  </a:cubicBezTo>
                  <a:cubicBezTo>
                    <a:pt x="4542" y="8"/>
                    <a:pt x="4415" y="0"/>
                    <a:pt x="4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flipH="1">
              <a:off x="798743" y="1495794"/>
              <a:ext cx="188583" cy="351982"/>
            </a:xfrm>
            <a:custGeom>
              <a:avLst/>
              <a:gdLst/>
              <a:ahLst/>
              <a:cxnLst/>
              <a:rect l="l" t="t" r="r" b="b"/>
              <a:pathLst>
                <a:path w="3864" h="7212" extrusionOk="0">
                  <a:moveTo>
                    <a:pt x="3528" y="4573"/>
                  </a:moveTo>
                  <a:lnTo>
                    <a:pt x="3528" y="4573"/>
                  </a:lnTo>
                  <a:cubicBezTo>
                    <a:pt x="3531" y="4574"/>
                    <a:pt x="3534" y="4574"/>
                    <a:pt x="3536" y="4574"/>
                  </a:cubicBezTo>
                  <a:cubicBezTo>
                    <a:pt x="3535" y="4574"/>
                    <a:pt x="3531" y="4573"/>
                    <a:pt x="3528" y="4573"/>
                  </a:cubicBezTo>
                  <a:close/>
                  <a:moveTo>
                    <a:pt x="397" y="680"/>
                  </a:moveTo>
                  <a:cubicBezTo>
                    <a:pt x="418" y="932"/>
                    <a:pt x="451" y="1183"/>
                    <a:pt x="499" y="1433"/>
                  </a:cubicBezTo>
                  <a:cubicBezTo>
                    <a:pt x="581" y="1870"/>
                    <a:pt x="709" y="2298"/>
                    <a:pt x="895" y="2702"/>
                  </a:cubicBezTo>
                  <a:cubicBezTo>
                    <a:pt x="1066" y="3077"/>
                    <a:pt x="1291" y="3427"/>
                    <a:pt x="1567" y="3733"/>
                  </a:cubicBezTo>
                  <a:cubicBezTo>
                    <a:pt x="1589" y="3757"/>
                    <a:pt x="1611" y="3781"/>
                    <a:pt x="1634" y="3805"/>
                  </a:cubicBezTo>
                  <a:lnTo>
                    <a:pt x="1634" y="3805"/>
                  </a:lnTo>
                  <a:cubicBezTo>
                    <a:pt x="1635" y="3809"/>
                    <a:pt x="1637" y="3813"/>
                    <a:pt x="1638" y="3817"/>
                  </a:cubicBezTo>
                  <a:cubicBezTo>
                    <a:pt x="1659" y="3872"/>
                    <a:pt x="1682" y="3924"/>
                    <a:pt x="1705" y="3978"/>
                  </a:cubicBezTo>
                  <a:cubicBezTo>
                    <a:pt x="1750" y="4086"/>
                    <a:pt x="1794" y="4197"/>
                    <a:pt x="1836" y="4307"/>
                  </a:cubicBezTo>
                  <a:cubicBezTo>
                    <a:pt x="1919" y="4526"/>
                    <a:pt x="1993" y="4748"/>
                    <a:pt x="2061" y="4973"/>
                  </a:cubicBezTo>
                  <a:cubicBezTo>
                    <a:pt x="2196" y="5419"/>
                    <a:pt x="2301" y="5874"/>
                    <a:pt x="2371" y="6336"/>
                  </a:cubicBezTo>
                  <a:cubicBezTo>
                    <a:pt x="2400" y="6520"/>
                    <a:pt x="2422" y="6706"/>
                    <a:pt x="2440" y="6893"/>
                  </a:cubicBezTo>
                  <a:lnTo>
                    <a:pt x="2440" y="6893"/>
                  </a:lnTo>
                  <a:cubicBezTo>
                    <a:pt x="2402" y="6862"/>
                    <a:pt x="2363" y="6829"/>
                    <a:pt x="2324" y="6795"/>
                  </a:cubicBezTo>
                  <a:cubicBezTo>
                    <a:pt x="2226" y="6712"/>
                    <a:pt x="2135" y="6628"/>
                    <a:pt x="2044" y="6538"/>
                  </a:cubicBezTo>
                  <a:cubicBezTo>
                    <a:pt x="1865" y="6361"/>
                    <a:pt x="1696" y="6172"/>
                    <a:pt x="1541" y="5973"/>
                  </a:cubicBezTo>
                  <a:cubicBezTo>
                    <a:pt x="1477" y="5892"/>
                    <a:pt x="1393" y="5778"/>
                    <a:pt x="1326" y="5679"/>
                  </a:cubicBezTo>
                  <a:cubicBezTo>
                    <a:pt x="1254" y="5576"/>
                    <a:pt x="1186" y="5469"/>
                    <a:pt x="1121" y="5360"/>
                  </a:cubicBezTo>
                  <a:cubicBezTo>
                    <a:pt x="992" y="5144"/>
                    <a:pt x="876" y="4920"/>
                    <a:pt x="773" y="4691"/>
                  </a:cubicBezTo>
                  <a:cubicBezTo>
                    <a:pt x="762" y="4663"/>
                    <a:pt x="750" y="4636"/>
                    <a:pt x="738" y="4608"/>
                  </a:cubicBezTo>
                  <a:cubicBezTo>
                    <a:pt x="734" y="4601"/>
                    <a:pt x="731" y="4593"/>
                    <a:pt x="728" y="4586"/>
                  </a:cubicBezTo>
                  <a:cubicBezTo>
                    <a:pt x="728" y="4585"/>
                    <a:pt x="726" y="4581"/>
                    <a:pt x="725" y="4578"/>
                  </a:cubicBezTo>
                  <a:lnTo>
                    <a:pt x="725" y="4578"/>
                  </a:lnTo>
                  <a:cubicBezTo>
                    <a:pt x="718" y="4563"/>
                    <a:pt x="711" y="4547"/>
                    <a:pt x="704" y="4531"/>
                  </a:cubicBezTo>
                  <a:cubicBezTo>
                    <a:pt x="681" y="4472"/>
                    <a:pt x="658" y="4413"/>
                    <a:pt x="635" y="4354"/>
                  </a:cubicBezTo>
                  <a:cubicBezTo>
                    <a:pt x="591" y="4237"/>
                    <a:pt x="551" y="4118"/>
                    <a:pt x="513" y="3999"/>
                  </a:cubicBezTo>
                  <a:cubicBezTo>
                    <a:pt x="438" y="3757"/>
                    <a:pt x="376" y="3510"/>
                    <a:pt x="330" y="3262"/>
                  </a:cubicBezTo>
                  <a:cubicBezTo>
                    <a:pt x="318" y="3199"/>
                    <a:pt x="307" y="3137"/>
                    <a:pt x="296" y="3074"/>
                  </a:cubicBezTo>
                  <a:cubicBezTo>
                    <a:pt x="292" y="3044"/>
                    <a:pt x="288" y="3014"/>
                    <a:pt x="283" y="2986"/>
                  </a:cubicBezTo>
                  <a:cubicBezTo>
                    <a:pt x="281" y="2969"/>
                    <a:pt x="279" y="2952"/>
                    <a:pt x="276" y="2936"/>
                  </a:cubicBezTo>
                  <a:lnTo>
                    <a:pt x="276" y="2936"/>
                  </a:lnTo>
                  <a:cubicBezTo>
                    <a:pt x="277" y="2938"/>
                    <a:pt x="278" y="2943"/>
                    <a:pt x="278" y="2943"/>
                  </a:cubicBezTo>
                  <a:cubicBezTo>
                    <a:pt x="278" y="2943"/>
                    <a:pt x="277" y="2941"/>
                    <a:pt x="276" y="2932"/>
                  </a:cubicBezTo>
                  <a:cubicBezTo>
                    <a:pt x="275" y="2923"/>
                    <a:pt x="274" y="2913"/>
                    <a:pt x="273" y="2902"/>
                  </a:cubicBezTo>
                  <a:cubicBezTo>
                    <a:pt x="256" y="2777"/>
                    <a:pt x="244" y="2651"/>
                    <a:pt x="236" y="2525"/>
                  </a:cubicBezTo>
                  <a:cubicBezTo>
                    <a:pt x="219" y="2273"/>
                    <a:pt x="218" y="2019"/>
                    <a:pt x="231" y="1766"/>
                  </a:cubicBezTo>
                  <a:cubicBezTo>
                    <a:pt x="238" y="1642"/>
                    <a:pt x="249" y="1517"/>
                    <a:pt x="264" y="1394"/>
                  </a:cubicBezTo>
                  <a:cubicBezTo>
                    <a:pt x="265" y="1379"/>
                    <a:pt x="268" y="1364"/>
                    <a:pt x="269" y="1350"/>
                  </a:cubicBezTo>
                  <a:cubicBezTo>
                    <a:pt x="270" y="1341"/>
                    <a:pt x="271" y="1333"/>
                    <a:pt x="273" y="1325"/>
                  </a:cubicBezTo>
                  <a:cubicBezTo>
                    <a:pt x="273" y="1322"/>
                    <a:pt x="274" y="1311"/>
                    <a:pt x="275" y="1311"/>
                  </a:cubicBezTo>
                  <a:lnTo>
                    <a:pt x="275" y="1311"/>
                  </a:lnTo>
                  <a:cubicBezTo>
                    <a:pt x="274" y="1313"/>
                    <a:pt x="274" y="1315"/>
                    <a:pt x="274" y="1318"/>
                  </a:cubicBezTo>
                  <a:cubicBezTo>
                    <a:pt x="274" y="1312"/>
                    <a:pt x="275" y="1310"/>
                    <a:pt x="275" y="1310"/>
                  </a:cubicBezTo>
                  <a:lnTo>
                    <a:pt x="275" y="1310"/>
                  </a:lnTo>
                  <a:cubicBezTo>
                    <a:pt x="275" y="1310"/>
                    <a:pt x="275" y="1310"/>
                    <a:pt x="275" y="1311"/>
                  </a:cubicBezTo>
                  <a:lnTo>
                    <a:pt x="275" y="1311"/>
                  </a:lnTo>
                  <a:cubicBezTo>
                    <a:pt x="278" y="1281"/>
                    <a:pt x="282" y="1252"/>
                    <a:pt x="287" y="1224"/>
                  </a:cubicBezTo>
                  <a:cubicBezTo>
                    <a:pt x="296" y="1160"/>
                    <a:pt x="307" y="1099"/>
                    <a:pt x="319" y="1037"/>
                  </a:cubicBezTo>
                  <a:cubicBezTo>
                    <a:pt x="341" y="917"/>
                    <a:pt x="367" y="798"/>
                    <a:pt x="397" y="680"/>
                  </a:cubicBezTo>
                  <a:close/>
                  <a:moveTo>
                    <a:pt x="472" y="1"/>
                  </a:moveTo>
                  <a:cubicBezTo>
                    <a:pt x="431" y="1"/>
                    <a:pt x="390" y="24"/>
                    <a:pt x="373" y="73"/>
                  </a:cubicBezTo>
                  <a:cubicBezTo>
                    <a:pt x="200" y="563"/>
                    <a:pt x="88" y="1069"/>
                    <a:pt x="44" y="1588"/>
                  </a:cubicBezTo>
                  <a:cubicBezTo>
                    <a:pt x="0" y="2103"/>
                    <a:pt x="25" y="2622"/>
                    <a:pt x="106" y="3132"/>
                  </a:cubicBezTo>
                  <a:cubicBezTo>
                    <a:pt x="187" y="3638"/>
                    <a:pt x="327" y="4134"/>
                    <a:pt x="524" y="4606"/>
                  </a:cubicBezTo>
                  <a:cubicBezTo>
                    <a:pt x="722" y="5083"/>
                    <a:pt x="973" y="5538"/>
                    <a:pt x="1279" y="5954"/>
                  </a:cubicBezTo>
                  <a:cubicBezTo>
                    <a:pt x="1586" y="6371"/>
                    <a:pt x="1941" y="6748"/>
                    <a:pt x="2344" y="7070"/>
                  </a:cubicBezTo>
                  <a:cubicBezTo>
                    <a:pt x="2398" y="7113"/>
                    <a:pt x="2452" y="7155"/>
                    <a:pt x="2507" y="7196"/>
                  </a:cubicBezTo>
                  <a:cubicBezTo>
                    <a:pt x="2521" y="7207"/>
                    <a:pt x="2537" y="7211"/>
                    <a:pt x="2554" y="7211"/>
                  </a:cubicBezTo>
                  <a:cubicBezTo>
                    <a:pt x="2606" y="7211"/>
                    <a:pt x="2661" y="7164"/>
                    <a:pt x="2657" y="7109"/>
                  </a:cubicBezTo>
                  <a:cubicBezTo>
                    <a:pt x="2624" y="6631"/>
                    <a:pt x="2556" y="6155"/>
                    <a:pt x="2455" y="5686"/>
                  </a:cubicBezTo>
                  <a:cubicBezTo>
                    <a:pt x="2354" y="5224"/>
                    <a:pt x="2220" y="4770"/>
                    <a:pt x="2051" y="4328"/>
                  </a:cubicBezTo>
                  <a:cubicBezTo>
                    <a:pt x="2024" y="4256"/>
                    <a:pt x="1996" y="4185"/>
                    <a:pt x="1968" y="4114"/>
                  </a:cubicBezTo>
                  <a:lnTo>
                    <a:pt x="1968" y="4114"/>
                  </a:lnTo>
                  <a:cubicBezTo>
                    <a:pt x="2127" y="4245"/>
                    <a:pt x="2297" y="4361"/>
                    <a:pt x="2476" y="4461"/>
                  </a:cubicBezTo>
                  <a:cubicBezTo>
                    <a:pt x="2816" y="4649"/>
                    <a:pt x="3201" y="4777"/>
                    <a:pt x="3593" y="4818"/>
                  </a:cubicBezTo>
                  <a:cubicBezTo>
                    <a:pt x="3641" y="4824"/>
                    <a:pt x="3688" y="4826"/>
                    <a:pt x="3736" y="4829"/>
                  </a:cubicBezTo>
                  <a:cubicBezTo>
                    <a:pt x="3738" y="4829"/>
                    <a:pt x="3741" y="4829"/>
                    <a:pt x="3743" y="4829"/>
                  </a:cubicBezTo>
                  <a:cubicBezTo>
                    <a:pt x="3823" y="4829"/>
                    <a:pt x="3863" y="4748"/>
                    <a:pt x="3851" y="4679"/>
                  </a:cubicBezTo>
                  <a:cubicBezTo>
                    <a:pt x="3781" y="4259"/>
                    <a:pt x="3710" y="3837"/>
                    <a:pt x="3615" y="3421"/>
                  </a:cubicBezTo>
                  <a:cubicBezTo>
                    <a:pt x="3519" y="3001"/>
                    <a:pt x="3397" y="2588"/>
                    <a:pt x="3228" y="2192"/>
                  </a:cubicBezTo>
                  <a:cubicBezTo>
                    <a:pt x="3077" y="1837"/>
                    <a:pt x="2888" y="1505"/>
                    <a:pt x="2651" y="1201"/>
                  </a:cubicBezTo>
                  <a:cubicBezTo>
                    <a:pt x="2430" y="917"/>
                    <a:pt x="2166" y="654"/>
                    <a:pt x="1865" y="454"/>
                  </a:cubicBezTo>
                  <a:cubicBezTo>
                    <a:pt x="1562" y="255"/>
                    <a:pt x="1233" y="113"/>
                    <a:pt x="881" y="55"/>
                  </a:cubicBezTo>
                  <a:cubicBezTo>
                    <a:pt x="833" y="47"/>
                    <a:pt x="785" y="41"/>
                    <a:pt x="738" y="35"/>
                  </a:cubicBezTo>
                  <a:cubicBezTo>
                    <a:pt x="736" y="35"/>
                    <a:pt x="733" y="35"/>
                    <a:pt x="731" y="35"/>
                  </a:cubicBezTo>
                  <a:cubicBezTo>
                    <a:pt x="692" y="35"/>
                    <a:pt x="658" y="74"/>
                    <a:pt x="653" y="110"/>
                  </a:cubicBezTo>
                  <a:cubicBezTo>
                    <a:pt x="650" y="148"/>
                    <a:pt x="672" y="196"/>
                    <a:pt x="715" y="204"/>
                  </a:cubicBezTo>
                  <a:cubicBezTo>
                    <a:pt x="801" y="219"/>
                    <a:pt x="885" y="241"/>
                    <a:pt x="970" y="266"/>
                  </a:cubicBezTo>
                  <a:cubicBezTo>
                    <a:pt x="1063" y="294"/>
                    <a:pt x="1132" y="320"/>
                    <a:pt x="1214" y="354"/>
                  </a:cubicBezTo>
                  <a:cubicBezTo>
                    <a:pt x="1215" y="354"/>
                    <a:pt x="1233" y="362"/>
                    <a:pt x="1234" y="362"/>
                  </a:cubicBezTo>
                  <a:cubicBezTo>
                    <a:pt x="1234" y="362"/>
                    <a:pt x="1232" y="362"/>
                    <a:pt x="1228" y="360"/>
                  </a:cubicBezTo>
                  <a:lnTo>
                    <a:pt x="1228" y="360"/>
                  </a:lnTo>
                  <a:cubicBezTo>
                    <a:pt x="1237" y="363"/>
                    <a:pt x="1247" y="368"/>
                    <a:pt x="1257" y="372"/>
                  </a:cubicBezTo>
                  <a:cubicBezTo>
                    <a:pt x="1276" y="380"/>
                    <a:pt x="1295" y="389"/>
                    <a:pt x="1312" y="398"/>
                  </a:cubicBezTo>
                  <a:cubicBezTo>
                    <a:pt x="1353" y="417"/>
                    <a:pt x="1393" y="437"/>
                    <a:pt x="1434" y="458"/>
                  </a:cubicBezTo>
                  <a:cubicBezTo>
                    <a:pt x="1510" y="500"/>
                    <a:pt x="1585" y="544"/>
                    <a:pt x="1656" y="593"/>
                  </a:cubicBezTo>
                  <a:cubicBezTo>
                    <a:pt x="1936" y="777"/>
                    <a:pt x="2189" y="1006"/>
                    <a:pt x="2415" y="1279"/>
                  </a:cubicBezTo>
                  <a:cubicBezTo>
                    <a:pt x="2426" y="1294"/>
                    <a:pt x="2437" y="1307"/>
                    <a:pt x="2449" y="1321"/>
                  </a:cubicBezTo>
                  <a:cubicBezTo>
                    <a:pt x="2455" y="1329"/>
                    <a:pt x="2462" y="1338"/>
                    <a:pt x="2468" y="1346"/>
                  </a:cubicBezTo>
                  <a:cubicBezTo>
                    <a:pt x="2469" y="1348"/>
                    <a:pt x="2482" y="1363"/>
                    <a:pt x="2482" y="1363"/>
                  </a:cubicBezTo>
                  <a:cubicBezTo>
                    <a:pt x="2482" y="1363"/>
                    <a:pt x="2480" y="1362"/>
                    <a:pt x="2476" y="1357"/>
                  </a:cubicBezTo>
                  <a:lnTo>
                    <a:pt x="2476" y="1357"/>
                  </a:lnTo>
                  <a:cubicBezTo>
                    <a:pt x="2505" y="1392"/>
                    <a:pt x="2532" y="1431"/>
                    <a:pt x="2558" y="1467"/>
                  </a:cubicBezTo>
                  <a:cubicBezTo>
                    <a:pt x="2609" y="1540"/>
                    <a:pt x="2659" y="1614"/>
                    <a:pt x="2706" y="1690"/>
                  </a:cubicBezTo>
                  <a:cubicBezTo>
                    <a:pt x="2806" y="1853"/>
                    <a:pt x="2894" y="2023"/>
                    <a:pt x="2972" y="2197"/>
                  </a:cubicBezTo>
                  <a:cubicBezTo>
                    <a:pt x="3014" y="2290"/>
                    <a:pt x="3042" y="2359"/>
                    <a:pt x="3080" y="2459"/>
                  </a:cubicBezTo>
                  <a:cubicBezTo>
                    <a:pt x="3119" y="2560"/>
                    <a:pt x="3152" y="2656"/>
                    <a:pt x="3185" y="2755"/>
                  </a:cubicBezTo>
                  <a:cubicBezTo>
                    <a:pt x="3249" y="2955"/>
                    <a:pt x="3305" y="3158"/>
                    <a:pt x="3355" y="3362"/>
                  </a:cubicBezTo>
                  <a:cubicBezTo>
                    <a:pt x="3453" y="3764"/>
                    <a:pt x="3526" y="4173"/>
                    <a:pt x="3596" y="4581"/>
                  </a:cubicBezTo>
                  <a:lnTo>
                    <a:pt x="3596" y="4581"/>
                  </a:lnTo>
                  <a:cubicBezTo>
                    <a:pt x="3574" y="4578"/>
                    <a:pt x="3553" y="4576"/>
                    <a:pt x="3530" y="4574"/>
                  </a:cubicBezTo>
                  <a:cubicBezTo>
                    <a:pt x="3526" y="4573"/>
                    <a:pt x="3525" y="4573"/>
                    <a:pt x="3525" y="4573"/>
                  </a:cubicBezTo>
                  <a:lnTo>
                    <a:pt x="3525" y="4573"/>
                  </a:lnTo>
                  <a:cubicBezTo>
                    <a:pt x="3526" y="4573"/>
                    <a:pt x="3527" y="4573"/>
                    <a:pt x="3528" y="4573"/>
                  </a:cubicBezTo>
                  <a:lnTo>
                    <a:pt x="3528" y="4573"/>
                  </a:lnTo>
                  <a:cubicBezTo>
                    <a:pt x="3525" y="4573"/>
                    <a:pt x="3523" y="4572"/>
                    <a:pt x="3521" y="4572"/>
                  </a:cubicBezTo>
                  <a:cubicBezTo>
                    <a:pt x="3506" y="4570"/>
                    <a:pt x="3492" y="4568"/>
                    <a:pt x="3479" y="4566"/>
                  </a:cubicBezTo>
                  <a:cubicBezTo>
                    <a:pt x="3386" y="4551"/>
                    <a:pt x="3296" y="4531"/>
                    <a:pt x="3205" y="4506"/>
                  </a:cubicBezTo>
                  <a:cubicBezTo>
                    <a:pt x="3116" y="4482"/>
                    <a:pt x="3030" y="4454"/>
                    <a:pt x="2946" y="4422"/>
                  </a:cubicBezTo>
                  <a:cubicBezTo>
                    <a:pt x="2925" y="4413"/>
                    <a:pt x="2903" y="4405"/>
                    <a:pt x="2882" y="4395"/>
                  </a:cubicBezTo>
                  <a:cubicBezTo>
                    <a:pt x="2877" y="4394"/>
                    <a:pt x="2872" y="4392"/>
                    <a:pt x="2867" y="4390"/>
                  </a:cubicBezTo>
                  <a:lnTo>
                    <a:pt x="2867" y="4390"/>
                  </a:lnTo>
                  <a:cubicBezTo>
                    <a:pt x="2868" y="4390"/>
                    <a:pt x="2876" y="4394"/>
                    <a:pt x="2876" y="4394"/>
                  </a:cubicBezTo>
                  <a:cubicBezTo>
                    <a:pt x="2876" y="4394"/>
                    <a:pt x="2874" y="4393"/>
                    <a:pt x="2871" y="4392"/>
                  </a:cubicBezTo>
                  <a:cubicBezTo>
                    <a:pt x="2858" y="4386"/>
                    <a:pt x="2845" y="4380"/>
                    <a:pt x="2832" y="4375"/>
                  </a:cubicBezTo>
                  <a:cubicBezTo>
                    <a:pt x="2790" y="4356"/>
                    <a:pt x="2749" y="4337"/>
                    <a:pt x="2708" y="4316"/>
                  </a:cubicBezTo>
                  <a:cubicBezTo>
                    <a:pt x="2540" y="4232"/>
                    <a:pt x="2380" y="4133"/>
                    <a:pt x="2229" y="4021"/>
                  </a:cubicBezTo>
                  <a:cubicBezTo>
                    <a:pt x="2220" y="4015"/>
                    <a:pt x="2212" y="4008"/>
                    <a:pt x="2202" y="4002"/>
                  </a:cubicBezTo>
                  <a:cubicBezTo>
                    <a:pt x="2200" y="3999"/>
                    <a:pt x="2190" y="3992"/>
                    <a:pt x="2185" y="3989"/>
                  </a:cubicBezTo>
                  <a:lnTo>
                    <a:pt x="2185" y="3989"/>
                  </a:lnTo>
                  <a:cubicBezTo>
                    <a:pt x="2182" y="3986"/>
                    <a:pt x="2177" y="3982"/>
                    <a:pt x="2176" y="3981"/>
                  </a:cubicBezTo>
                  <a:cubicBezTo>
                    <a:pt x="2171" y="3978"/>
                    <a:pt x="2168" y="3974"/>
                    <a:pt x="2163" y="3971"/>
                  </a:cubicBezTo>
                  <a:cubicBezTo>
                    <a:pt x="2154" y="3964"/>
                    <a:pt x="2144" y="3955"/>
                    <a:pt x="2133" y="3947"/>
                  </a:cubicBezTo>
                  <a:cubicBezTo>
                    <a:pt x="2097" y="3917"/>
                    <a:pt x="2060" y="3886"/>
                    <a:pt x="2024" y="3854"/>
                  </a:cubicBezTo>
                  <a:cubicBezTo>
                    <a:pt x="1954" y="3792"/>
                    <a:pt x="1886" y="3728"/>
                    <a:pt x="1822" y="3661"/>
                  </a:cubicBezTo>
                  <a:cubicBezTo>
                    <a:pt x="1756" y="3595"/>
                    <a:pt x="1692" y="3523"/>
                    <a:pt x="1631" y="3450"/>
                  </a:cubicBezTo>
                  <a:cubicBezTo>
                    <a:pt x="1616" y="3432"/>
                    <a:pt x="1602" y="3414"/>
                    <a:pt x="1586" y="3396"/>
                  </a:cubicBezTo>
                  <a:cubicBezTo>
                    <a:pt x="1580" y="3388"/>
                    <a:pt x="1573" y="3379"/>
                    <a:pt x="1566" y="3371"/>
                  </a:cubicBezTo>
                  <a:cubicBezTo>
                    <a:pt x="1564" y="3367"/>
                    <a:pt x="1561" y="3363"/>
                    <a:pt x="1558" y="3359"/>
                  </a:cubicBezTo>
                  <a:lnTo>
                    <a:pt x="1558" y="3359"/>
                  </a:lnTo>
                  <a:cubicBezTo>
                    <a:pt x="1557" y="3359"/>
                    <a:pt x="1556" y="3357"/>
                    <a:pt x="1555" y="3356"/>
                  </a:cubicBezTo>
                  <a:cubicBezTo>
                    <a:pt x="1525" y="3318"/>
                    <a:pt x="1497" y="3278"/>
                    <a:pt x="1469" y="3239"/>
                  </a:cubicBezTo>
                  <a:cubicBezTo>
                    <a:pt x="1353" y="3075"/>
                    <a:pt x="1251" y="2901"/>
                    <a:pt x="1160" y="2721"/>
                  </a:cubicBezTo>
                  <a:cubicBezTo>
                    <a:pt x="1063" y="2526"/>
                    <a:pt x="991" y="2354"/>
                    <a:pt x="920" y="2144"/>
                  </a:cubicBezTo>
                  <a:cubicBezTo>
                    <a:pt x="850" y="1941"/>
                    <a:pt x="793" y="1733"/>
                    <a:pt x="746" y="1523"/>
                  </a:cubicBezTo>
                  <a:cubicBezTo>
                    <a:pt x="724" y="1420"/>
                    <a:pt x="703" y="1315"/>
                    <a:pt x="685" y="1210"/>
                  </a:cubicBezTo>
                  <a:cubicBezTo>
                    <a:pt x="676" y="1156"/>
                    <a:pt x="668" y="1102"/>
                    <a:pt x="659" y="1047"/>
                  </a:cubicBezTo>
                  <a:cubicBezTo>
                    <a:pt x="651" y="989"/>
                    <a:pt x="647" y="961"/>
                    <a:pt x="640" y="907"/>
                  </a:cubicBezTo>
                  <a:cubicBezTo>
                    <a:pt x="614" y="692"/>
                    <a:pt x="594" y="475"/>
                    <a:pt x="582" y="259"/>
                  </a:cubicBezTo>
                  <a:cubicBezTo>
                    <a:pt x="578" y="206"/>
                    <a:pt x="576" y="153"/>
                    <a:pt x="574" y="100"/>
                  </a:cubicBezTo>
                  <a:cubicBezTo>
                    <a:pt x="571" y="35"/>
                    <a:pt x="522" y="1"/>
                    <a:pt x="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flipH="1">
              <a:off x="866533" y="1569099"/>
              <a:ext cx="110397" cy="275455"/>
            </a:xfrm>
            <a:custGeom>
              <a:avLst/>
              <a:gdLst/>
              <a:ahLst/>
              <a:cxnLst/>
              <a:rect l="l" t="t" r="r" b="b"/>
              <a:pathLst>
                <a:path w="2262" h="5644" extrusionOk="0">
                  <a:moveTo>
                    <a:pt x="87" y="1"/>
                  </a:moveTo>
                  <a:cubicBezTo>
                    <a:pt x="79" y="1"/>
                    <a:pt x="72" y="2"/>
                    <a:pt x="66" y="3"/>
                  </a:cubicBezTo>
                  <a:cubicBezTo>
                    <a:pt x="18" y="17"/>
                    <a:pt x="0" y="62"/>
                    <a:pt x="7" y="107"/>
                  </a:cubicBezTo>
                  <a:cubicBezTo>
                    <a:pt x="36" y="300"/>
                    <a:pt x="79" y="490"/>
                    <a:pt x="120" y="679"/>
                  </a:cubicBezTo>
                  <a:cubicBezTo>
                    <a:pt x="163" y="870"/>
                    <a:pt x="208" y="1059"/>
                    <a:pt x="257" y="1247"/>
                  </a:cubicBezTo>
                  <a:cubicBezTo>
                    <a:pt x="356" y="1623"/>
                    <a:pt x="468" y="1996"/>
                    <a:pt x="594" y="2364"/>
                  </a:cubicBezTo>
                  <a:cubicBezTo>
                    <a:pt x="719" y="2732"/>
                    <a:pt x="861" y="3102"/>
                    <a:pt x="1016" y="3463"/>
                  </a:cubicBezTo>
                  <a:cubicBezTo>
                    <a:pt x="1168" y="3820"/>
                    <a:pt x="1335" y="4173"/>
                    <a:pt x="1519" y="4515"/>
                  </a:cubicBezTo>
                  <a:cubicBezTo>
                    <a:pt x="1612" y="4688"/>
                    <a:pt x="1709" y="4858"/>
                    <a:pt x="1807" y="5027"/>
                  </a:cubicBezTo>
                  <a:cubicBezTo>
                    <a:pt x="1857" y="5111"/>
                    <a:pt x="1907" y="5195"/>
                    <a:pt x="1961" y="5275"/>
                  </a:cubicBezTo>
                  <a:cubicBezTo>
                    <a:pt x="1987" y="5316"/>
                    <a:pt x="2013" y="5355"/>
                    <a:pt x="2041" y="5396"/>
                  </a:cubicBezTo>
                  <a:cubicBezTo>
                    <a:pt x="2068" y="5435"/>
                    <a:pt x="2094" y="5479"/>
                    <a:pt x="2127" y="5515"/>
                  </a:cubicBezTo>
                  <a:cubicBezTo>
                    <a:pt x="2161" y="5550"/>
                    <a:pt x="2185" y="5593"/>
                    <a:pt x="2212" y="5634"/>
                  </a:cubicBezTo>
                  <a:cubicBezTo>
                    <a:pt x="2217" y="5641"/>
                    <a:pt x="2223" y="5644"/>
                    <a:pt x="2230" y="5644"/>
                  </a:cubicBezTo>
                  <a:cubicBezTo>
                    <a:pt x="2246" y="5644"/>
                    <a:pt x="2261" y="5628"/>
                    <a:pt x="2251" y="5610"/>
                  </a:cubicBezTo>
                  <a:cubicBezTo>
                    <a:pt x="2226" y="5567"/>
                    <a:pt x="2198" y="5525"/>
                    <a:pt x="2180" y="5478"/>
                  </a:cubicBezTo>
                  <a:cubicBezTo>
                    <a:pt x="2164" y="5434"/>
                    <a:pt x="2139" y="5392"/>
                    <a:pt x="2117" y="5350"/>
                  </a:cubicBezTo>
                  <a:cubicBezTo>
                    <a:pt x="2071" y="5265"/>
                    <a:pt x="2027" y="5178"/>
                    <a:pt x="1980" y="5092"/>
                  </a:cubicBezTo>
                  <a:cubicBezTo>
                    <a:pt x="1886" y="4922"/>
                    <a:pt x="1795" y="4751"/>
                    <a:pt x="1707" y="4576"/>
                  </a:cubicBezTo>
                  <a:cubicBezTo>
                    <a:pt x="1533" y="4231"/>
                    <a:pt x="1367" y="3880"/>
                    <a:pt x="1214" y="3524"/>
                  </a:cubicBezTo>
                  <a:cubicBezTo>
                    <a:pt x="1059" y="3168"/>
                    <a:pt x="922" y="2814"/>
                    <a:pt x="795" y="2452"/>
                  </a:cubicBezTo>
                  <a:cubicBezTo>
                    <a:pt x="669" y="2089"/>
                    <a:pt x="553" y="1712"/>
                    <a:pt x="453" y="1336"/>
                  </a:cubicBezTo>
                  <a:cubicBezTo>
                    <a:pt x="353" y="960"/>
                    <a:pt x="268" y="584"/>
                    <a:pt x="196" y="203"/>
                  </a:cubicBezTo>
                  <a:cubicBezTo>
                    <a:pt x="188" y="156"/>
                    <a:pt x="179" y="109"/>
                    <a:pt x="169" y="63"/>
                  </a:cubicBezTo>
                  <a:cubicBezTo>
                    <a:pt x="161" y="23"/>
                    <a:pt x="123"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flipH="1">
              <a:off x="521677" y="1806438"/>
              <a:ext cx="114253" cy="344710"/>
            </a:xfrm>
            <a:custGeom>
              <a:avLst/>
              <a:gdLst/>
              <a:ahLst/>
              <a:cxnLst/>
              <a:rect l="l" t="t" r="r" b="b"/>
              <a:pathLst>
                <a:path w="2341" h="7063" extrusionOk="0">
                  <a:moveTo>
                    <a:pt x="202" y="1076"/>
                  </a:moveTo>
                  <a:lnTo>
                    <a:pt x="202" y="1076"/>
                  </a:lnTo>
                  <a:cubicBezTo>
                    <a:pt x="403" y="1695"/>
                    <a:pt x="598" y="2316"/>
                    <a:pt x="797" y="2936"/>
                  </a:cubicBezTo>
                  <a:cubicBezTo>
                    <a:pt x="1048" y="3724"/>
                    <a:pt x="1300" y="4511"/>
                    <a:pt x="1551" y="5299"/>
                  </a:cubicBezTo>
                  <a:cubicBezTo>
                    <a:pt x="1670" y="5672"/>
                    <a:pt x="1791" y="6045"/>
                    <a:pt x="1911" y="6417"/>
                  </a:cubicBezTo>
                  <a:lnTo>
                    <a:pt x="1911" y="6417"/>
                  </a:lnTo>
                  <a:cubicBezTo>
                    <a:pt x="1770" y="6221"/>
                    <a:pt x="1636" y="6018"/>
                    <a:pt x="1511" y="5809"/>
                  </a:cubicBezTo>
                  <a:cubicBezTo>
                    <a:pt x="1395" y="5618"/>
                    <a:pt x="1287" y="5421"/>
                    <a:pt x="1187" y="5223"/>
                  </a:cubicBezTo>
                  <a:cubicBezTo>
                    <a:pt x="1137" y="5124"/>
                    <a:pt x="1088" y="5024"/>
                    <a:pt x="1042" y="4923"/>
                  </a:cubicBezTo>
                  <a:cubicBezTo>
                    <a:pt x="995" y="4822"/>
                    <a:pt x="949" y="4718"/>
                    <a:pt x="911" y="4627"/>
                  </a:cubicBezTo>
                  <a:cubicBezTo>
                    <a:pt x="740" y="4214"/>
                    <a:pt x="597" y="3788"/>
                    <a:pt x="486" y="3355"/>
                  </a:cubicBezTo>
                  <a:cubicBezTo>
                    <a:pt x="431" y="3139"/>
                    <a:pt x="384" y="2923"/>
                    <a:pt x="345" y="2704"/>
                  </a:cubicBezTo>
                  <a:cubicBezTo>
                    <a:pt x="305" y="2486"/>
                    <a:pt x="274" y="2276"/>
                    <a:pt x="252" y="2056"/>
                  </a:cubicBezTo>
                  <a:cubicBezTo>
                    <a:pt x="218" y="1729"/>
                    <a:pt x="202" y="1403"/>
                    <a:pt x="202" y="1076"/>
                  </a:cubicBezTo>
                  <a:close/>
                  <a:moveTo>
                    <a:pt x="2123" y="6647"/>
                  </a:moveTo>
                  <a:cubicBezTo>
                    <a:pt x="2123" y="6664"/>
                    <a:pt x="2122" y="6680"/>
                    <a:pt x="2121" y="6697"/>
                  </a:cubicBezTo>
                  <a:lnTo>
                    <a:pt x="2121" y="6697"/>
                  </a:lnTo>
                  <a:cubicBezTo>
                    <a:pt x="2114" y="6688"/>
                    <a:pt x="2107" y="6679"/>
                    <a:pt x="2100" y="6670"/>
                  </a:cubicBezTo>
                  <a:lnTo>
                    <a:pt x="2100" y="6670"/>
                  </a:lnTo>
                  <a:cubicBezTo>
                    <a:pt x="2109" y="6664"/>
                    <a:pt x="2117" y="6656"/>
                    <a:pt x="2123" y="6647"/>
                  </a:cubicBezTo>
                  <a:close/>
                  <a:moveTo>
                    <a:pt x="88" y="1"/>
                  </a:moveTo>
                  <a:cubicBezTo>
                    <a:pt x="45" y="1"/>
                    <a:pt x="2" y="49"/>
                    <a:pt x="32" y="92"/>
                  </a:cubicBezTo>
                  <a:cubicBezTo>
                    <a:pt x="99" y="189"/>
                    <a:pt x="166" y="288"/>
                    <a:pt x="228" y="389"/>
                  </a:cubicBezTo>
                  <a:cubicBezTo>
                    <a:pt x="291" y="490"/>
                    <a:pt x="361" y="587"/>
                    <a:pt x="425" y="687"/>
                  </a:cubicBezTo>
                  <a:cubicBezTo>
                    <a:pt x="556" y="888"/>
                    <a:pt x="684" y="1093"/>
                    <a:pt x="803" y="1302"/>
                  </a:cubicBezTo>
                  <a:cubicBezTo>
                    <a:pt x="1037" y="1716"/>
                    <a:pt x="1248" y="2151"/>
                    <a:pt x="1419" y="2585"/>
                  </a:cubicBezTo>
                  <a:cubicBezTo>
                    <a:pt x="1595" y="3029"/>
                    <a:pt x="1740" y="3486"/>
                    <a:pt x="1852" y="3950"/>
                  </a:cubicBezTo>
                  <a:cubicBezTo>
                    <a:pt x="1964" y="4415"/>
                    <a:pt x="2042" y="4879"/>
                    <a:pt x="2086" y="5346"/>
                  </a:cubicBezTo>
                  <a:cubicBezTo>
                    <a:pt x="2123" y="5741"/>
                    <a:pt x="2138" y="6151"/>
                    <a:pt x="2126" y="6558"/>
                  </a:cubicBezTo>
                  <a:lnTo>
                    <a:pt x="2126" y="6558"/>
                  </a:lnTo>
                  <a:cubicBezTo>
                    <a:pt x="1877" y="5778"/>
                    <a:pt x="1632" y="4997"/>
                    <a:pt x="1383" y="4217"/>
                  </a:cubicBezTo>
                  <a:cubicBezTo>
                    <a:pt x="1132" y="3429"/>
                    <a:pt x="882" y="2641"/>
                    <a:pt x="631" y="1853"/>
                  </a:cubicBezTo>
                  <a:cubicBezTo>
                    <a:pt x="491" y="1411"/>
                    <a:pt x="348" y="969"/>
                    <a:pt x="212" y="525"/>
                  </a:cubicBezTo>
                  <a:cubicBezTo>
                    <a:pt x="199" y="481"/>
                    <a:pt x="164" y="460"/>
                    <a:pt x="129" y="460"/>
                  </a:cubicBezTo>
                  <a:cubicBezTo>
                    <a:pt x="84" y="460"/>
                    <a:pt x="39" y="493"/>
                    <a:pt x="35" y="549"/>
                  </a:cubicBezTo>
                  <a:cubicBezTo>
                    <a:pt x="1" y="999"/>
                    <a:pt x="4" y="1451"/>
                    <a:pt x="44" y="1901"/>
                  </a:cubicBezTo>
                  <a:cubicBezTo>
                    <a:pt x="82" y="2351"/>
                    <a:pt x="154" y="2806"/>
                    <a:pt x="259" y="3250"/>
                  </a:cubicBezTo>
                  <a:cubicBezTo>
                    <a:pt x="362" y="3689"/>
                    <a:pt x="498" y="4121"/>
                    <a:pt x="665" y="4541"/>
                  </a:cubicBezTo>
                  <a:cubicBezTo>
                    <a:pt x="832" y="4965"/>
                    <a:pt x="1030" y="5376"/>
                    <a:pt x="1257" y="5771"/>
                  </a:cubicBezTo>
                  <a:cubicBezTo>
                    <a:pt x="1487" y="6167"/>
                    <a:pt x="1745" y="6547"/>
                    <a:pt x="2030" y="6904"/>
                  </a:cubicBezTo>
                  <a:cubicBezTo>
                    <a:pt x="2065" y="6948"/>
                    <a:pt x="2101" y="6991"/>
                    <a:pt x="2136" y="7034"/>
                  </a:cubicBezTo>
                  <a:cubicBezTo>
                    <a:pt x="2152" y="7053"/>
                    <a:pt x="2180" y="7062"/>
                    <a:pt x="2206" y="7062"/>
                  </a:cubicBezTo>
                  <a:cubicBezTo>
                    <a:pt x="2220" y="7062"/>
                    <a:pt x="2234" y="7059"/>
                    <a:pt x="2246" y="7054"/>
                  </a:cubicBezTo>
                  <a:cubicBezTo>
                    <a:pt x="2284" y="7037"/>
                    <a:pt x="2304" y="7004"/>
                    <a:pt x="2308" y="6962"/>
                  </a:cubicBezTo>
                  <a:cubicBezTo>
                    <a:pt x="2341" y="6480"/>
                    <a:pt x="2340" y="5996"/>
                    <a:pt x="2302" y="5513"/>
                  </a:cubicBezTo>
                  <a:cubicBezTo>
                    <a:pt x="2265" y="5029"/>
                    <a:pt x="2192" y="4546"/>
                    <a:pt x="2086" y="4071"/>
                  </a:cubicBezTo>
                  <a:cubicBezTo>
                    <a:pt x="1982" y="3599"/>
                    <a:pt x="1842" y="3135"/>
                    <a:pt x="1672" y="2683"/>
                  </a:cubicBezTo>
                  <a:cubicBezTo>
                    <a:pt x="1500" y="2228"/>
                    <a:pt x="1298" y="1783"/>
                    <a:pt x="1062" y="1358"/>
                  </a:cubicBezTo>
                  <a:cubicBezTo>
                    <a:pt x="943" y="1147"/>
                    <a:pt x="818" y="940"/>
                    <a:pt x="685" y="736"/>
                  </a:cubicBezTo>
                  <a:cubicBezTo>
                    <a:pt x="619" y="636"/>
                    <a:pt x="549" y="539"/>
                    <a:pt x="479" y="442"/>
                  </a:cubicBezTo>
                  <a:cubicBezTo>
                    <a:pt x="440" y="390"/>
                    <a:pt x="402" y="337"/>
                    <a:pt x="359" y="288"/>
                  </a:cubicBezTo>
                  <a:cubicBezTo>
                    <a:pt x="321" y="243"/>
                    <a:pt x="281" y="198"/>
                    <a:pt x="243" y="153"/>
                  </a:cubicBezTo>
                  <a:cubicBezTo>
                    <a:pt x="204" y="109"/>
                    <a:pt x="166" y="64"/>
                    <a:pt x="127" y="19"/>
                  </a:cubicBezTo>
                  <a:cubicBezTo>
                    <a:pt x="116" y="6"/>
                    <a:pt x="102" y="1"/>
                    <a:pt x="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flipH="1">
              <a:off x="574386" y="2054026"/>
              <a:ext cx="87507" cy="192585"/>
            </a:xfrm>
            <a:custGeom>
              <a:avLst/>
              <a:gdLst/>
              <a:ahLst/>
              <a:cxnLst/>
              <a:rect l="l" t="t" r="r" b="b"/>
              <a:pathLst>
                <a:path w="1793" h="3946" extrusionOk="0">
                  <a:moveTo>
                    <a:pt x="1547" y="2836"/>
                  </a:moveTo>
                  <a:lnTo>
                    <a:pt x="1547" y="2836"/>
                  </a:lnTo>
                  <a:cubicBezTo>
                    <a:pt x="1547" y="2838"/>
                    <a:pt x="1547" y="2840"/>
                    <a:pt x="1547" y="2840"/>
                  </a:cubicBezTo>
                  <a:cubicBezTo>
                    <a:pt x="1547" y="2840"/>
                    <a:pt x="1547" y="2839"/>
                    <a:pt x="1547" y="2836"/>
                  </a:cubicBezTo>
                  <a:close/>
                  <a:moveTo>
                    <a:pt x="74" y="0"/>
                  </a:moveTo>
                  <a:cubicBezTo>
                    <a:pt x="68" y="0"/>
                    <a:pt x="61" y="1"/>
                    <a:pt x="56" y="3"/>
                  </a:cubicBezTo>
                  <a:cubicBezTo>
                    <a:pt x="16" y="15"/>
                    <a:pt x="1" y="50"/>
                    <a:pt x="7" y="88"/>
                  </a:cubicBezTo>
                  <a:cubicBezTo>
                    <a:pt x="6" y="85"/>
                    <a:pt x="6" y="84"/>
                    <a:pt x="6" y="84"/>
                  </a:cubicBezTo>
                  <a:lnTo>
                    <a:pt x="6" y="84"/>
                  </a:lnTo>
                  <a:cubicBezTo>
                    <a:pt x="6" y="84"/>
                    <a:pt x="9" y="105"/>
                    <a:pt x="9" y="106"/>
                  </a:cubicBezTo>
                  <a:cubicBezTo>
                    <a:pt x="10" y="116"/>
                    <a:pt x="13" y="126"/>
                    <a:pt x="14" y="135"/>
                  </a:cubicBezTo>
                  <a:cubicBezTo>
                    <a:pt x="16" y="152"/>
                    <a:pt x="19" y="170"/>
                    <a:pt x="21" y="187"/>
                  </a:cubicBezTo>
                  <a:cubicBezTo>
                    <a:pt x="25" y="220"/>
                    <a:pt x="31" y="252"/>
                    <a:pt x="35" y="285"/>
                  </a:cubicBezTo>
                  <a:cubicBezTo>
                    <a:pt x="47" y="351"/>
                    <a:pt x="59" y="415"/>
                    <a:pt x="71" y="481"/>
                  </a:cubicBezTo>
                  <a:cubicBezTo>
                    <a:pt x="96" y="609"/>
                    <a:pt x="123" y="738"/>
                    <a:pt x="152" y="866"/>
                  </a:cubicBezTo>
                  <a:cubicBezTo>
                    <a:pt x="210" y="1123"/>
                    <a:pt x="278" y="1378"/>
                    <a:pt x="354" y="1630"/>
                  </a:cubicBezTo>
                  <a:cubicBezTo>
                    <a:pt x="430" y="1882"/>
                    <a:pt x="520" y="2131"/>
                    <a:pt x="616" y="2376"/>
                  </a:cubicBezTo>
                  <a:cubicBezTo>
                    <a:pt x="711" y="2621"/>
                    <a:pt x="819" y="2873"/>
                    <a:pt x="935" y="3116"/>
                  </a:cubicBezTo>
                  <a:cubicBezTo>
                    <a:pt x="1050" y="3359"/>
                    <a:pt x="1169" y="3588"/>
                    <a:pt x="1298" y="3818"/>
                  </a:cubicBezTo>
                  <a:cubicBezTo>
                    <a:pt x="1314" y="3846"/>
                    <a:pt x="1331" y="3875"/>
                    <a:pt x="1348" y="3904"/>
                  </a:cubicBezTo>
                  <a:cubicBezTo>
                    <a:pt x="1364" y="3932"/>
                    <a:pt x="1392" y="3946"/>
                    <a:pt x="1421" y="3946"/>
                  </a:cubicBezTo>
                  <a:cubicBezTo>
                    <a:pt x="1458" y="3946"/>
                    <a:pt x="1495" y="3923"/>
                    <a:pt x="1506" y="3883"/>
                  </a:cubicBezTo>
                  <a:cubicBezTo>
                    <a:pt x="1637" y="3425"/>
                    <a:pt x="1721" y="2955"/>
                    <a:pt x="1757" y="2481"/>
                  </a:cubicBezTo>
                  <a:cubicBezTo>
                    <a:pt x="1793" y="2014"/>
                    <a:pt x="1782" y="1544"/>
                    <a:pt x="1725" y="1079"/>
                  </a:cubicBezTo>
                  <a:cubicBezTo>
                    <a:pt x="1708" y="943"/>
                    <a:pt x="1687" y="808"/>
                    <a:pt x="1661" y="673"/>
                  </a:cubicBezTo>
                  <a:cubicBezTo>
                    <a:pt x="1648" y="609"/>
                    <a:pt x="1634" y="544"/>
                    <a:pt x="1619" y="479"/>
                  </a:cubicBezTo>
                  <a:cubicBezTo>
                    <a:pt x="1605" y="415"/>
                    <a:pt x="1583" y="352"/>
                    <a:pt x="1563" y="289"/>
                  </a:cubicBezTo>
                  <a:cubicBezTo>
                    <a:pt x="1555" y="265"/>
                    <a:pt x="1532" y="248"/>
                    <a:pt x="1506" y="248"/>
                  </a:cubicBezTo>
                  <a:cubicBezTo>
                    <a:pt x="1502" y="248"/>
                    <a:pt x="1497" y="248"/>
                    <a:pt x="1492" y="250"/>
                  </a:cubicBezTo>
                  <a:cubicBezTo>
                    <a:pt x="1460" y="258"/>
                    <a:pt x="1448" y="289"/>
                    <a:pt x="1452" y="320"/>
                  </a:cubicBezTo>
                  <a:cubicBezTo>
                    <a:pt x="1455" y="334"/>
                    <a:pt x="1456" y="348"/>
                    <a:pt x="1458" y="362"/>
                  </a:cubicBezTo>
                  <a:cubicBezTo>
                    <a:pt x="1460" y="369"/>
                    <a:pt x="1460" y="376"/>
                    <a:pt x="1461" y="383"/>
                  </a:cubicBezTo>
                  <a:cubicBezTo>
                    <a:pt x="1460" y="381"/>
                    <a:pt x="1460" y="380"/>
                    <a:pt x="1460" y="380"/>
                  </a:cubicBezTo>
                  <a:lnTo>
                    <a:pt x="1460" y="380"/>
                  </a:lnTo>
                  <a:cubicBezTo>
                    <a:pt x="1461" y="380"/>
                    <a:pt x="1463" y="395"/>
                    <a:pt x="1463" y="395"/>
                  </a:cubicBezTo>
                  <a:cubicBezTo>
                    <a:pt x="1467" y="428"/>
                    <a:pt x="1471" y="463"/>
                    <a:pt x="1477" y="496"/>
                  </a:cubicBezTo>
                  <a:cubicBezTo>
                    <a:pt x="1488" y="554"/>
                    <a:pt x="1498" y="613"/>
                    <a:pt x="1507" y="672"/>
                  </a:cubicBezTo>
                  <a:cubicBezTo>
                    <a:pt x="1512" y="699"/>
                    <a:pt x="1517" y="728"/>
                    <a:pt x="1520" y="755"/>
                  </a:cubicBezTo>
                  <a:cubicBezTo>
                    <a:pt x="1521" y="767"/>
                    <a:pt x="1524" y="779"/>
                    <a:pt x="1525" y="791"/>
                  </a:cubicBezTo>
                  <a:cubicBezTo>
                    <a:pt x="1526" y="798"/>
                    <a:pt x="1527" y="805"/>
                    <a:pt x="1529" y="812"/>
                  </a:cubicBezTo>
                  <a:cubicBezTo>
                    <a:pt x="1529" y="814"/>
                    <a:pt x="1531" y="831"/>
                    <a:pt x="1531" y="832"/>
                  </a:cubicBezTo>
                  <a:lnTo>
                    <a:pt x="1531" y="832"/>
                  </a:lnTo>
                  <a:cubicBezTo>
                    <a:pt x="1530" y="830"/>
                    <a:pt x="1530" y="829"/>
                    <a:pt x="1530" y="827"/>
                  </a:cubicBezTo>
                  <a:lnTo>
                    <a:pt x="1530" y="827"/>
                  </a:lnTo>
                  <a:cubicBezTo>
                    <a:pt x="1530" y="831"/>
                    <a:pt x="1530" y="832"/>
                    <a:pt x="1531" y="832"/>
                  </a:cubicBezTo>
                  <a:cubicBezTo>
                    <a:pt x="1531" y="832"/>
                    <a:pt x="1531" y="832"/>
                    <a:pt x="1531" y="832"/>
                  </a:cubicBezTo>
                  <a:lnTo>
                    <a:pt x="1531" y="832"/>
                  </a:lnTo>
                  <a:cubicBezTo>
                    <a:pt x="1535" y="863"/>
                    <a:pt x="1538" y="894"/>
                    <a:pt x="1543" y="925"/>
                  </a:cubicBezTo>
                  <a:cubicBezTo>
                    <a:pt x="1545" y="938"/>
                    <a:pt x="1546" y="952"/>
                    <a:pt x="1549" y="967"/>
                  </a:cubicBezTo>
                  <a:lnTo>
                    <a:pt x="1549" y="967"/>
                  </a:lnTo>
                  <a:cubicBezTo>
                    <a:pt x="1549" y="970"/>
                    <a:pt x="1550" y="972"/>
                    <a:pt x="1550" y="973"/>
                  </a:cubicBezTo>
                  <a:lnTo>
                    <a:pt x="1554" y="1002"/>
                  </a:lnTo>
                  <a:cubicBezTo>
                    <a:pt x="1582" y="1231"/>
                    <a:pt x="1600" y="1462"/>
                    <a:pt x="1607" y="1694"/>
                  </a:cubicBezTo>
                  <a:cubicBezTo>
                    <a:pt x="1613" y="1925"/>
                    <a:pt x="1608" y="2162"/>
                    <a:pt x="1592" y="2396"/>
                  </a:cubicBezTo>
                  <a:cubicBezTo>
                    <a:pt x="1583" y="2511"/>
                    <a:pt x="1573" y="2627"/>
                    <a:pt x="1559" y="2741"/>
                  </a:cubicBezTo>
                  <a:cubicBezTo>
                    <a:pt x="1556" y="2770"/>
                    <a:pt x="1552" y="2798"/>
                    <a:pt x="1549" y="2826"/>
                  </a:cubicBezTo>
                  <a:cubicBezTo>
                    <a:pt x="1548" y="2827"/>
                    <a:pt x="1548" y="2829"/>
                    <a:pt x="1548" y="2832"/>
                  </a:cubicBezTo>
                  <a:lnTo>
                    <a:pt x="1548" y="2832"/>
                  </a:lnTo>
                  <a:cubicBezTo>
                    <a:pt x="1548" y="2832"/>
                    <a:pt x="1548" y="2832"/>
                    <a:pt x="1548" y="2832"/>
                  </a:cubicBezTo>
                  <a:lnTo>
                    <a:pt x="1548" y="2832"/>
                  </a:lnTo>
                  <a:cubicBezTo>
                    <a:pt x="1547" y="2833"/>
                    <a:pt x="1547" y="2834"/>
                    <a:pt x="1547" y="2836"/>
                  </a:cubicBezTo>
                  <a:lnTo>
                    <a:pt x="1547" y="2836"/>
                  </a:lnTo>
                  <a:cubicBezTo>
                    <a:pt x="1547" y="2835"/>
                    <a:pt x="1547" y="2833"/>
                    <a:pt x="1548" y="2832"/>
                  </a:cubicBezTo>
                  <a:lnTo>
                    <a:pt x="1548" y="2832"/>
                  </a:lnTo>
                  <a:cubicBezTo>
                    <a:pt x="1547" y="2838"/>
                    <a:pt x="1546" y="2845"/>
                    <a:pt x="1545" y="2852"/>
                  </a:cubicBezTo>
                  <a:cubicBezTo>
                    <a:pt x="1543" y="2868"/>
                    <a:pt x="1540" y="2885"/>
                    <a:pt x="1538" y="2902"/>
                  </a:cubicBezTo>
                  <a:cubicBezTo>
                    <a:pt x="1530" y="2958"/>
                    <a:pt x="1521" y="3014"/>
                    <a:pt x="1512" y="3069"/>
                  </a:cubicBezTo>
                  <a:cubicBezTo>
                    <a:pt x="1481" y="3258"/>
                    <a:pt x="1441" y="3446"/>
                    <a:pt x="1394" y="3631"/>
                  </a:cubicBezTo>
                  <a:lnTo>
                    <a:pt x="1394" y="3631"/>
                  </a:lnTo>
                  <a:cubicBezTo>
                    <a:pt x="1301" y="3463"/>
                    <a:pt x="1213" y="3293"/>
                    <a:pt x="1130" y="3121"/>
                  </a:cubicBezTo>
                  <a:cubicBezTo>
                    <a:pt x="1072" y="3002"/>
                    <a:pt x="1016" y="2882"/>
                    <a:pt x="962" y="2760"/>
                  </a:cubicBezTo>
                  <a:cubicBezTo>
                    <a:pt x="949" y="2732"/>
                    <a:pt x="937" y="2702"/>
                    <a:pt x="924" y="2672"/>
                  </a:cubicBezTo>
                  <a:cubicBezTo>
                    <a:pt x="918" y="2658"/>
                    <a:pt x="911" y="2644"/>
                    <a:pt x="905" y="2628"/>
                  </a:cubicBezTo>
                  <a:cubicBezTo>
                    <a:pt x="902" y="2621"/>
                    <a:pt x="899" y="2614"/>
                    <a:pt x="896" y="2607"/>
                  </a:cubicBezTo>
                  <a:cubicBezTo>
                    <a:pt x="894" y="2603"/>
                    <a:pt x="893" y="2601"/>
                    <a:pt x="892" y="2597"/>
                  </a:cubicBezTo>
                  <a:cubicBezTo>
                    <a:pt x="890" y="2592"/>
                    <a:pt x="889" y="2590"/>
                    <a:pt x="889" y="2590"/>
                  </a:cubicBezTo>
                  <a:lnTo>
                    <a:pt x="889" y="2590"/>
                  </a:lnTo>
                  <a:cubicBezTo>
                    <a:pt x="889" y="2590"/>
                    <a:pt x="892" y="2599"/>
                    <a:pt x="892" y="2599"/>
                  </a:cubicBezTo>
                  <a:cubicBezTo>
                    <a:pt x="892" y="2599"/>
                    <a:pt x="892" y="2598"/>
                    <a:pt x="891" y="2596"/>
                  </a:cubicBezTo>
                  <a:cubicBezTo>
                    <a:pt x="866" y="2535"/>
                    <a:pt x="841" y="2473"/>
                    <a:pt x="816" y="2413"/>
                  </a:cubicBezTo>
                  <a:cubicBezTo>
                    <a:pt x="718" y="2169"/>
                    <a:pt x="629" y="1921"/>
                    <a:pt x="549" y="1671"/>
                  </a:cubicBezTo>
                  <a:cubicBezTo>
                    <a:pt x="468" y="1422"/>
                    <a:pt x="393" y="1171"/>
                    <a:pt x="328" y="917"/>
                  </a:cubicBezTo>
                  <a:cubicBezTo>
                    <a:pt x="263" y="663"/>
                    <a:pt x="213" y="406"/>
                    <a:pt x="160" y="149"/>
                  </a:cubicBezTo>
                  <a:cubicBezTo>
                    <a:pt x="153" y="116"/>
                    <a:pt x="146" y="84"/>
                    <a:pt x="140" y="51"/>
                  </a:cubicBezTo>
                  <a:cubicBezTo>
                    <a:pt x="135" y="22"/>
                    <a:pt x="104" y="0"/>
                    <a:pt x="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flipH="1">
              <a:off x="593420" y="1914541"/>
              <a:ext cx="54857" cy="324992"/>
            </a:xfrm>
            <a:custGeom>
              <a:avLst/>
              <a:gdLst/>
              <a:ahLst/>
              <a:cxnLst/>
              <a:rect l="l" t="t" r="r" b="b"/>
              <a:pathLst>
                <a:path w="1124" h="6659" extrusionOk="0">
                  <a:moveTo>
                    <a:pt x="84" y="1"/>
                  </a:moveTo>
                  <a:cubicBezTo>
                    <a:pt x="42" y="1"/>
                    <a:pt x="0" y="28"/>
                    <a:pt x="1" y="82"/>
                  </a:cubicBezTo>
                  <a:cubicBezTo>
                    <a:pt x="7" y="518"/>
                    <a:pt x="30" y="954"/>
                    <a:pt x="69" y="1388"/>
                  </a:cubicBezTo>
                  <a:cubicBezTo>
                    <a:pt x="109" y="1826"/>
                    <a:pt x="163" y="2262"/>
                    <a:pt x="235" y="2696"/>
                  </a:cubicBezTo>
                  <a:cubicBezTo>
                    <a:pt x="305" y="3129"/>
                    <a:pt x="394" y="3557"/>
                    <a:pt x="498" y="3983"/>
                  </a:cubicBezTo>
                  <a:cubicBezTo>
                    <a:pt x="550" y="4194"/>
                    <a:pt x="605" y="4403"/>
                    <a:pt x="664" y="4613"/>
                  </a:cubicBezTo>
                  <a:cubicBezTo>
                    <a:pt x="724" y="4820"/>
                    <a:pt x="788" y="5026"/>
                    <a:pt x="845" y="5234"/>
                  </a:cubicBezTo>
                  <a:cubicBezTo>
                    <a:pt x="901" y="5442"/>
                    <a:pt x="950" y="5646"/>
                    <a:pt x="977" y="5856"/>
                  </a:cubicBezTo>
                  <a:cubicBezTo>
                    <a:pt x="989" y="5958"/>
                    <a:pt x="997" y="6062"/>
                    <a:pt x="998" y="6165"/>
                  </a:cubicBezTo>
                  <a:cubicBezTo>
                    <a:pt x="998" y="6269"/>
                    <a:pt x="990" y="6374"/>
                    <a:pt x="988" y="6478"/>
                  </a:cubicBezTo>
                  <a:cubicBezTo>
                    <a:pt x="987" y="6505"/>
                    <a:pt x="988" y="6527"/>
                    <a:pt x="993" y="6553"/>
                  </a:cubicBezTo>
                  <a:cubicBezTo>
                    <a:pt x="998" y="6583"/>
                    <a:pt x="994" y="6612"/>
                    <a:pt x="989" y="6641"/>
                  </a:cubicBezTo>
                  <a:cubicBezTo>
                    <a:pt x="988" y="6652"/>
                    <a:pt x="995" y="6658"/>
                    <a:pt x="1002" y="6658"/>
                  </a:cubicBezTo>
                  <a:cubicBezTo>
                    <a:pt x="1008" y="6658"/>
                    <a:pt x="1013" y="6655"/>
                    <a:pt x="1015" y="6649"/>
                  </a:cubicBezTo>
                  <a:lnTo>
                    <a:pt x="1015" y="6650"/>
                  </a:lnTo>
                  <a:cubicBezTo>
                    <a:pt x="1025" y="6622"/>
                    <a:pt x="1032" y="6595"/>
                    <a:pt x="1047" y="6571"/>
                  </a:cubicBezTo>
                  <a:cubicBezTo>
                    <a:pt x="1062" y="6549"/>
                    <a:pt x="1072" y="6528"/>
                    <a:pt x="1079" y="6502"/>
                  </a:cubicBezTo>
                  <a:cubicBezTo>
                    <a:pt x="1094" y="6451"/>
                    <a:pt x="1102" y="6399"/>
                    <a:pt x="1108" y="6346"/>
                  </a:cubicBezTo>
                  <a:cubicBezTo>
                    <a:pt x="1122" y="6242"/>
                    <a:pt x="1123" y="6137"/>
                    <a:pt x="1120" y="6032"/>
                  </a:cubicBezTo>
                  <a:cubicBezTo>
                    <a:pt x="1112" y="5818"/>
                    <a:pt x="1078" y="5604"/>
                    <a:pt x="1033" y="5394"/>
                  </a:cubicBezTo>
                  <a:cubicBezTo>
                    <a:pt x="941" y="4971"/>
                    <a:pt x="807" y="4557"/>
                    <a:pt x="702" y="4137"/>
                  </a:cubicBezTo>
                  <a:cubicBezTo>
                    <a:pt x="595" y="3711"/>
                    <a:pt x="506" y="3283"/>
                    <a:pt x="431" y="2851"/>
                  </a:cubicBezTo>
                  <a:cubicBezTo>
                    <a:pt x="356" y="2422"/>
                    <a:pt x="297" y="1992"/>
                    <a:pt x="254" y="1559"/>
                  </a:cubicBezTo>
                  <a:cubicBezTo>
                    <a:pt x="210" y="1122"/>
                    <a:pt x="183" y="684"/>
                    <a:pt x="173" y="246"/>
                  </a:cubicBezTo>
                  <a:cubicBezTo>
                    <a:pt x="172" y="192"/>
                    <a:pt x="170" y="137"/>
                    <a:pt x="169" y="82"/>
                  </a:cubicBezTo>
                  <a:cubicBezTo>
                    <a:pt x="169" y="28"/>
                    <a:pt x="126" y="1"/>
                    <a:pt x="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flipH="1">
              <a:off x="600448" y="1370756"/>
              <a:ext cx="144170" cy="260472"/>
            </a:xfrm>
            <a:custGeom>
              <a:avLst/>
              <a:gdLst/>
              <a:ahLst/>
              <a:cxnLst/>
              <a:rect l="l" t="t" r="r" b="b"/>
              <a:pathLst>
                <a:path w="2954" h="5337" extrusionOk="0">
                  <a:moveTo>
                    <a:pt x="2709" y="65"/>
                  </a:moveTo>
                  <a:lnTo>
                    <a:pt x="2709" y="65"/>
                  </a:lnTo>
                  <a:cubicBezTo>
                    <a:pt x="2707" y="66"/>
                    <a:pt x="2705" y="67"/>
                    <a:pt x="2705" y="67"/>
                  </a:cubicBezTo>
                  <a:cubicBezTo>
                    <a:pt x="2705" y="67"/>
                    <a:pt x="2706" y="67"/>
                    <a:pt x="2707" y="66"/>
                  </a:cubicBezTo>
                  <a:cubicBezTo>
                    <a:pt x="2708" y="66"/>
                    <a:pt x="2709" y="66"/>
                    <a:pt x="2709" y="65"/>
                  </a:cubicBezTo>
                  <a:close/>
                  <a:moveTo>
                    <a:pt x="2077" y="2637"/>
                  </a:moveTo>
                  <a:cubicBezTo>
                    <a:pt x="2074" y="2643"/>
                    <a:pt x="2073" y="2646"/>
                    <a:pt x="2073" y="2646"/>
                  </a:cubicBezTo>
                  <a:lnTo>
                    <a:pt x="2073" y="2646"/>
                  </a:lnTo>
                  <a:cubicBezTo>
                    <a:pt x="2074" y="2643"/>
                    <a:pt x="2076" y="2640"/>
                    <a:pt x="2077" y="2637"/>
                  </a:cubicBezTo>
                  <a:close/>
                  <a:moveTo>
                    <a:pt x="2381" y="445"/>
                  </a:moveTo>
                  <a:cubicBezTo>
                    <a:pt x="2127" y="958"/>
                    <a:pt x="1874" y="1472"/>
                    <a:pt x="1620" y="1985"/>
                  </a:cubicBezTo>
                  <a:cubicBezTo>
                    <a:pt x="1469" y="2291"/>
                    <a:pt x="1317" y="2597"/>
                    <a:pt x="1166" y="2902"/>
                  </a:cubicBezTo>
                  <a:cubicBezTo>
                    <a:pt x="1013" y="3211"/>
                    <a:pt x="864" y="3521"/>
                    <a:pt x="712" y="3831"/>
                  </a:cubicBezTo>
                  <a:cubicBezTo>
                    <a:pt x="568" y="4121"/>
                    <a:pt x="426" y="4411"/>
                    <a:pt x="283" y="4702"/>
                  </a:cubicBezTo>
                  <a:lnTo>
                    <a:pt x="283" y="4702"/>
                  </a:lnTo>
                  <a:cubicBezTo>
                    <a:pt x="326" y="4457"/>
                    <a:pt x="371" y="4213"/>
                    <a:pt x="423" y="3970"/>
                  </a:cubicBezTo>
                  <a:cubicBezTo>
                    <a:pt x="516" y="3540"/>
                    <a:pt x="625" y="3120"/>
                    <a:pt x="773" y="2710"/>
                  </a:cubicBezTo>
                  <a:cubicBezTo>
                    <a:pt x="902" y="2348"/>
                    <a:pt x="1062" y="2002"/>
                    <a:pt x="1265" y="1670"/>
                  </a:cubicBezTo>
                  <a:cubicBezTo>
                    <a:pt x="1312" y="1592"/>
                    <a:pt x="1362" y="1515"/>
                    <a:pt x="1414" y="1440"/>
                  </a:cubicBezTo>
                  <a:cubicBezTo>
                    <a:pt x="1439" y="1404"/>
                    <a:pt x="1465" y="1365"/>
                    <a:pt x="1492" y="1330"/>
                  </a:cubicBezTo>
                  <a:cubicBezTo>
                    <a:pt x="1505" y="1311"/>
                    <a:pt x="1520" y="1293"/>
                    <a:pt x="1533" y="1275"/>
                  </a:cubicBezTo>
                  <a:cubicBezTo>
                    <a:pt x="1540" y="1266"/>
                    <a:pt x="1546" y="1257"/>
                    <a:pt x="1553" y="1249"/>
                  </a:cubicBezTo>
                  <a:cubicBezTo>
                    <a:pt x="1554" y="1248"/>
                    <a:pt x="1560" y="1240"/>
                    <a:pt x="1560" y="1240"/>
                  </a:cubicBezTo>
                  <a:lnTo>
                    <a:pt x="1560" y="1240"/>
                  </a:lnTo>
                  <a:cubicBezTo>
                    <a:pt x="1560" y="1240"/>
                    <a:pt x="1560" y="1240"/>
                    <a:pt x="1560" y="1240"/>
                  </a:cubicBezTo>
                  <a:lnTo>
                    <a:pt x="1560" y="1240"/>
                  </a:lnTo>
                  <a:cubicBezTo>
                    <a:pt x="1562" y="1236"/>
                    <a:pt x="1566" y="1232"/>
                    <a:pt x="1566" y="1231"/>
                  </a:cubicBezTo>
                  <a:cubicBezTo>
                    <a:pt x="1679" y="1087"/>
                    <a:pt x="1799" y="950"/>
                    <a:pt x="1929" y="823"/>
                  </a:cubicBezTo>
                  <a:cubicBezTo>
                    <a:pt x="1994" y="759"/>
                    <a:pt x="2061" y="697"/>
                    <a:pt x="2131" y="639"/>
                  </a:cubicBezTo>
                  <a:cubicBezTo>
                    <a:pt x="2166" y="609"/>
                    <a:pt x="2200" y="580"/>
                    <a:pt x="2235" y="553"/>
                  </a:cubicBezTo>
                  <a:cubicBezTo>
                    <a:pt x="2243" y="546"/>
                    <a:pt x="2251" y="540"/>
                    <a:pt x="2260" y="534"/>
                  </a:cubicBezTo>
                  <a:lnTo>
                    <a:pt x="2260" y="534"/>
                  </a:lnTo>
                  <a:cubicBezTo>
                    <a:pt x="2258" y="535"/>
                    <a:pt x="2257" y="536"/>
                    <a:pt x="2257" y="536"/>
                  </a:cubicBezTo>
                  <a:cubicBezTo>
                    <a:pt x="2256" y="536"/>
                    <a:pt x="2273" y="523"/>
                    <a:pt x="2275" y="522"/>
                  </a:cubicBezTo>
                  <a:cubicBezTo>
                    <a:pt x="2294" y="508"/>
                    <a:pt x="2313" y="493"/>
                    <a:pt x="2332" y="479"/>
                  </a:cubicBezTo>
                  <a:cubicBezTo>
                    <a:pt x="2348" y="467"/>
                    <a:pt x="2365" y="456"/>
                    <a:pt x="2381" y="445"/>
                  </a:cubicBezTo>
                  <a:close/>
                  <a:moveTo>
                    <a:pt x="2528" y="554"/>
                  </a:moveTo>
                  <a:cubicBezTo>
                    <a:pt x="2527" y="620"/>
                    <a:pt x="2524" y="686"/>
                    <a:pt x="2520" y="752"/>
                  </a:cubicBezTo>
                  <a:cubicBezTo>
                    <a:pt x="2514" y="847"/>
                    <a:pt x="2506" y="943"/>
                    <a:pt x="2495" y="1038"/>
                  </a:cubicBezTo>
                  <a:cubicBezTo>
                    <a:pt x="2493" y="1061"/>
                    <a:pt x="2491" y="1084"/>
                    <a:pt x="2488" y="1105"/>
                  </a:cubicBezTo>
                  <a:cubicBezTo>
                    <a:pt x="2487" y="1117"/>
                    <a:pt x="2485" y="1129"/>
                    <a:pt x="2483" y="1141"/>
                  </a:cubicBezTo>
                  <a:cubicBezTo>
                    <a:pt x="2483" y="1145"/>
                    <a:pt x="2482" y="1151"/>
                    <a:pt x="2481" y="1156"/>
                  </a:cubicBezTo>
                  <a:cubicBezTo>
                    <a:pt x="2481" y="1158"/>
                    <a:pt x="2479" y="1172"/>
                    <a:pt x="2480" y="1172"/>
                  </a:cubicBezTo>
                  <a:cubicBezTo>
                    <a:pt x="2480" y="1172"/>
                    <a:pt x="2480" y="1170"/>
                    <a:pt x="2481" y="1163"/>
                  </a:cubicBezTo>
                  <a:lnTo>
                    <a:pt x="2481" y="1163"/>
                  </a:lnTo>
                  <a:cubicBezTo>
                    <a:pt x="2474" y="1210"/>
                    <a:pt x="2467" y="1257"/>
                    <a:pt x="2460" y="1304"/>
                  </a:cubicBezTo>
                  <a:cubicBezTo>
                    <a:pt x="2399" y="1681"/>
                    <a:pt x="2300" y="2052"/>
                    <a:pt x="2167" y="2410"/>
                  </a:cubicBezTo>
                  <a:cubicBezTo>
                    <a:pt x="2150" y="2455"/>
                    <a:pt x="2134" y="2499"/>
                    <a:pt x="2116" y="2543"/>
                  </a:cubicBezTo>
                  <a:cubicBezTo>
                    <a:pt x="2108" y="2565"/>
                    <a:pt x="2099" y="2585"/>
                    <a:pt x="2091" y="2605"/>
                  </a:cubicBezTo>
                  <a:cubicBezTo>
                    <a:pt x="2086" y="2617"/>
                    <a:pt x="2081" y="2628"/>
                    <a:pt x="2077" y="2639"/>
                  </a:cubicBezTo>
                  <a:cubicBezTo>
                    <a:pt x="2076" y="2641"/>
                    <a:pt x="2073" y="2647"/>
                    <a:pt x="2073" y="2647"/>
                  </a:cubicBezTo>
                  <a:cubicBezTo>
                    <a:pt x="2073" y="2647"/>
                    <a:pt x="2073" y="2647"/>
                    <a:pt x="2073" y="2646"/>
                  </a:cubicBezTo>
                  <a:lnTo>
                    <a:pt x="2073" y="2646"/>
                  </a:lnTo>
                  <a:cubicBezTo>
                    <a:pt x="2071" y="2651"/>
                    <a:pt x="2070" y="2655"/>
                    <a:pt x="2068" y="2660"/>
                  </a:cubicBezTo>
                  <a:cubicBezTo>
                    <a:pt x="2030" y="2747"/>
                    <a:pt x="1991" y="2834"/>
                    <a:pt x="1949" y="2918"/>
                  </a:cubicBezTo>
                  <a:cubicBezTo>
                    <a:pt x="1866" y="3091"/>
                    <a:pt x="1774" y="3260"/>
                    <a:pt x="1676" y="3423"/>
                  </a:cubicBezTo>
                  <a:cubicBezTo>
                    <a:pt x="1576" y="3586"/>
                    <a:pt x="1470" y="3745"/>
                    <a:pt x="1356" y="3899"/>
                  </a:cubicBezTo>
                  <a:cubicBezTo>
                    <a:pt x="1341" y="3918"/>
                    <a:pt x="1327" y="3937"/>
                    <a:pt x="1313" y="3956"/>
                  </a:cubicBezTo>
                  <a:cubicBezTo>
                    <a:pt x="1309" y="3961"/>
                    <a:pt x="1304" y="3967"/>
                    <a:pt x="1300" y="3973"/>
                  </a:cubicBezTo>
                  <a:lnTo>
                    <a:pt x="1300" y="3973"/>
                  </a:lnTo>
                  <a:cubicBezTo>
                    <a:pt x="1300" y="3973"/>
                    <a:pt x="1300" y="3973"/>
                    <a:pt x="1300" y="3973"/>
                  </a:cubicBezTo>
                  <a:lnTo>
                    <a:pt x="1300" y="3973"/>
                  </a:lnTo>
                  <a:cubicBezTo>
                    <a:pt x="1300" y="3973"/>
                    <a:pt x="1298" y="3975"/>
                    <a:pt x="1294" y="3981"/>
                  </a:cubicBezTo>
                  <a:cubicBezTo>
                    <a:pt x="1296" y="3978"/>
                    <a:pt x="1298" y="3976"/>
                    <a:pt x="1300" y="3973"/>
                  </a:cubicBezTo>
                  <a:lnTo>
                    <a:pt x="1300" y="3973"/>
                  </a:lnTo>
                  <a:cubicBezTo>
                    <a:pt x="1299" y="3974"/>
                    <a:pt x="1296" y="3979"/>
                    <a:pt x="1295" y="3981"/>
                  </a:cubicBezTo>
                  <a:cubicBezTo>
                    <a:pt x="1290" y="3987"/>
                    <a:pt x="1285" y="3993"/>
                    <a:pt x="1279" y="3998"/>
                  </a:cubicBezTo>
                  <a:cubicBezTo>
                    <a:pt x="1251" y="4037"/>
                    <a:pt x="1221" y="4073"/>
                    <a:pt x="1191" y="4110"/>
                  </a:cubicBezTo>
                  <a:cubicBezTo>
                    <a:pt x="1131" y="4183"/>
                    <a:pt x="1069" y="4255"/>
                    <a:pt x="1005" y="4326"/>
                  </a:cubicBezTo>
                  <a:cubicBezTo>
                    <a:pt x="876" y="4467"/>
                    <a:pt x="739" y="4604"/>
                    <a:pt x="596" y="4733"/>
                  </a:cubicBezTo>
                  <a:cubicBezTo>
                    <a:pt x="525" y="4796"/>
                    <a:pt x="454" y="4858"/>
                    <a:pt x="380" y="4917"/>
                  </a:cubicBezTo>
                  <a:cubicBezTo>
                    <a:pt x="362" y="4931"/>
                    <a:pt x="344" y="4946"/>
                    <a:pt x="328" y="4959"/>
                  </a:cubicBezTo>
                  <a:cubicBezTo>
                    <a:pt x="318" y="4966"/>
                    <a:pt x="309" y="4974"/>
                    <a:pt x="299" y="4981"/>
                  </a:cubicBezTo>
                  <a:cubicBezTo>
                    <a:pt x="296" y="4985"/>
                    <a:pt x="291" y="4987"/>
                    <a:pt x="287" y="4991"/>
                  </a:cubicBezTo>
                  <a:lnTo>
                    <a:pt x="287" y="4991"/>
                  </a:lnTo>
                  <a:cubicBezTo>
                    <a:pt x="285" y="4993"/>
                    <a:pt x="282" y="4995"/>
                    <a:pt x="281" y="4996"/>
                  </a:cubicBezTo>
                  <a:cubicBezTo>
                    <a:pt x="263" y="5009"/>
                    <a:pt x="244" y="5023"/>
                    <a:pt x="226" y="5037"/>
                  </a:cubicBezTo>
                  <a:lnTo>
                    <a:pt x="226" y="5037"/>
                  </a:lnTo>
                  <a:cubicBezTo>
                    <a:pt x="229" y="5017"/>
                    <a:pt x="232" y="4998"/>
                    <a:pt x="236" y="4978"/>
                  </a:cubicBezTo>
                  <a:lnTo>
                    <a:pt x="236" y="4978"/>
                  </a:lnTo>
                  <a:cubicBezTo>
                    <a:pt x="245" y="4982"/>
                    <a:pt x="255" y="4984"/>
                    <a:pt x="266" y="4984"/>
                  </a:cubicBezTo>
                  <a:cubicBezTo>
                    <a:pt x="293" y="4984"/>
                    <a:pt x="320" y="4971"/>
                    <a:pt x="332" y="4947"/>
                  </a:cubicBezTo>
                  <a:cubicBezTo>
                    <a:pt x="639" y="4329"/>
                    <a:pt x="952" y="3717"/>
                    <a:pt x="1259" y="3100"/>
                  </a:cubicBezTo>
                  <a:cubicBezTo>
                    <a:pt x="1565" y="2486"/>
                    <a:pt x="1871" y="1872"/>
                    <a:pt x="2177" y="1260"/>
                  </a:cubicBezTo>
                  <a:cubicBezTo>
                    <a:pt x="2293" y="1025"/>
                    <a:pt x="2411" y="789"/>
                    <a:pt x="2528" y="554"/>
                  </a:cubicBezTo>
                  <a:close/>
                  <a:moveTo>
                    <a:pt x="2875" y="1"/>
                  </a:moveTo>
                  <a:cubicBezTo>
                    <a:pt x="2868" y="1"/>
                    <a:pt x="2861" y="2"/>
                    <a:pt x="2855" y="4"/>
                  </a:cubicBezTo>
                  <a:cubicBezTo>
                    <a:pt x="2808" y="23"/>
                    <a:pt x="2762" y="42"/>
                    <a:pt x="2717" y="63"/>
                  </a:cubicBezTo>
                  <a:cubicBezTo>
                    <a:pt x="2716" y="63"/>
                    <a:pt x="2712" y="64"/>
                    <a:pt x="2710" y="65"/>
                  </a:cubicBezTo>
                  <a:lnTo>
                    <a:pt x="2710" y="65"/>
                  </a:lnTo>
                  <a:cubicBezTo>
                    <a:pt x="2707" y="66"/>
                    <a:pt x="2690" y="73"/>
                    <a:pt x="2687" y="75"/>
                  </a:cubicBezTo>
                  <a:cubicBezTo>
                    <a:pt x="2676" y="81"/>
                    <a:pt x="2666" y="86"/>
                    <a:pt x="2655" y="91"/>
                  </a:cubicBezTo>
                  <a:cubicBezTo>
                    <a:pt x="2653" y="92"/>
                    <a:pt x="2652" y="93"/>
                    <a:pt x="2650" y="94"/>
                  </a:cubicBezTo>
                  <a:lnTo>
                    <a:pt x="2650" y="94"/>
                  </a:lnTo>
                  <a:cubicBezTo>
                    <a:pt x="2646" y="92"/>
                    <a:pt x="2642" y="91"/>
                    <a:pt x="2638" y="90"/>
                  </a:cubicBezTo>
                  <a:cubicBezTo>
                    <a:pt x="2631" y="88"/>
                    <a:pt x="2623" y="88"/>
                    <a:pt x="2616" y="88"/>
                  </a:cubicBezTo>
                  <a:cubicBezTo>
                    <a:pt x="2583" y="88"/>
                    <a:pt x="2550" y="102"/>
                    <a:pt x="2536" y="132"/>
                  </a:cubicBezTo>
                  <a:cubicBezTo>
                    <a:pt x="2530" y="143"/>
                    <a:pt x="2524" y="155"/>
                    <a:pt x="2518" y="167"/>
                  </a:cubicBezTo>
                  <a:lnTo>
                    <a:pt x="2518" y="167"/>
                  </a:lnTo>
                  <a:cubicBezTo>
                    <a:pt x="2465" y="198"/>
                    <a:pt x="2412" y="230"/>
                    <a:pt x="2361" y="264"/>
                  </a:cubicBezTo>
                  <a:cubicBezTo>
                    <a:pt x="2206" y="367"/>
                    <a:pt x="2059" y="483"/>
                    <a:pt x="1921" y="606"/>
                  </a:cubicBezTo>
                  <a:cubicBezTo>
                    <a:pt x="1645" y="856"/>
                    <a:pt x="1406" y="1145"/>
                    <a:pt x="1201" y="1456"/>
                  </a:cubicBezTo>
                  <a:cubicBezTo>
                    <a:pt x="996" y="1766"/>
                    <a:pt x="814" y="2128"/>
                    <a:pt x="671" y="2489"/>
                  </a:cubicBezTo>
                  <a:cubicBezTo>
                    <a:pt x="508" y="2899"/>
                    <a:pt x="386" y="3324"/>
                    <a:pt x="287" y="3753"/>
                  </a:cubicBezTo>
                  <a:cubicBezTo>
                    <a:pt x="187" y="4185"/>
                    <a:pt x="109" y="4621"/>
                    <a:pt x="35" y="5057"/>
                  </a:cubicBezTo>
                  <a:cubicBezTo>
                    <a:pt x="25" y="5111"/>
                    <a:pt x="16" y="5166"/>
                    <a:pt x="6" y="5219"/>
                  </a:cubicBezTo>
                  <a:cubicBezTo>
                    <a:pt x="0" y="5257"/>
                    <a:pt x="9" y="5292"/>
                    <a:pt x="41" y="5317"/>
                  </a:cubicBezTo>
                  <a:cubicBezTo>
                    <a:pt x="57" y="5329"/>
                    <a:pt x="79" y="5337"/>
                    <a:pt x="100" y="5337"/>
                  </a:cubicBezTo>
                  <a:cubicBezTo>
                    <a:pt x="116" y="5337"/>
                    <a:pt x="131" y="5333"/>
                    <a:pt x="144" y="5324"/>
                  </a:cubicBezTo>
                  <a:cubicBezTo>
                    <a:pt x="467" y="5104"/>
                    <a:pt x="768" y="4849"/>
                    <a:pt x="1039" y="4567"/>
                  </a:cubicBezTo>
                  <a:cubicBezTo>
                    <a:pt x="1312" y="4285"/>
                    <a:pt x="1554" y="3976"/>
                    <a:pt x="1766" y="3646"/>
                  </a:cubicBezTo>
                  <a:cubicBezTo>
                    <a:pt x="1978" y="3317"/>
                    <a:pt x="2153" y="2966"/>
                    <a:pt x="2297" y="2602"/>
                  </a:cubicBezTo>
                  <a:cubicBezTo>
                    <a:pt x="2441" y="2239"/>
                    <a:pt x="2547" y="1870"/>
                    <a:pt x="2616" y="1489"/>
                  </a:cubicBezTo>
                  <a:cubicBezTo>
                    <a:pt x="2687" y="1105"/>
                    <a:pt x="2720" y="712"/>
                    <a:pt x="2711" y="321"/>
                  </a:cubicBezTo>
                  <a:cubicBezTo>
                    <a:pt x="2710" y="295"/>
                    <a:pt x="2709" y="270"/>
                    <a:pt x="2708" y="244"/>
                  </a:cubicBezTo>
                  <a:lnTo>
                    <a:pt x="2708" y="244"/>
                  </a:lnTo>
                  <a:cubicBezTo>
                    <a:pt x="2735" y="229"/>
                    <a:pt x="2763" y="214"/>
                    <a:pt x="2790" y="198"/>
                  </a:cubicBezTo>
                  <a:cubicBezTo>
                    <a:pt x="2830" y="177"/>
                    <a:pt x="2870" y="155"/>
                    <a:pt x="2911" y="135"/>
                  </a:cubicBezTo>
                  <a:cubicBezTo>
                    <a:pt x="2942" y="120"/>
                    <a:pt x="2953" y="77"/>
                    <a:pt x="2939" y="46"/>
                  </a:cubicBezTo>
                  <a:cubicBezTo>
                    <a:pt x="2929" y="21"/>
                    <a:pt x="2903" y="1"/>
                    <a:pt x="28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flipH="1">
              <a:off x="617188" y="1571832"/>
              <a:ext cx="83993" cy="172184"/>
            </a:xfrm>
            <a:custGeom>
              <a:avLst/>
              <a:gdLst/>
              <a:ahLst/>
              <a:cxnLst/>
              <a:rect l="l" t="t" r="r" b="b"/>
              <a:pathLst>
                <a:path w="1721" h="3528" extrusionOk="0">
                  <a:moveTo>
                    <a:pt x="1235" y="1680"/>
                  </a:moveTo>
                  <a:lnTo>
                    <a:pt x="1235" y="1680"/>
                  </a:lnTo>
                  <a:cubicBezTo>
                    <a:pt x="1235" y="1681"/>
                    <a:pt x="1235" y="1681"/>
                    <a:pt x="1235" y="1682"/>
                  </a:cubicBezTo>
                  <a:lnTo>
                    <a:pt x="1235" y="1682"/>
                  </a:lnTo>
                  <a:cubicBezTo>
                    <a:pt x="1235" y="1681"/>
                    <a:pt x="1235" y="1680"/>
                    <a:pt x="1235" y="1680"/>
                  </a:cubicBezTo>
                  <a:close/>
                  <a:moveTo>
                    <a:pt x="1235" y="1682"/>
                  </a:moveTo>
                  <a:cubicBezTo>
                    <a:pt x="1234" y="1685"/>
                    <a:pt x="1233" y="1688"/>
                    <a:pt x="1233" y="1689"/>
                  </a:cubicBezTo>
                  <a:lnTo>
                    <a:pt x="1233" y="1689"/>
                  </a:lnTo>
                  <a:cubicBezTo>
                    <a:pt x="1233" y="1687"/>
                    <a:pt x="1234" y="1685"/>
                    <a:pt x="1235" y="1682"/>
                  </a:cubicBezTo>
                  <a:close/>
                  <a:moveTo>
                    <a:pt x="314" y="0"/>
                  </a:moveTo>
                  <a:cubicBezTo>
                    <a:pt x="278" y="0"/>
                    <a:pt x="245" y="22"/>
                    <a:pt x="235" y="58"/>
                  </a:cubicBezTo>
                  <a:cubicBezTo>
                    <a:pt x="205" y="165"/>
                    <a:pt x="187" y="274"/>
                    <a:pt x="167" y="382"/>
                  </a:cubicBezTo>
                  <a:cubicBezTo>
                    <a:pt x="148" y="490"/>
                    <a:pt x="131" y="598"/>
                    <a:pt x="115" y="708"/>
                  </a:cubicBezTo>
                  <a:cubicBezTo>
                    <a:pt x="84" y="931"/>
                    <a:pt x="57" y="1155"/>
                    <a:pt x="41" y="1380"/>
                  </a:cubicBezTo>
                  <a:cubicBezTo>
                    <a:pt x="6" y="1819"/>
                    <a:pt x="0" y="2260"/>
                    <a:pt x="24" y="2701"/>
                  </a:cubicBezTo>
                  <a:cubicBezTo>
                    <a:pt x="38" y="2949"/>
                    <a:pt x="61" y="3197"/>
                    <a:pt x="93" y="3444"/>
                  </a:cubicBezTo>
                  <a:cubicBezTo>
                    <a:pt x="98" y="3479"/>
                    <a:pt x="111" y="3506"/>
                    <a:pt x="146" y="3522"/>
                  </a:cubicBezTo>
                  <a:cubicBezTo>
                    <a:pt x="155" y="3526"/>
                    <a:pt x="166" y="3528"/>
                    <a:pt x="177" y="3528"/>
                  </a:cubicBezTo>
                  <a:cubicBezTo>
                    <a:pt x="199" y="3528"/>
                    <a:pt x="221" y="3520"/>
                    <a:pt x="237" y="3504"/>
                  </a:cubicBezTo>
                  <a:cubicBezTo>
                    <a:pt x="401" y="3335"/>
                    <a:pt x="552" y="3155"/>
                    <a:pt x="693" y="2967"/>
                  </a:cubicBezTo>
                  <a:cubicBezTo>
                    <a:pt x="834" y="2778"/>
                    <a:pt x="957" y="2590"/>
                    <a:pt x="1070" y="2390"/>
                  </a:cubicBezTo>
                  <a:cubicBezTo>
                    <a:pt x="1183" y="2189"/>
                    <a:pt x="1290" y="1971"/>
                    <a:pt x="1378" y="1754"/>
                  </a:cubicBezTo>
                  <a:cubicBezTo>
                    <a:pt x="1466" y="1535"/>
                    <a:pt x="1536" y="1322"/>
                    <a:pt x="1596" y="1099"/>
                  </a:cubicBezTo>
                  <a:cubicBezTo>
                    <a:pt x="1654" y="878"/>
                    <a:pt x="1695" y="644"/>
                    <a:pt x="1712" y="412"/>
                  </a:cubicBezTo>
                  <a:cubicBezTo>
                    <a:pt x="1715" y="383"/>
                    <a:pt x="1717" y="354"/>
                    <a:pt x="1720" y="326"/>
                  </a:cubicBezTo>
                  <a:cubicBezTo>
                    <a:pt x="1721" y="298"/>
                    <a:pt x="1695" y="281"/>
                    <a:pt x="1671" y="281"/>
                  </a:cubicBezTo>
                  <a:cubicBezTo>
                    <a:pt x="1652" y="281"/>
                    <a:pt x="1633" y="291"/>
                    <a:pt x="1629" y="314"/>
                  </a:cubicBezTo>
                  <a:lnTo>
                    <a:pt x="1630" y="314"/>
                  </a:lnTo>
                  <a:cubicBezTo>
                    <a:pt x="1609" y="426"/>
                    <a:pt x="1583" y="538"/>
                    <a:pt x="1559" y="648"/>
                  </a:cubicBezTo>
                  <a:cubicBezTo>
                    <a:pt x="1534" y="760"/>
                    <a:pt x="1507" y="868"/>
                    <a:pt x="1476" y="978"/>
                  </a:cubicBezTo>
                  <a:cubicBezTo>
                    <a:pt x="1414" y="1198"/>
                    <a:pt x="1345" y="1415"/>
                    <a:pt x="1259" y="1626"/>
                  </a:cubicBezTo>
                  <a:cubicBezTo>
                    <a:pt x="1253" y="1639"/>
                    <a:pt x="1247" y="1652"/>
                    <a:pt x="1242" y="1666"/>
                  </a:cubicBezTo>
                  <a:cubicBezTo>
                    <a:pt x="1239" y="1672"/>
                    <a:pt x="1237" y="1679"/>
                    <a:pt x="1234" y="1686"/>
                  </a:cubicBezTo>
                  <a:cubicBezTo>
                    <a:pt x="1233" y="1688"/>
                    <a:pt x="1233" y="1689"/>
                    <a:pt x="1233" y="1689"/>
                  </a:cubicBezTo>
                  <a:cubicBezTo>
                    <a:pt x="1233" y="1689"/>
                    <a:pt x="1233" y="1689"/>
                    <a:pt x="1233" y="1689"/>
                  </a:cubicBezTo>
                  <a:lnTo>
                    <a:pt x="1233" y="1689"/>
                  </a:lnTo>
                  <a:cubicBezTo>
                    <a:pt x="1232" y="1690"/>
                    <a:pt x="1232" y="1691"/>
                    <a:pt x="1232" y="1692"/>
                  </a:cubicBezTo>
                  <a:cubicBezTo>
                    <a:pt x="1220" y="1718"/>
                    <a:pt x="1208" y="1744"/>
                    <a:pt x="1197" y="1770"/>
                  </a:cubicBezTo>
                  <a:cubicBezTo>
                    <a:pt x="1175" y="1823"/>
                    <a:pt x="1151" y="1875"/>
                    <a:pt x="1126" y="1926"/>
                  </a:cubicBezTo>
                  <a:cubicBezTo>
                    <a:pt x="1077" y="2030"/>
                    <a:pt x="1025" y="2132"/>
                    <a:pt x="970" y="2232"/>
                  </a:cubicBezTo>
                  <a:cubicBezTo>
                    <a:pt x="861" y="2432"/>
                    <a:pt x="738" y="2625"/>
                    <a:pt x="604" y="2809"/>
                  </a:cubicBezTo>
                  <a:cubicBezTo>
                    <a:pt x="587" y="2832"/>
                    <a:pt x="570" y="2855"/>
                    <a:pt x="552" y="2878"/>
                  </a:cubicBezTo>
                  <a:cubicBezTo>
                    <a:pt x="545" y="2889"/>
                    <a:pt x="537" y="2899"/>
                    <a:pt x="529" y="2910"/>
                  </a:cubicBezTo>
                  <a:cubicBezTo>
                    <a:pt x="524" y="2915"/>
                    <a:pt x="520" y="2921"/>
                    <a:pt x="516" y="2927"/>
                  </a:cubicBezTo>
                  <a:cubicBezTo>
                    <a:pt x="514" y="2929"/>
                    <a:pt x="512" y="2931"/>
                    <a:pt x="510" y="2934"/>
                  </a:cubicBezTo>
                  <a:cubicBezTo>
                    <a:pt x="475" y="2979"/>
                    <a:pt x="439" y="3023"/>
                    <a:pt x="403" y="3067"/>
                  </a:cubicBezTo>
                  <a:cubicBezTo>
                    <a:pt x="350" y="3131"/>
                    <a:pt x="295" y="3194"/>
                    <a:pt x="240" y="3255"/>
                  </a:cubicBezTo>
                  <a:lnTo>
                    <a:pt x="240" y="3255"/>
                  </a:lnTo>
                  <a:cubicBezTo>
                    <a:pt x="199" y="2879"/>
                    <a:pt x="179" y="2503"/>
                    <a:pt x="180" y="2126"/>
                  </a:cubicBezTo>
                  <a:cubicBezTo>
                    <a:pt x="181" y="1908"/>
                    <a:pt x="190" y="1691"/>
                    <a:pt x="204" y="1473"/>
                  </a:cubicBezTo>
                  <a:cubicBezTo>
                    <a:pt x="211" y="1363"/>
                    <a:pt x="220" y="1254"/>
                    <a:pt x="231" y="1144"/>
                  </a:cubicBezTo>
                  <a:cubicBezTo>
                    <a:pt x="237" y="1090"/>
                    <a:pt x="243" y="1035"/>
                    <a:pt x="250" y="980"/>
                  </a:cubicBezTo>
                  <a:cubicBezTo>
                    <a:pt x="253" y="954"/>
                    <a:pt x="256" y="928"/>
                    <a:pt x="260" y="902"/>
                  </a:cubicBezTo>
                  <a:cubicBezTo>
                    <a:pt x="261" y="889"/>
                    <a:pt x="262" y="876"/>
                    <a:pt x="264" y="862"/>
                  </a:cubicBezTo>
                  <a:cubicBezTo>
                    <a:pt x="264" y="856"/>
                    <a:pt x="266" y="851"/>
                    <a:pt x="267" y="845"/>
                  </a:cubicBezTo>
                  <a:cubicBezTo>
                    <a:pt x="267" y="842"/>
                    <a:pt x="270" y="824"/>
                    <a:pt x="269" y="824"/>
                  </a:cubicBezTo>
                  <a:lnTo>
                    <a:pt x="269" y="824"/>
                  </a:lnTo>
                  <a:cubicBezTo>
                    <a:pt x="269" y="824"/>
                    <a:pt x="269" y="826"/>
                    <a:pt x="268" y="832"/>
                  </a:cubicBezTo>
                  <a:cubicBezTo>
                    <a:pt x="284" y="710"/>
                    <a:pt x="303" y="590"/>
                    <a:pt x="324" y="470"/>
                  </a:cubicBezTo>
                  <a:cubicBezTo>
                    <a:pt x="344" y="350"/>
                    <a:pt x="372" y="225"/>
                    <a:pt x="391" y="102"/>
                  </a:cubicBezTo>
                  <a:cubicBezTo>
                    <a:pt x="394" y="80"/>
                    <a:pt x="394" y="59"/>
                    <a:pt x="382" y="39"/>
                  </a:cubicBezTo>
                  <a:cubicBezTo>
                    <a:pt x="373" y="22"/>
                    <a:pt x="353" y="6"/>
                    <a:pt x="334" y="2"/>
                  </a:cubicBezTo>
                  <a:cubicBezTo>
                    <a:pt x="327" y="1"/>
                    <a:pt x="320" y="0"/>
                    <a:pt x="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flipH="1">
              <a:off x="617627" y="1495697"/>
              <a:ext cx="71402" cy="238559"/>
            </a:xfrm>
            <a:custGeom>
              <a:avLst/>
              <a:gdLst/>
              <a:ahLst/>
              <a:cxnLst/>
              <a:rect l="l" t="t" r="r" b="b"/>
              <a:pathLst>
                <a:path w="1463" h="4888" extrusionOk="0">
                  <a:moveTo>
                    <a:pt x="1367" y="1"/>
                  </a:moveTo>
                  <a:cubicBezTo>
                    <a:pt x="1338" y="1"/>
                    <a:pt x="1308" y="14"/>
                    <a:pt x="1296" y="42"/>
                  </a:cubicBezTo>
                  <a:cubicBezTo>
                    <a:pt x="1224" y="194"/>
                    <a:pt x="1170" y="352"/>
                    <a:pt x="1111" y="509"/>
                  </a:cubicBezTo>
                  <a:cubicBezTo>
                    <a:pt x="1055" y="662"/>
                    <a:pt x="1002" y="815"/>
                    <a:pt x="949" y="970"/>
                  </a:cubicBezTo>
                  <a:cubicBezTo>
                    <a:pt x="846" y="1275"/>
                    <a:pt x="747" y="1585"/>
                    <a:pt x="654" y="1895"/>
                  </a:cubicBezTo>
                  <a:cubicBezTo>
                    <a:pt x="563" y="2206"/>
                    <a:pt x="475" y="2518"/>
                    <a:pt x="394" y="2831"/>
                  </a:cubicBezTo>
                  <a:cubicBezTo>
                    <a:pt x="313" y="3146"/>
                    <a:pt x="233" y="3462"/>
                    <a:pt x="168" y="3781"/>
                  </a:cubicBezTo>
                  <a:cubicBezTo>
                    <a:pt x="134" y="3941"/>
                    <a:pt x="102" y="4100"/>
                    <a:pt x="74" y="4261"/>
                  </a:cubicBezTo>
                  <a:cubicBezTo>
                    <a:pt x="60" y="4340"/>
                    <a:pt x="46" y="4420"/>
                    <a:pt x="33" y="4500"/>
                  </a:cubicBezTo>
                  <a:cubicBezTo>
                    <a:pt x="26" y="4541"/>
                    <a:pt x="17" y="4585"/>
                    <a:pt x="13" y="4627"/>
                  </a:cubicBezTo>
                  <a:cubicBezTo>
                    <a:pt x="10" y="4666"/>
                    <a:pt x="8" y="4706"/>
                    <a:pt x="6" y="4744"/>
                  </a:cubicBezTo>
                  <a:cubicBezTo>
                    <a:pt x="4" y="4783"/>
                    <a:pt x="4" y="4825"/>
                    <a:pt x="1" y="4865"/>
                  </a:cubicBezTo>
                  <a:cubicBezTo>
                    <a:pt x="1" y="4880"/>
                    <a:pt x="11" y="4887"/>
                    <a:pt x="23" y="4887"/>
                  </a:cubicBezTo>
                  <a:cubicBezTo>
                    <a:pt x="33" y="4887"/>
                    <a:pt x="43" y="4882"/>
                    <a:pt x="46" y="4871"/>
                  </a:cubicBezTo>
                  <a:cubicBezTo>
                    <a:pt x="73" y="4795"/>
                    <a:pt x="100" y="4720"/>
                    <a:pt x="123" y="4643"/>
                  </a:cubicBezTo>
                  <a:cubicBezTo>
                    <a:pt x="146" y="4565"/>
                    <a:pt x="159" y="4486"/>
                    <a:pt x="177" y="4407"/>
                  </a:cubicBezTo>
                  <a:cubicBezTo>
                    <a:pt x="214" y="4249"/>
                    <a:pt x="251" y="4091"/>
                    <a:pt x="289" y="3932"/>
                  </a:cubicBezTo>
                  <a:cubicBezTo>
                    <a:pt x="364" y="3619"/>
                    <a:pt x="439" y="3305"/>
                    <a:pt x="521" y="2994"/>
                  </a:cubicBezTo>
                  <a:cubicBezTo>
                    <a:pt x="604" y="2681"/>
                    <a:pt x="692" y="2369"/>
                    <a:pt x="786" y="2060"/>
                  </a:cubicBezTo>
                  <a:cubicBezTo>
                    <a:pt x="880" y="1749"/>
                    <a:pt x="980" y="1441"/>
                    <a:pt x="1086" y="1134"/>
                  </a:cubicBezTo>
                  <a:cubicBezTo>
                    <a:pt x="1191" y="828"/>
                    <a:pt x="1300" y="522"/>
                    <a:pt x="1415" y="220"/>
                  </a:cubicBezTo>
                  <a:cubicBezTo>
                    <a:pt x="1428" y="183"/>
                    <a:pt x="1438" y="144"/>
                    <a:pt x="1449" y="107"/>
                  </a:cubicBezTo>
                  <a:cubicBezTo>
                    <a:pt x="1462" y="67"/>
                    <a:pt x="1438" y="24"/>
                    <a:pt x="1400" y="7"/>
                  </a:cubicBezTo>
                  <a:cubicBezTo>
                    <a:pt x="1390" y="3"/>
                    <a:pt x="1378" y="1"/>
                    <a:pt x="1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flipH="1">
              <a:off x="492979" y="1326490"/>
              <a:ext cx="108835" cy="302396"/>
            </a:xfrm>
            <a:custGeom>
              <a:avLst/>
              <a:gdLst/>
              <a:ahLst/>
              <a:cxnLst/>
              <a:rect l="l" t="t" r="r" b="b"/>
              <a:pathLst>
                <a:path w="2230" h="6196" extrusionOk="0">
                  <a:moveTo>
                    <a:pt x="283" y="1781"/>
                  </a:moveTo>
                  <a:lnTo>
                    <a:pt x="283" y="1781"/>
                  </a:lnTo>
                  <a:cubicBezTo>
                    <a:pt x="283" y="1784"/>
                    <a:pt x="284" y="1787"/>
                    <a:pt x="284" y="1787"/>
                  </a:cubicBezTo>
                  <a:cubicBezTo>
                    <a:pt x="284" y="1787"/>
                    <a:pt x="284" y="1786"/>
                    <a:pt x="283" y="1783"/>
                  </a:cubicBezTo>
                  <a:cubicBezTo>
                    <a:pt x="283" y="1782"/>
                    <a:pt x="283" y="1782"/>
                    <a:pt x="283" y="1781"/>
                  </a:cubicBezTo>
                  <a:close/>
                  <a:moveTo>
                    <a:pt x="214" y="902"/>
                  </a:moveTo>
                  <a:cubicBezTo>
                    <a:pt x="427" y="1426"/>
                    <a:pt x="629" y="1954"/>
                    <a:pt x="820" y="2487"/>
                  </a:cubicBezTo>
                  <a:cubicBezTo>
                    <a:pt x="1057" y="3143"/>
                    <a:pt x="1276" y="3806"/>
                    <a:pt x="1480" y="4472"/>
                  </a:cubicBezTo>
                  <a:cubicBezTo>
                    <a:pt x="1589" y="4831"/>
                    <a:pt x="1693" y="5191"/>
                    <a:pt x="1793" y="5552"/>
                  </a:cubicBezTo>
                  <a:lnTo>
                    <a:pt x="1793" y="5552"/>
                  </a:lnTo>
                  <a:cubicBezTo>
                    <a:pt x="1681" y="5402"/>
                    <a:pt x="1574" y="5247"/>
                    <a:pt x="1473" y="5089"/>
                  </a:cubicBezTo>
                  <a:cubicBezTo>
                    <a:pt x="1261" y="4759"/>
                    <a:pt x="1074" y="4413"/>
                    <a:pt x="915" y="4055"/>
                  </a:cubicBezTo>
                  <a:cubicBezTo>
                    <a:pt x="894" y="4010"/>
                    <a:pt x="875" y="3964"/>
                    <a:pt x="854" y="3918"/>
                  </a:cubicBezTo>
                  <a:lnTo>
                    <a:pt x="849" y="3905"/>
                  </a:lnTo>
                  <a:lnTo>
                    <a:pt x="849" y="3905"/>
                  </a:lnTo>
                  <a:cubicBezTo>
                    <a:pt x="850" y="3907"/>
                    <a:pt x="852" y="3910"/>
                    <a:pt x="852" y="3910"/>
                  </a:cubicBezTo>
                  <a:cubicBezTo>
                    <a:pt x="852" y="3910"/>
                    <a:pt x="851" y="3909"/>
                    <a:pt x="848" y="3904"/>
                  </a:cubicBezTo>
                  <a:lnTo>
                    <a:pt x="848" y="3904"/>
                  </a:lnTo>
                  <a:lnTo>
                    <a:pt x="849" y="3905"/>
                  </a:lnTo>
                  <a:lnTo>
                    <a:pt x="849" y="3905"/>
                  </a:lnTo>
                  <a:cubicBezTo>
                    <a:pt x="848" y="3903"/>
                    <a:pt x="847" y="3902"/>
                    <a:pt x="847" y="3901"/>
                  </a:cubicBezTo>
                  <a:cubicBezTo>
                    <a:pt x="844" y="3891"/>
                    <a:pt x="839" y="3880"/>
                    <a:pt x="834" y="3869"/>
                  </a:cubicBezTo>
                  <a:cubicBezTo>
                    <a:pt x="825" y="3847"/>
                    <a:pt x="815" y="3823"/>
                    <a:pt x="806" y="3800"/>
                  </a:cubicBezTo>
                  <a:cubicBezTo>
                    <a:pt x="770" y="3709"/>
                    <a:pt x="734" y="3617"/>
                    <a:pt x="701" y="3525"/>
                  </a:cubicBezTo>
                  <a:cubicBezTo>
                    <a:pt x="634" y="3339"/>
                    <a:pt x="574" y="3151"/>
                    <a:pt x="520" y="2960"/>
                  </a:cubicBezTo>
                  <a:cubicBezTo>
                    <a:pt x="414" y="2582"/>
                    <a:pt x="340" y="2198"/>
                    <a:pt x="287" y="1808"/>
                  </a:cubicBezTo>
                  <a:lnTo>
                    <a:pt x="283" y="1789"/>
                  </a:lnTo>
                  <a:cubicBezTo>
                    <a:pt x="283" y="1789"/>
                    <a:pt x="282" y="1780"/>
                    <a:pt x="282" y="1780"/>
                  </a:cubicBezTo>
                  <a:lnTo>
                    <a:pt x="282" y="1780"/>
                  </a:lnTo>
                  <a:cubicBezTo>
                    <a:pt x="282" y="1780"/>
                    <a:pt x="282" y="1780"/>
                    <a:pt x="283" y="1781"/>
                  </a:cubicBezTo>
                  <a:lnTo>
                    <a:pt x="283" y="1781"/>
                  </a:lnTo>
                  <a:cubicBezTo>
                    <a:pt x="282" y="1777"/>
                    <a:pt x="281" y="1773"/>
                    <a:pt x="281" y="1772"/>
                  </a:cubicBezTo>
                  <a:cubicBezTo>
                    <a:pt x="281" y="1767"/>
                    <a:pt x="280" y="1762"/>
                    <a:pt x="280" y="1757"/>
                  </a:cubicBezTo>
                  <a:cubicBezTo>
                    <a:pt x="276" y="1731"/>
                    <a:pt x="273" y="1704"/>
                    <a:pt x="269" y="1678"/>
                  </a:cubicBezTo>
                  <a:cubicBezTo>
                    <a:pt x="264" y="1630"/>
                    <a:pt x="258" y="1582"/>
                    <a:pt x="254" y="1534"/>
                  </a:cubicBezTo>
                  <a:cubicBezTo>
                    <a:pt x="244" y="1436"/>
                    <a:pt x="236" y="1339"/>
                    <a:pt x="230" y="1241"/>
                  </a:cubicBezTo>
                  <a:cubicBezTo>
                    <a:pt x="223" y="1128"/>
                    <a:pt x="217" y="1015"/>
                    <a:pt x="214" y="902"/>
                  </a:cubicBezTo>
                  <a:close/>
                  <a:moveTo>
                    <a:pt x="71" y="0"/>
                  </a:moveTo>
                  <a:cubicBezTo>
                    <a:pt x="36" y="0"/>
                    <a:pt x="0" y="38"/>
                    <a:pt x="26" y="73"/>
                  </a:cubicBezTo>
                  <a:cubicBezTo>
                    <a:pt x="89" y="157"/>
                    <a:pt x="150" y="244"/>
                    <a:pt x="207" y="332"/>
                  </a:cubicBezTo>
                  <a:cubicBezTo>
                    <a:pt x="265" y="420"/>
                    <a:pt x="331" y="504"/>
                    <a:pt x="390" y="593"/>
                  </a:cubicBezTo>
                  <a:cubicBezTo>
                    <a:pt x="509" y="766"/>
                    <a:pt x="628" y="941"/>
                    <a:pt x="738" y="1122"/>
                  </a:cubicBezTo>
                  <a:cubicBezTo>
                    <a:pt x="957" y="1484"/>
                    <a:pt x="1153" y="1860"/>
                    <a:pt x="1321" y="2249"/>
                  </a:cubicBezTo>
                  <a:cubicBezTo>
                    <a:pt x="1325" y="2261"/>
                    <a:pt x="1331" y="2272"/>
                    <a:pt x="1336" y="2284"/>
                  </a:cubicBezTo>
                  <a:lnTo>
                    <a:pt x="1342" y="2299"/>
                  </a:lnTo>
                  <a:cubicBezTo>
                    <a:pt x="1340" y="2294"/>
                    <a:pt x="1340" y="2293"/>
                    <a:pt x="1340" y="2293"/>
                  </a:cubicBezTo>
                  <a:lnTo>
                    <a:pt x="1340" y="2293"/>
                  </a:lnTo>
                  <a:cubicBezTo>
                    <a:pt x="1339" y="2293"/>
                    <a:pt x="1343" y="2301"/>
                    <a:pt x="1343" y="2302"/>
                  </a:cubicBezTo>
                  <a:cubicBezTo>
                    <a:pt x="1354" y="2328"/>
                    <a:pt x="1365" y="2355"/>
                    <a:pt x="1375" y="2381"/>
                  </a:cubicBezTo>
                  <a:cubicBezTo>
                    <a:pt x="1396" y="2430"/>
                    <a:pt x="1416" y="2480"/>
                    <a:pt x="1435" y="2529"/>
                  </a:cubicBezTo>
                  <a:cubicBezTo>
                    <a:pt x="1473" y="2627"/>
                    <a:pt x="1509" y="2726"/>
                    <a:pt x="1543" y="2825"/>
                  </a:cubicBezTo>
                  <a:cubicBezTo>
                    <a:pt x="1612" y="3027"/>
                    <a:pt x="1674" y="3230"/>
                    <a:pt x="1729" y="3436"/>
                  </a:cubicBezTo>
                  <a:cubicBezTo>
                    <a:pt x="1782" y="3641"/>
                    <a:pt x="1829" y="3848"/>
                    <a:pt x="1868" y="4056"/>
                  </a:cubicBezTo>
                  <a:cubicBezTo>
                    <a:pt x="1887" y="4158"/>
                    <a:pt x="1905" y="4262"/>
                    <a:pt x="1920" y="4367"/>
                  </a:cubicBezTo>
                  <a:cubicBezTo>
                    <a:pt x="1924" y="4393"/>
                    <a:pt x="1928" y="4419"/>
                    <a:pt x="1931" y="4445"/>
                  </a:cubicBezTo>
                  <a:cubicBezTo>
                    <a:pt x="1933" y="4457"/>
                    <a:pt x="1935" y="4469"/>
                    <a:pt x="1936" y="4480"/>
                  </a:cubicBezTo>
                  <a:cubicBezTo>
                    <a:pt x="1936" y="4481"/>
                    <a:pt x="1937" y="4484"/>
                    <a:pt x="1937" y="4488"/>
                  </a:cubicBezTo>
                  <a:lnTo>
                    <a:pt x="1937" y="4488"/>
                  </a:lnTo>
                  <a:cubicBezTo>
                    <a:pt x="1938" y="4491"/>
                    <a:pt x="1939" y="4505"/>
                    <a:pt x="1939" y="4507"/>
                  </a:cubicBezTo>
                  <a:cubicBezTo>
                    <a:pt x="1947" y="4559"/>
                    <a:pt x="1954" y="4613"/>
                    <a:pt x="1960" y="4665"/>
                  </a:cubicBezTo>
                  <a:cubicBezTo>
                    <a:pt x="2002" y="5050"/>
                    <a:pt x="2019" y="5438"/>
                    <a:pt x="2007" y="5825"/>
                  </a:cubicBezTo>
                  <a:lnTo>
                    <a:pt x="2007" y="5825"/>
                  </a:lnTo>
                  <a:cubicBezTo>
                    <a:pt x="1999" y="5815"/>
                    <a:pt x="1991" y="5804"/>
                    <a:pt x="1982" y="5794"/>
                  </a:cubicBezTo>
                  <a:cubicBezTo>
                    <a:pt x="1951" y="5755"/>
                    <a:pt x="1919" y="5716"/>
                    <a:pt x="1888" y="5678"/>
                  </a:cubicBezTo>
                  <a:cubicBezTo>
                    <a:pt x="1887" y="5676"/>
                    <a:pt x="1885" y="5674"/>
                    <a:pt x="1884" y="5672"/>
                  </a:cubicBezTo>
                  <a:lnTo>
                    <a:pt x="1884" y="5672"/>
                  </a:lnTo>
                  <a:cubicBezTo>
                    <a:pt x="1886" y="5672"/>
                    <a:pt x="1889" y="5672"/>
                    <a:pt x="1891" y="5672"/>
                  </a:cubicBezTo>
                  <a:cubicBezTo>
                    <a:pt x="1898" y="5672"/>
                    <a:pt x="1905" y="5671"/>
                    <a:pt x="1912" y="5669"/>
                  </a:cubicBezTo>
                  <a:cubicBezTo>
                    <a:pt x="1955" y="5657"/>
                    <a:pt x="1981" y="5611"/>
                    <a:pt x="1969" y="5568"/>
                  </a:cubicBezTo>
                  <a:cubicBezTo>
                    <a:pt x="1782" y="4892"/>
                    <a:pt x="1578" y="4220"/>
                    <a:pt x="1358" y="3554"/>
                  </a:cubicBezTo>
                  <a:cubicBezTo>
                    <a:pt x="1138" y="2888"/>
                    <a:pt x="904" y="2234"/>
                    <a:pt x="654" y="1584"/>
                  </a:cubicBezTo>
                  <a:cubicBezTo>
                    <a:pt x="513" y="1214"/>
                    <a:pt x="367" y="847"/>
                    <a:pt x="214" y="482"/>
                  </a:cubicBezTo>
                  <a:cubicBezTo>
                    <a:pt x="200" y="448"/>
                    <a:pt x="174" y="423"/>
                    <a:pt x="138" y="423"/>
                  </a:cubicBezTo>
                  <a:cubicBezTo>
                    <a:pt x="134" y="423"/>
                    <a:pt x="130" y="423"/>
                    <a:pt x="126" y="424"/>
                  </a:cubicBezTo>
                  <a:cubicBezTo>
                    <a:pt x="85" y="430"/>
                    <a:pt x="57" y="462"/>
                    <a:pt x="56" y="503"/>
                  </a:cubicBezTo>
                  <a:cubicBezTo>
                    <a:pt x="36" y="901"/>
                    <a:pt x="35" y="1297"/>
                    <a:pt x="71" y="1693"/>
                  </a:cubicBezTo>
                  <a:cubicBezTo>
                    <a:pt x="107" y="2089"/>
                    <a:pt x="182" y="2491"/>
                    <a:pt x="283" y="2880"/>
                  </a:cubicBezTo>
                  <a:cubicBezTo>
                    <a:pt x="386" y="3271"/>
                    <a:pt x="518" y="3653"/>
                    <a:pt x="675" y="4023"/>
                  </a:cubicBezTo>
                  <a:cubicBezTo>
                    <a:pt x="831" y="4389"/>
                    <a:pt x="1013" y="4742"/>
                    <a:pt x="1221" y="5080"/>
                  </a:cubicBezTo>
                  <a:cubicBezTo>
                    <a:pt x="1431" y="5422"/>
                    <a:pt x="1668" y="5748"/>
                    <a:pt x="1928" y="6052"/>
                  </a:cubicBezTo>
                  <a:cubicBezTo>
                    <a:pt x="1960" y="6091"/>
                    <a:pt x="1992" y="6129"/>
                    <a:pt x="2025" y="6165"/>
                  </a:cubicBezTo>
                  <a:cubicBezTo>
                    <a:pt x="2043" y="6186"/>
                    <a:pt x="2071" y="6195"/>
                    <a:pt x="2098" y="6195"/>
                  </a:cubicBezTo>
                  <a:cubicBezTo>
                    <a:pt x="2112" y="6195"/>
                    <a:pt x="2127" y="6192"/>
                    <a:pt x="2139" y="6187"/>
                  </a:cubicBezTo>
                  <a:cubicBezTo>
                    <a:pt x="2179" y="6170"/>
                    <a:pt x="2201" y="6135"/>
                    <a:pt x="2204" y="6092"/>
                  </a:cubicBezTo>
                  <a:cubicBezTo>
                    <a:pt x="2230" y="5665"/>
                    <a:pt x="2223" y="5236"/>
                    <a:pt x="2182" y="4809"/>
                  </a:cubicBezTo>
                  <a:cubicBezTo>
                    <a:pt x="2143" y="4380"/>
                    <a:pt x="2070" y="3952"/>
                    <a:pt x="1966" y="3532"/>
                  </a:cubicBezTo>
                  <a:cubicBezTo>
                    <a:pt x="1863" y="3117"/>
                    <a:pt x="1729" y="2709"/>
                    <a:pt x="1566" y="2313"/>
                  </a:cubicBezTo>
                  <a:cubicBezTo>
                    <a:pt x="1402" y="1914"/>
                    <a:pt x="1210" y="1525"/>
                    <a:pt x="985" y="1158"/>
                  </a:cubicBezTo>
                  <a:cubicBezTo>
                    <a:pt x="875" y="976"/>
                    <a:pt x="756" y="797"/>
                    <a:pt x="631" y="625"/>
                  </a:cubicBezTo>
                  <a:cubicBezTo>
                    <a:pt x="566" y="535"/>
                    <a:pt x="497" y="449"/>
                    <a:pt x="427" y="363"/>
                  </a:cubicBezTo>
                  <a:cubicBezTo>
                    <a:pt x="357" y="277"/>
                    <a:pt x="288" y="203"/>
                    <a:pt x="214" y="127"/>
                  </a:cubicBezTo>
                  <a:cubicBezTo>
                    <a:pt x="177" y="89"/>
                    <a:pt x="139" y="51"/>
                    <a:pt x="102" y="13"/>
                  </a:cubicBezTo>
                  <a:cubicBezTo>
                    <a:pt x="93" y="4"/>
                    <a:pt x="82" y="0"/>
                    <a:pt x="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flipH="1">
              <a:off x="645788" y="1891164"/>
              <a:ext cx="141144" cy="307032"/>
            </a:xfrm>
            <a:custGeom>
              <a:avLst/>
              <a:gdLst/>
              <a:ahLst/>
              <a:cxnLst/>
              <a:rect l="l" t="t" r="r" b="b"/>
              <a:pathLst>
                <a:path w="2892" h="6291" extrusionOk="0">
                  <a:moveTo>
                    <a:pt x="2536" y="248"/>
                  </a:moveTo>
                  <a:cubicBezTo>
                    <a:pt x="2198" y="878"/>
                    <a:pt x="1885" y="1521"/>
                    <a:pt x="1602" y="2178"/>
                  </a:cubicBezTo>
                  <a:cubicBezTo>
                    <a:pt x="1309" y="2855"/>
                    <a:pt x="1046" y="3551"/>
                    <a:pt x="816" y="4255"/>
                  </a:cubicBezTo>
                  <a:cubicBezTo>
                    <a:pt x="689" y="4647"/>
                    <a:pt x="572" y="5042"/>
                    <a:pt x="464" y="5440"/>
                  </a:cubicBezTo>
                  <a:cubicBezTo>
                    <a:pt x="448" y="5500"/>
                    <a:pt x="498" y="5538"/>
                    <a:pt x="545" y="5538"/>
                  </a:cubicBezTo>
                  <a:cubicBezTo>
                    <a:pt x="576" y="5538"/>
                    <a:pt x="607" y="5521"/>
                    <a:pt x="618" y="5482"/>
                  </a:cubicBezTo>
                  <a:cubicBezTo>
                    <a:pt x="809" y="4774"/>
                    <a:pt x="1033" y="4075"/>
                    <a:pt x="1289" y="3387"/>
                  </a:cubicBezTo>
                  <a:cubicBezTo>
                    <a:pt x="1543" y="2701"/>
                    <a:pt x="1824" y="2027"/>
                    <a:pt x="2137" y="1368"/>
                  </a:cubicBezTo>
                  <a:cubicBezTo>
                    <a:pt x="2282" y="1063"/>
                    <a:pt x="2433" y="763"/>
                    <a:pt x="2591" y="466"/>
                  </a:cubicBezTo>
                  <a:lnTo>
                    <a:pt x="2591" y="466"/>
                  </a:lnTo>
                  <a:cubicBezTo>
                    <a:pt x="2629" y="816"/>
                    <a:pt x="2621" y="1171"/>
                    <a:pt x="2583" y="1521"/>
                  </a:cubicBezTo>
                  <a:cubicBezTo>
                    <a:pt x="2580" y="1546"/>
                    <a:pt x="2577" y="1572"/>
                    <a:pt x="2574" y="1599"/>
                  </a:cubicBezTo>
                  <a:cubicBezTo>
                    <a:pt x="2572" y="1605"/>
                    <a:pt x="2572" y="1610"/>
                    <a:pt x="2571" y="1618"/>
                  </a:cubicBezTo>
                  <a:cubicBezTo>
                    <a:pt x="2571" y="1619"/>
                    <a:pt x="2569" y="1632"/>
                    <a:pt x="2569" y="1632"/>
                  </a:cubicBezTo>
                  <a:cubicBezTo>
                    <a:pt x="2569" y="1632"/>
                    <a:pt x="2569" y="1632"/>
                    <a:pt x="2569" y="1631"/>
                  </a:cubicBezTo>
                  <a:lnTo>
                    <a:pt x="2569" y="1631"/>
                  </a:lnTo>
                  <a:cubicBezTo>
                    <a:pt x="2569" y="1635"/>
                    <a:pt x="2568" y="1639"/>
                    <a:pt x="2568" y="1640"/>
                  </a:cubicBezTo>
                  <a:cubicBezTo>
                    <a:pt x="2566" y="1647"/>
                    <a:pt x="2565" y="1656"/>
                    <a:pt x="2564" y="1664"/>
                  </a:cubicBezTo>
                  <a:cubicBezTo>
                    <a:pt x="2557" y="1716"/>
                    <a:pt x="2550" y="1770"/>
                    <a:pt x="2540" y="1822"/>
                  </a:cubicBezTo>
                  <a:cubicBezTo>
                    <a:pt x="2524" y="1928"/>
                    <a:pt x="2503" y="2034"/>
                    <a:pt x="2481" y="2139"/>
                  </a:cubicBezTo>
                  <a:cubicBezTo>
                    <a:pt x="2434" y="2347"/>
                    <a:pt x="2376" y="2553"/>
                    <a:pt x="2308" y="2756"/>
                  </a:cubicBezTo>
                  <a:cubicBezTo>
                    <a:pt x="2273" y="2859"/>
                    <a:pt x="2236" y="2961"/>
                    <a:pt x="2196" y="3062"/>
                  </a:cubicBezTo>
                  <a:cubicBezTo>
                    <a:pt x="2187" y="3086"/>
                    <a:pt x="2176" y="3111"/>
                    <a:pt x="2167" y="3136"/>
                  </a:cubicBezTo>
                  <a:cubicBezTo>
                    <a:pt x="2162" y="3148"/>
                    <a:pt x="2157" y="3160"/>
                    <a:pt x="2151" y="3171"/>
                  </a:cubicBezTo>
                  <a:lnTo>
                    <a:pt x="2144" y="3190"/>
                  </a:lnTo>
                  <a:cubicBezTo>
                    <a:pt x="2143" y="3191"/>
                    <a:pt x="2138" y="3203"/>
                    <a:pt x="2137" y="3207"/>
                  </a:cubicBezTo>
                  <a:lnTo>
                    <a:pt x="2137" y="3207"/>
                  </a:lnTo>
                  <a:cubicBezTo>
                    <a:pt x="2138" y="3205"/>
                    <a:pt x="2138" y="3203"/>
                    <a:pt x="2138" y="3203"/>
                  </a:cubicBezTo>
                  <a:lnTo>
                    <a:pt x="2138" y="3203"/>
                  </a:lnTo>
                  <a:cubicBezTo>
                    <a:pt x="2138" y="3203"/>
                    <a:pt x="2138" y="3204"/>
                    <a:pt x="2137" y="3206"/>
                  </a:cubicBezTo>
                  <a:cubicBezTo>
                    <a:pt x="2136" y="3208"/>
                    <a:pt x="2136" y="3208"/>
                    <a:pt x="2136" y="3208"/>
                  </a:cubicBezTo>
                  <a:cubicBezTo>
                    <a:pt x="2136" y="3208"/>
                    <a:pt x="2136" y="3208"/>
                    <a:pt x="2137" y="3207"/>
                  </a:cubicBezTo>
                  <a:lnTo>
                    <a:pt x="2137" y="3207"/>
                  </a:lnTo>
                  <a:cubicBezTo>
                    <a:pt x="2135" y="3211"/>
                    <a:pt x="2133" y="3216"/>
                    <a:pt x="2133" y="3217"/>
                  </a:cubicBezTo>
                  <a:cubicBezTo>
                    <a:pt x="2130" y="3223"/>
                    <a:pt x="2127" y="3229"/>
                    <a:pt x="2125" y="3235"/>
                  </a:cubicBezTo>
                  <a:cubicBezTo>
                    <a:pt x="2120" y="3246"/>
                    <a:pt x="2114" y="3258"/>
                    <a:pt x="2110" y="3271"/>
                  </a:cubicBezTo>
                  <a:cubicBezTo>
                    <a:pt x="2098" y="3296"/>
                    <a:pt x="2086" y="3323"/>
                    <a:pt x="2075" y="3348"/>
                  </a:cubicBezTo>
                  <a:cubicBezTo>
                    <a:pt x="1983" y="3549"/>
                    <a:pt x="1883" y="3744"/>
                    <a:pt x="1775" y="3935"/>
                  </a:cubicBezTo>
                  <a:cubicBezTo>
                    <a:pt x="1667" y="4127"/>
                    <a:pt x="1552" y="4314"/>
                    <a:pt x="1428" y="4496"/>
                  </a:cubicBezTo>
                  <a:cubicBezTo>
                    <a:pt x="1366" y="4586"/>
                    <a:pt x="1303" y="4675"/>
                    <a:pt x="1239" y="4763"/>
                  </a:cubicBezTo>
                  <a:cubicBezTo>
                    <a:pt x="1205" y="4810"/>
                    <a:pt x="1171" y="4856"/>
                    <a:pt x="1135" y="4901"/>
                  </a:cubicBezTo>
                  <a:cubicBezTo>
                    <a:pt x="1127" y="4912"/>
                    <a:pt x="1120" y="4923"/>
                    <a:pt x="1111" y="4934"/>
                  </a:cubicBezTo>
                  <a:cubicBezTo>
                    <a:pt x="1113" y="4931"/>
                    <a:pt x="1114" y="4930"/>
                    <a:pt x="1114" y="4930"/>
                  </a:cubicBezTo>
                  <a:lnTo>
                    <a:pt x="1114" y="4930"/>
                  </a:lnTo>
                  <a:cubicBezTo>
                    <a:pt x="1114" y="4930"/>
                    <a:pt x="1101" y="4946"/>
                    <a:pt x="1099" y="4949"/>
                  </a:cubicBezTo>
                  <a:cubicBezTo>
                    <a:pt x="1082" y="4972"/>
                    <a:pt x="1064" y="4994"/>
                    <a:pt x="1046" y="5016"/>
                  </a:cubicBezTo>
                  <a:cubicBezTo>
                    <a:pt x="798" y="5330"/>
                    <a:pt x="528" y="5627"/>
                    <a:pt x="242" y="5907"/>
                  </a:cubicBezTo>
                  <a:lnTo>
                    <a:pt x="242" y="5907"/>
                  </a:lnTo>
                  <a:cubicBezTo>
                    <a:pt x="256" y="5753"/>
                    <a:pt x="273" y="5600"/>
                    <a:pt x="293" y="5448"/>
                  </a:cubicBezTo>
                  <a:cubicBezTo>
                    <a:pt x="294" y="5439"/>
                    <a:pt x="295" y="5432"/>
                    <a:pt x="296" y="5425"/>
                  </a:cubicBezTo>
                  <a:cubicBezTo>
                    <a:pt x="296" y="5423"/>
                    <a:pt x="299" y="5408"/>
                    <a:pt x="298" y="5408"/>
                  </a:cubicBezTo>
                  <a:lnTo>
                    <a:pt x="298" y="5408"/>
                  </a:lnTo>
                  <a:cubicBezTo>
                    <a:pt x="298" y="5408"/>
                    <a:pt x="298" y="5408"/>
                    <a:pt x="298" y="5409"/>
                  </a:cubicBezTo>
                  <a:lnTo>
                    <a:pt x="298" y="5409"/>
                  </a:lnTo>
                  <a:cubicBezTo>
                    <a:pt x="298" y="5406"/>
                    <a:pt x="299" y="5404"/>
                    <a:pt x="299" y="5403"/>
                  </a:cubicBezTo>
                  <a:lnTo>
                    <a:pt x="302" y="5382"/>
                  </a:lnTo>
                  <a:cubicBezTo>
                    <a:pt x="307" y="5348"/>
                    <a:pt x="312" y="5314"/>
                    <a:pt x="317" y="5281"/>
                  </a:cubicBezTo>
                  <a:cubicBezTo>
                    <a:pt x="325" y="5221"/>
                    <a:pt x="334" y="5162"/>
                    <a:pt x="343" y="5102"/>
                  </a:cubicBezTo>
                  <a:cubicBezTo>
                    <a:pt x="363" y="4980"/>
                    <a:pt x="383" y="4857"/>
                    <a:pt x="406" y="4736"/>
                  </a:cubicBezTo>
                  <a:cubicBezTo>
                    <a:pt x="495" y="4255"/>
                    <a:pt x="612" y="3779"/>
                    <a:pt x="756" y="3312"/>
                  </a:cubicBezTo>
                  <a:cubicBezTo>
                    <a:pt x="828" y="3076"/>
                    <a:pt x="907" y="2843"/>
                    <a:pt x="992" y="2612"/>
                  </a:cubicBezTo>
                  <a:cubicBezTo>
                    <a:pt x="1034" y="2498"/>
                    <a:pt x="1079" y="2384"/>
                    <a:pt x="1124" y="2271"/>
                  </a:cubicBezTo>
                  <a:cubicBezTo>
                    <a:pt x="1173" y="2151"/>
                    <a:pt x="1211" y="2059"/>
                    <a:pt x="1262" y="1942"/>
                  </a:cubicBezTo>
                  <a:cubicBezTo>
                    <a:pt x="1428" y="1565"/>
                    <a:pt x="1610" y="1198"/>
                    <a:pt x="1853" y="864"/>
                  </a:cubicBezTo>
                  <a:cubicBezTo>
                    <a:pt x="1867" y="845"/>
                    <a:pt x="1881" y="826"/>
                    <a:pt x="1897" y="806"/>
                  </a:cubicBezTo>
                  <a:lnTo>
                    <a:pt x="1897" y="806"/>
                  </a:lnTo>
                  <a:cubicBezTo>
                    <a:pt x="1894" y="809"/>
                    <a:pt x="1893" y="811"/>
                    <a:pt x="1893" y="811"/>
                  </a:cubicBezTo>
                  <a:cubicBezTo>
                    <a:pt x="1893" y="811"/>
                    <a:pt x="1906" y="794"/>
                    <a:pt x="1908" y="791"/>
                  </a:cubicBezTo>
                  <a:cubicBezTo>
                    <a:pt x="1917" y="780"/>
                    <a:pt x="1925" y="770"/>
                    <a:pt x="1933" y="760"/>
                  </a:cubicBezTo>
                  <a:cubicBezTo>
                    <a:pt x="1964" y="722"/>
                    <a:pt x="1997" y="684"/>
                    <a:pt x="2030" y="648"/>
                  </a:cubicBezTo>
                  <a:cubicBezTo>
                    <a:pt x="2094" y="578"/>
                    <a:pt x="2163" y="511"/>
                    <a:pt x="2236" y="449"/>
                  </a:cubicBezTo>
                  <a:cubicBezTo>
                    <a:pt x="2301" y="394"/>
                    <a:pt x="2371" y="343"/>
                    <a:pt x="2453" y="293"/>
                  </a:cubicBezTo>
                  <a:cubicBezTo>
                    <a:pt x="2481" y="278"/>
                    <a:pt x="2508" y="262"/>
                    <a:pt x="2536" y="248"/>
                  </a:cubicBezTo>
                  <a:close/>
                  <a:moveTo>
                    <a:pt x="2816" y="1"/>
                  </a:moveTo>
                  <a:cubicBezTo>
                    <a:pt x="2811" y="1"/>
                    <a:pt x="2806" y="1"/>
                    <a:pt x="2801" y="2"/>
                  </a:cubicBezTo>
                  <a:cubicBezTo>
                    <a:pt x="2606" y="35"/>
                    <a:pt x="2422" y="113"/>
                    <a:pt x="2256" y="220"/>
                  </a:cubicBezTo>
                  <a:cubicBezTo>
                    <a:pt x="2215" y="246"/>
                    <a:pt x="2176" y="273"/>
                    <a:pt x="2138" y="302"/>
                  </a:cubicBezTo>
                  <a:cubicBezTo>
                    <a:pt x="2125" y="311"/>
                    <a:pt x="2113" y="321"/>
                    <a:pt x="2100" y="331"/>
                  </a:cubicBezTo>
                  <a:cubicBezTo>
                    <a:pt x="2103" y="329"/>
                    <a:pt x="2104" y="328"/>
                    <a:pt x="2104" y="328"/>
                  </a:cubicBezTo>
                  <a:lnTo>
                    <a:pt x="2104" y="328"/>
                  </a:lnTo>
                  <a:cubicBezTo>
                    <a:pt x="2103" y="328"/>
                    <a:pt x="2076" y="350"/>
                    <a:pt x="2073" y="353"/>
                  </a:cubicBezTo>
                  <a:cubicBezTo>
                    <a:pt x="2054" y="368"/>
                    <a:pt x="2035" y="385"/>
                    <a:pt x="2016" y="402"/>
                  </a:cubicBezTo>
                  <a:cubicBezTo>
                    <a:pt x="1942" y="466"/>
                    <a:pt x="1874" y="535"/>
                    <a:pt x="1809" y="609"/>
                  </a:cubicBezTo>
                  <a:cubicBezTo>
                    <a:pt x="1536" y="916"/>
                    <a:pt x="1335" y="1280"/>
                    <a:pt x="1164" y="1651"/>
                  </a:cubicBezTo>
                  <a:cubicBezTo>
                    <a:pt x="953" y="2108"/>
                    <a:pt x="767" y="2577"/>
                    <a:pt x="612" y="3056"/>
                  </a:cubicBezTo>
                  <a:cubicBezTo>
                    <a:pt x="456" y="3530"/>
                    <a:pt x="328" y="4011"/>
                    <a:pt x="228" y="4499"/>
                  </a:cubicBezTo>
                  <a:cubicBezTo>
                    <a:pt x="129" y="4994"/>
                    <a:pt x="57" y="5494"/>
                    <a:pt x="17" y="5997"/>
                  </a:cubicBezTo>
                  <a:cubicBezTo>
                    <a:pt x="11" y="6059"/>
                    <a:pt x="7" y="6121"/>
                    <a:pt x="2" y="6183"/>
                  </a:cubicBezTo>
                  <a:cubicBezTo>
                    <a:pt x="0" y="6224"/>
                    <a:pt x="32" y="6266"/>
                    <a:pt x="69" y="6282"/>
                  </a:cubicBezTo>
                  <a:cubicBezTo>
                    <a:pt x="83" y="6288"/>
                    <a:pt x="98" y="6291"/>
                    <a:pt x="112" y="6291"/>
                  </a:cubicBezTo>
                  <a:cubicBezTo>
                    <a:pt x="140" y="6291"/>
                    <a:pt x="167" y="6279"/>
                    <a:pt x="188" y="6259"/>
                  </a:cubicBezTo>
                  <a:cubicBezTo>
                    <a:pt x="514" y="5956"/>
                    <a:pt x="820" y="5630"/>
                    <a:pt x="1101" y="5283"/>
                  </a:cubicBezTo>
                  <a:cubicBezTo>
                    <a:pt x="1387" y="4932"/>
                    <a:pt x="1649" y="4561"/>
                    <a:pt x="1879" y="4170"/>
                  </a:cubicBezTo>
                  <a:cubicBezTo>
                    <a:pt x="2105" y="3782"/>
                    <a:pt x="2299" y="3375"/>
                    <a:pt x="2451" y="2954"/>
                  </a:cubicBezTo>
                  <a:cubicBezTo>
                    <a:pt x="2600" y="2541"/>
                    <a:pt x="2710" y="2111"/>
                    <a:pt x="2759" y="1676"/>
                  </a:cubicBezTo>
                  <a:cubicBezTo>
                    <a:pt x="2809" y="1238"/>
                    <a:pt x="2791" y="801"/>
                    <a:pt x="2731" y="370"/>
                  </a:cubicBezTo>
                  <a:cubicBezTo>
                    <a:pt x="2723" y="315"/>
                    <a:pt x="2715" y="261"/>
                    <a:pt x="2706" y="208"/>
                  </a:cubicBezTo>
                  <a:cubicBezTo>
                    <a:pt x="2704" y="196"/>
                    <a:pt x="2699" y="186"/>
                    <a:pt x="2692" y="178"/>
                  </a:cubicBezTo>
                  <a:lnTo>
                    <a:pt x="2692" y="178"/>
                  </a:lnTo>
                  <a:cubicBezTo>
                    <a:pt x="2695" y="177"/>
                    <a:pt x="2698" y="176"/>
                    <a:pt x="2701" y="174"/>
                  </a:cubicBezTo>
                  <a:cubicBezTo>
                    <a:pt x="2745" y="157"/>
                    <a:pt x="2790" y="142"/>
                    <a:pt x="2835" y="129"/>
                  </a:cubicBezTo>
                  <a:cubicBezTo>
                    <a:pt x="2870" y="120"/>
                    <a:pt x="2891" y="83"/>
                    <a:pt x="2882" y="48"/>
                  </a:cubicBezTo>
                  <a:cubicBezTo>
                    <a:pt x="2873" y="16"/>
                    <a:pt x="2845" y="1"/>
                    <a:pt x="28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8"/>
          <p:cNvGrpSpPr/>
          <p:nvPr/>
        </p:nvGrpSpPr>
        <p:grpSpPr>
          <a:xfrm>
            <a:off x="3596057" y="125758"/>
            <a:ext cx="1949524" cy="465747"/>
            <a:chOff x="2525225" y="2283200"/>
            <a:chExt cx="367925" cy="87900"/>
          </a:xfrm>
        </p:grpSpPr>
        <p:sp>
          <p:nvSpPr>
            <p:cNvPr id="515" name="Google Shape;515;p8"/>
            <p:cNvSpPr/>
            <p:nvPr/>
          </p:nvSpPr>
          <p:spPr>
            <a:xfrm>
              <a:off x="2605650" y="2326575"/>
              <a:ext cx="103825" cy="43450"/>
            </a:xfrm>
            <a:custGeom>
              <a:avLst/>
              <a:gdLst/>
              <a:ahLst/>
              <a:cxnLst/>
              <a:rect l="l" t="t" r="r" b="b"/>
              <a:pathLst>
                <a:path w="4153" h="1738" extrusionOk="0">
                  <a:moveTo>
                    <a:pt x="554" y="1047"/>
                  </a:moveTo>
                  <a:cubicBezTo>
                    <a:pt x="555" y="1047"/>
                    <a:pt x="556" y="1047"/>
                    <a:pt x="557" y="1048"/>
                  </a:cubicBezTo>
                  <a:cubicBezTo>
                    <a:pt x="555" y="1047"/>
                    <a:pt x="555" y="1047"/>
                    <a:pt x="554" y="1047"/>
                  </a:cubicBezTo>
                  <a:close/>
                  <a:moveTo>
                    <a:pt x="430" y="1"/>
                  </a:moveTo>
                  <a:cubicBezTo>
                    <a:pt x="396" y="1"/>
                    <a:pt x="362" y="5"/>
                    <a:pt x="330" y="14"/>
                  </a:cubicBezTo>
                  <a:cubicBezTo>
                    <a:pt x="260" y="31"/>
                    <a:pt x="192" y="68"/>
                    <a:pt x="143" y="123"/>
                  </a:cubicBezTo>
                  <a:cubicBezTo>
                    <a:pt x="85" y="187"/>
                    <a:pt x="46" y="269"/>
                    <a:pt x="30" y="356"/>
                  </a:cubicBezTo>
                  <a:cubicBezTo>
                    <a:pt x="0" y="522"/>
                    <a:pt x="37" y="699"/>
                    <a:pt x="130" y="840"/>
                  </a:cubicBezTo>
                  <a:cubicBezTo>
                    <a:pt x="212" y="968"/>
                    <a:pt x="332" y="1070"/>
                    <a:pt x="469" y="1137"/>
                  </a:cubicBezTo>
                  <a:cubicBezTo>
                    <a:pt x="587" y="1193"/>
                    <a:pt x="718" y="1226"/>
                    <a:pt x="849" y="1226"/>
                  </a:cubicBezTo>
                  <a:cubicBezTo>
                    <a:pt x="870" y="1226"/>
                    <a:pt x="892" y="1225"/>
                    <a:pt x="913" y="1224"/>
                  </a:cubicBezTo>
                  <a:cubicBezTo>
                    <a:pt x="1065" y="1209"/>
                    <a:pt x="1218" y="1145"/>
                    <a:pt x="1344" y="1049"/>
                  </a:cubicBezTo>
                  <a:cubicBezTo>
                    <a:pt x="1599" y="852"/>
                    <a:pt x="1761" y="566"/>
                    <a:pt x="2011" y="363"/>
                  </a:cubicBezTo>
                  <a:cubicBezTo>
                    <a:pt x="2025" y="351"/>
                    <a:pt x="2031" y="347"/>
                    <a:pt x="2050" y="334"/>
                  </a:cubicBezTo>
                  <a:cubicBezTo>
                    <a:pt x="2067" y="322"/>
                    <a:pt x="2084" y="310"/>
                    <a:pt x="2102" y="298"/>
                  </a:cubicBezTo>
                  <a:cubicBezTo>
                    <a:pt x="2140" y="275"/>
                    <a:pt x="2178" y="254"/>
                    <a:pt x="2218" y="236"/>
                  </a:cubicBezTo>
                  <a:cubicBezTo>
                    <a:pt x="2293" y="202"/>
                    <a:pt x="2382" y="175"/>
                    <a:pt x="2468" y="161"/>
                  </a:cubicBezTo>
                  <a:cubicBezTo>
                    <a:pt x="2535" y="149"/>
                    <a:pt x="2606" y="144"/>
                    <a:pt x="2677" y="144"/>
                  </a:cubicBezTo>
                  <a:cubicBezTo>
                    <a:pt x="2783" y="144"/>
                    <a:pt x="2891" y="156"/>
                    <a:pt x="2993" y="177"/>
                  </a:cubicBezTo>
                  <a:cubicBezTo>
                    <a:pt x="3169" y="212"/>
                    <a:pt x="3340" y="272"/>
                    <a:pt x="3497" y="357"/>
                  </a:cubicBezTo>
                  <a:cubicBezTo>
                    <a:pt x="3654" y="442"/>
                    <a:pt x="3796" y="551"/>
                    <a:pt x="3893" y="695"/>
                  </a:cubicBezTo>
                  <a:cubicBezTo>
                    <a:pt x="3990" y="839"/>
                    <a:pt x="4041" y="1009"/>
                    <a:pt x="4023" y="1186"/>
                  </a:cubicBezTo>
                  <a:cubicBezTo>
                    <a:pt x="4009" y="1335"/>
                    <a:pt x="3918" y="1478"/>
                    <a:pt x="3790" y="1560"/>
                  </a:cubicBezTo>
                  <a:cubicBezTo>
                    <a:pt x="3757" y="1581"/>
                    <a:pt x="3722" y="1598"/>
                    <a:pt x="3691" y="1609"/>
                  </a:cubicBezTo>
                  <a:cubicBezTo>
                    <a:pt x="3673" y="1615"/>
                    <a:pt x="3654" y="1621"/>
                    <a:pt x="3635" y="1625"/>
                  </a:cubicBezTo>
                  <a:cubicBezTo>
                    <a:pt x="3613" y="1631"/>
                    <a:pt x="3605" y="1632"/>
                    <a:pt x="3584" y="1633"/>
                  </a:cubicBezTo>
                  <a:cubicBezTo>
                    <a:pt x="3566" y="1634"/>
                    <a:pt x="3548" y="1634"/>
                    <a:pt x="3531" y="1634"/>
                  </a:cubicBezTo>
                  <a:cubicBezTo>
                    <a:pt x="3508" y="1633"/>
                    <a:pt x="3500" y="1632"/>
                    <a:pt x="3478" y="1627"/>
                  </a:cubicBezTo>
                  <a:cubicBezTo>
                    <a:pt x="3462" y="1623"/>
                    <a:pt x="3446" y="1619"/>
                    <a:pt x="3431" y="1614"/>
                  </a:cubicBezTo>
                  <a:cubicBezTo>
                    <a:pt x="3426" y="1611"/>
                    <a:pt x="3421" y="1610"/>
                    <a:pt x="3417" y="1608"/>
                  </a:cubicBezTo>
                  <a:lnTo>
                    <a:pt x="3417" y="1608"/>
                  </a:lnTo>
                  <a:cubicBezTo>
                    <a:pt x="3420" y="1609"/>
                    <a:pt x="3421" y="1609"/>
                    <a:pt x="3421" y="1609"/>
                  </a:cubicBezTo>
                  <a:cubicBezTo>
                    <a:pt x="3421" y="1609"/>
                    <a:pt x="3417" y="1608"/>
                    <a:pt x="3416" y="1607"/>
                  </a:cubicBezTo>
                  <a:cubicBezTo>
                    <a:pt x="3407" y="1603"/>
                    <a:pt x="3398" y="1598"/>
                    <a:pt x="3390" y="1594"/>
                  </a:cubicBezTo>
                  <a:cubicBezTo>
                    <a:pt x="3333" y="1563"/>
                    <a:pt x="3287" y="1516"/>
                    <a:pt x="3252" y="1462"/>
                  </a:cubicBezTo>
                  <a:cubicBezTo>
                    <a:pt x="3233" y="1429"/>
                    <a:pt x="3222" y="1408"/>
                    <a:pt x="3213" y="1377"/>
                  </a:cubicBezTo>
                  <a:cubicBezTo>
                    <a:pt x="3208" y="1362"/>
                    <a:pt x="3203" y="1346"/>
                    <a:pt x="3200" y="1331"/>
                  </a:cubicBezTo>
                  <a:cubicBezTo>
                    <a:pt x="3200" y="1326"/>
                    <a:pt x="3199" y="1321"/>
                    <a:pt x="3197" y="1316"/>
                  </a:cubicBezTo>
                  <a:cubicBezTo>
                    <a:pt x="3197" y="1316"/>
                    <a:pt x="3197" y="1313"/>
                    <a:pt x="3196" y="1311"/>
                  </a:cubicBezTo>
                  <a:lnTo>
                    <a:pt x="3196" y="1311"/>
                  </a:lnTo>
                  <a:cubicBezTo>
                    <a:pt x="3196" y="1309"/>
                    <a:pt x="3195" y="1301"/>
                    <a:pt x="3196" y="1301"/>
                  </a:cubicBezTo>
                  <a:cubicBezTo>
                    <a:pt x="3195" y="1296"/>
                    <a:pt x="3195" y="1291"/>
                    <a:pt x="3195" y="1287"/>
                  </a:cubicBezTo>
                  <a:cubicBezTo>
                    <a:pt x="3190" y="1220"/>
                    <a:pt x="3203" y="1165"/>
                    <a:pt x="3240" y="1111"/>
                  </a:cubicBezTo>
                  <a:cubicBezTo>
                    <a:pt x="3242" y="1109"/>
                    <a:pt x="3243" y="1106"/>
                    <a:pt x="3245" y="1104"/>
                  </a:cubicBezTo>
                  <a:lnTo>
                    <a:pt x="3245" y="1104"/>
                  </a:lnTo>
                  <a:cubicBezTo>
                    <a:pt x="3245" y="1103"/>
                    <a:pt x="3246" y="1102"/>
                    <a:pt x="3247" y="1101"/>
                  </a:cubicBezTo>
                  <a:cubicBezTo>
                    <a:pt x="3252" y="1095"/>
                    <a:pt x="3257" y="1090"/>
                    <a:pt x="3262" y="1086"/>
                  </a:cubicBezTo>
                  <a:cubicBezTo>
                    <a:pt x="3266" y="1081"/>
                    <a:pt x="3271" y="1076"/>
                    <a:pt x="3276" y="1071"/>
                  </a:cubicBezTo>
                  <a:cubicBezTo>
                    <a:pt x="3278" y="1069"/>
                    <a:pt x="3281" y="1067"/>
                    <a:pt x="3285" y="1064"/>
                  </a:cubicBezTo>
                  <a:lnTo>
                    <a:pt x="3285" y="1064"/>
                  </a:lnTo>
                  <a:cubicBezTo>
                    <a:pt x="3285" y="1064"/>
                    <a:pt x="3286" y="1063"/>
                    <a:pt x="3288" y="1062"/>
                  </a:cubicBezTo>
                  <a:cubicBezTo>
                    <a:pt x="3300" y="1053"/>
                    <a:pt x="3312" y="1045"/>
                    <a:pt x="3323" y="1039"/>
                  </a:cubicBezTo>
                  <a:cubicBezTo>
                    <a:pt x="3329" y="1036"/>
                    <a:pt x="3337" y="1033"/>
                    <a:pt x="3343" y="1031"/>
                  </a:cubicBezTo>
                  <a:cubicBezTo>
                    <a:pt x="3344" y="1030"/>
                    <a:pt x="3344" y="1030"/>
                    <a:pt x="3344" y="1030"/>
                  </a:cubicBezTo>
                  <a:lnTo>
                    <a:pt x="3344" y="1030"/>
                  </a:lnTo>
                  <a:cubicBezTo>
                    <a:pt x="3344" y="1030"/>
                    <a:pt x="3340" y="1031"/>
                    <a:pt x="3340" y="1031"/>
                  </a:cubicBezTo>
                  <a:cubicBezTo>
                    <a:pt x="3339" y="1031"/>
                    <a:pt x="3341" y="1031"/>
                    <a:pt x="3344" y="1030"/>
                  </a:cubicBezTo>
                  <a:lnTo>
                    <a:pt x="3357" y="1025"/>
                  </a:lnTo>
                  <a:cubicBezTo>
                    <a:pt x="3371" y="1020"/>
                    <a:pt x="3384" y="1017"/>
                    <a:pt x="3398" y="1014"/>
                  </a:cubicBezTo>
                  <a:cubicBezTo>
                    <a:pt x="3406" y="1012"/>
                    <a:pt x="3413" y="1011"/>
                    <a:pt x="3419" y="1011"/>
                  </a:cubicBezTo>
                  <a:cubicBezTo>
                    <a:pt x="3423" y="1009"/>
                    <a:pt x="3429" y="1009"/>
                    <a:pt x="3435" y="1008"/>
                  </a:cubicBezTo>
                  <a:cubicBezTo>
                    <a:pt x="3448" y="1007"/>
                    <a:pt x="3463" y="1007"/>
                    <a:pt x="3476" y="1007"/>
                  </a:cubicBezTo>
                  <a:cubicBezTo>
                    <a:pt x="3483" y="1007"/>
                    <a:pt x="3490" y="1008"/>
                    <a:pt x="3497" y="1008"/>
                  </a:cubicBezTo>
                  <a:cubicBezTo>
                    <a:pt x="3501" y="1008"/>
                    <a:pt x="3506" y="1009"/>
                    <a:pt x="3509" y="1009"/>
                  </a:cubicBezTo>
                  <a:cubicBezTo>
                    <a:pt x="3511" y="1010"/>
                    <a:pt x="3512" y="1010"/>
                    <a:pt x="3513" y="1010"/>
                  </a:cubicBezTo>
                  <a:cubicBezTo>
                    <a:pt x="3513" y="1010"/>
                    <a:pt x="3508" y="1009"/>
                    <a:pt x="3509" y="1009"/>
                  </a:cubicBezTo>
                  <a:cubicBezTo>
                    <a:pt x="3509" y="1009"/>
                    <a:pt x="3510" y="1009"/>
                    <a:pt x="3513" y="1009"/>
                  </a:cubicBezTo>
                  <a:cubicBezTo>
                    <a:pt x="3541" y="1014"/>
                    <a:pt x="3569" y="1023"/>
                    <a:pt x="3596" y="1032"/>
                  </a:cubicBezTo>
                  <a:cubicBezTo>
                    <a:pt x="3597" y="1033"/>
                    <a:pt x="3598" y="1033"/>
                    <a:pt x="3599" y="1033"/>
                  </a:cubicBezTo>
                  <a:lnTo>
                    <a:pt x="3599" y="1033"/>
                  </a:lnTo>
                  <a:cubicBezTo>
                    <a:pt x="3598" y="1033"/>
                    <a:pt x="3596" y="1032"/>
                    <a:pt x="3596" y="1032"/>
                  </a:cubicBezTo>
                  <a:lnTo>
                    <a:pt x="3596" y="1032"/>
                  </a:lnTo>
                  <a:cubicBezTo>
                    <a:pt x="3595" y="1032"/>
                    <a:pt x="3596" y="1033"/>
                    <a:pt x="3600" y="1034"/>
                  </a:cubicBezTo>
                  <a:cubicBezTo>
                    <a:pt x="3602" y="1036"/>
                    <a:pt x="3605" y="1037"/>
                    <a:pt x="3609" y="1038"/>
                  </a:cubicBezTo>
                  <a:cubicBezTo>
                    <a:pt x="3615" y="1042"/>
                    <a:pt x="3622" y="1045"/>
                    <a:pt x="3628" y="1049"/>
                  </a:cubicBezTo>
                  <a:cubicBezTo>
                    <a:pt x="3634" y="1052"/>
                    <a:pt x="3639" y="1056"/>
                    <a:pt x="3645" y="1059"/>
                  </a:cubicBezTo>
                  <a:cubicBezTo>
                    <a:pt x="3647" y="1061"/>
                    <a:pt x="3649" y="1062"/>
                    <a:pt x="3651" y="1064"/>
                  </a:cubicBezTo>
                  <a:cubicBezTo>
                    <a:pt x="3653" y="1065"/>
                    <a:pt x="3655" y="1067"/>
                    <a:pt x="3658" y="1069"/>
                  </a:cubicBezTo>
                  <a:cubicBezTo>
                    <a:pt x="3667" y="1077"/>
                    <a:pt x="3677" y="1086"/>
                    <a:pt x="3686" y="1095"/>
                  </a:cubicBezTo>
                  <a:cubicBezTo>
                    <a:pt x="3687" y="1097"/>
                    <a:pt x="3695" y="1106"/>
                    <a:pt x="3695" y="1106"/>
                  </a:cubicBezTo>
                  <a:cubicBezTo>
                    <a:pt x="3695" y="1106"/>
                    <a:pt x="3695" y="1105"/>
                    <a:pt x="3694" y="1103"/>
                  </a:cubicBezTo>
                  <a:lnTo>
                    <a:pt x="3694" y="1103"/>
                  </a:lnTo>
                  <a:cubicBezTo>
                    <a:pt x="3698" y="1109"/>
                    <a:pt x="3702" y="1114"/>
                    <a:pt x="3705" y="1120"/>
                  </a:cubicBezTo>
                  <a:cubicBezTo>
                    <a:pt x="3713" y="1131"/>
                    <a:pt x="3718" y="1143"/>
                    <a:pt x="3724" y="1155"/>
                  </a:cubicBezTo>
                  <a:cubicBezTo>
                    <a:pt x="3725" y="1155"/>
                    <a:pt x="3725" y="1156"/>
                    <a:pt x="3725" y="1156"/>
                  </a:cubicBezTo>
                  <a:lnTo>
                    <a:pt x="3725" y="1156"/>
                  </a:lnTo>
                  <a:cubicBezTo>
                    <a:pt x="3725" y="1156"/>
                    <a:pt x="3725" y="1157"/>
                    <a:pt x="3726" y="1158"/>
                  </a:cubicBezTo>
                  <a:cubicBezTo>
                    <a:pt x="3727" y="1161"/>
                    <a:pt x="3728" y="1164"/>
                    <a:pt x="3729" y="1166"/>
                  </a:cubicBezTo>
                  <a:cubicBezTo>
                    <a:pt x="3732" y="1174"/>
                    <a:pt x="3734" y="1182"/>
                    <a:pt x="3735" y="1190"/>
                  </a:cubicBezTo>
                  <a:cubicBezTo>
                    <a:pt x="3739" y="1209"/>
                    <a:pt x="3758" y="1221"/>
                    <a:pt x="3777" y="1221"/>
                  </a:cubicBezTo>
                  <a:cubicBezTo>
                    <a:pt x="3780" y="1221"/>
                    <a:pt x="3784" y="1221"/>
                    <a:pt x="3788" y="1220"/>
                  </a:cubicBezTo>
                  <a:cubicBezTo>
                    <a:pt x="3810" y="1213"/>
                    <a:pt x="3821" y="1190"/>
                    <a:pt x="3816" y="1168"/>
                  </a:cubicBezTo>
                  <a:lnTo>
                    <a:pt x="3816" y="1164"/>
                  </a:lnTo>
                  <a:cubicBezTo>
                    <a:pt x="3816" y="1166"/>
                    <a:pt x="3816" y="1167"/>
                    <a:pt x="3816" y="1167"/>
                  </a:cubicBezTo>
                  <a:cubicBezTo>
                    <a:pt x="3816" y="1167"/>
                    <a:pt x="3816" y="1164"/>
                    <a:pt x="3815" y="1156"/>
                  </a:cubicBezTo>
                  <a:cubicBezTo>
                    <a:pt x="3814" y="1152"/>
                    <a:pt x="3812" y="1149"/>
                    <a:pt x="3812" y="1145"/>
                  </a:cubicBezTo>
                  <a:cubicBezTo>
                    <a:pt x="3810" y="1139"/>
                    <a:pt x="3809" y="1132"/>
                    <a:pt x="3807" y="1126"/>
                  </a:cubicBezTo>
                  <a:cubicBezTo>
                    <a:pt x="3801" y="1109"/>
                    <a:pt x="3793" y="1093"/>
                    <a:pt x="3785" y="1077"/>
                  </a:cubicBezTo>
                  <a:cubicBezTo>
                    <a:pt x="3771" y="1051"/>
                    <a:pt x="3751" y="1027"/>
                    <a:pt x="3729" y="1008"/>
                  </a:cubicBezTo>
                  <a:cubicBezTo>
                    <a:pt x="3683" y="967"/>
                    <a:pt x="3627" y="938"/>
                    <a:pt x="3567" y="923"/>
                  </a:cubicBezTo>
                  <a:cubicBezTo>
                    <a:pt x="3532" y="914"/>
                    <a:pt x="3496" y="909"/>
                    <a:pt x="3460" y="909"/>
                  </a:cubicBezTo>
                  <a:cubicBezTo>
                    <a:pt x="3368" y="909"/>
                    <a:pt x="3276" y="939"/>
                    <a:pt x="3206" y="1001"/>
                  </a:cubicBezTo>
                  <a:cubicBezTo>
                    <a:pt x="3096" y="1097"/>
                    <a:pt x="3072" y="1259"/>
                    <a:pt x="3113" y="1394"/>
                  </a:cubicBezTo>
                  <a:cubicBezTo>
                    <a:pt x="3157" y="1537"/>
                    <a:pt x="3264" y="1659"/>
                    <a:pt x="3404" y="1711"/>
                  </a:cubicBezTo>
                  <a:cubicBezTo>
                    <a:pt x="3452" y="1729"/>
                    <a:pt x="3502" y="1737"/>
                    <a:pt x="3553" y="1737"/>
                  </a:cubicBezTo>
                  <a:cubicBezTo>
                    <a:pt x="3665" y="1737"/>
                    <a:pt x="3778" y="1697"/>
                    <a:pt x="3868" y="1634"/>
                  </a:cubicBezTo>
                  <a:cubicBezTo>
                    <a:pt x="4014" y="1532"/>
                    <a:pt x="4106" y="1379"/>
                    <a:pt x="4129" y="1205"/>
                  </a:cubicBezTo>
                  <a:cubicBezTo>
                    <a:pt x="4153" y="1030"/>
                    <a:pt x="4104" y="832"/>
                    <a:pt x="4009" y="675"/>
                  </a:cubicBezTo>
                  <a:cubicBezTo>
                    <a:pt x="3914" y="518"/>
                    <a:pt x="3768" y="391"/>
                    <a:pt x="3610" y="297"/>
                  </a:cubicBezTo>
                  <a:cubicBezTo>
                    <a:pt x="3453" y="203"/>
                    <a:pt x="3278" y="134"/>
                    <a:pt x="3100" y="90"/>
                  </a:cubicBezTo>
                  <a:cubicBezTo>
                    <a:pt x="2965" y="56"/>
                    <a:pt x="2824" y="36"/>
                    <a:pt x="2684" y="36"/>
                  </a:cubicBezTo>
                  <a:cubicBezTo>
                    <a:pt x="2639" y="36"/>
                    <a:pt x="2595" y="38"/>
                    <a:pt x="2551" y="42"/>
                  </a:cubicBezTo>
                  <a:cubicBezTo>
                    <a:pt x="2367" y="59"/>
                    <a:pt x="2188" y="112"/>
                    <a:pt x="2034" y="211"/>
                  </a:cubicBezTo>
                  <a:cubicBezTo>
                    <a:pt x="1897" y="299"/>
                    <a:pt x="1785" y="415"/>
                    <a:pt x="1679" y="536"/>
                  </a:cubicBezTo>
                  <a:cubicBezTo>
                    <a:pt x="1573" y="656"/>
                    <a:pt x="1475" y="777"/>
                    <a:pt x="1358" y="885"/>
                  </a:cubicBezTo>
                  <a:cubicBezTo>
                    <a:pt x="1344" y="896"/>
                    <a:pt x="1329" y="909"/>
                    <a:pt x="1315" y="921"/>
                  </a:cubicBezTo>
                  <a:cubicBezTo>
                    <a:pt x="1297" y="937"/>
                    <a:pt x="1289" y="943"/>
                    <a:pt x="1276" y="952"/>
                  </a:cubicBezTo>
                  <a:cubicBezTo>
                    <a:pt x="1245" y="976"/>
                    <a:pt x="1214" y="996"/>
                    <a:pt x="1181" y="1015"/>
                  </a:cubicBezTo>
                  <a:cubicBezTo>
                    <a:pt x="1165" y="1025"/>
                    <a:pt x="1149" y="1033"/>
                    <a:pt x="1133" y="1042"/>
                  </a:cubicBezTo>
                  <a:cubicBezTo>
                    <a:pt x="1125" y="1045"/>
                    <a:pt x="1116" y="1049"/>
                    <a:pt x="1108" y="1052"/>
                  </a:cubicBezTo>
                  <a:cubicBezTo>
                    <a:pt x="1107" y="1053"/>
                    <a:pt x="1098" y="1057"/>
                    <a:pt x="1098" y="1057"/>
                  </a:cubicBezTo>
                  <a:cubicBezTo>
                    <a:pt x="1098" y="1057"/>
                    <a:pt x="1099" y="1057"/>
                    <a:pt x="1102" y="1056"/>
                  </a:cubicBezTo>
                  <a:lnTo>
                    <a:pt x="1102" y="1056"/>
                  </a:lnTo>
                  <a:cubicBezTo>
                    <a:pt x="1097" y="1058"/>
                    <a:pt x="1093" y="1059"/>
                    <a:pt x="1087" y="1062"/>
                  </a:cubicBezTo>
                  <a:cubicBezTo>
                    <a:pt x="1052" y="1075"/>
                    <a:pt x="1015" y="1086"/>
                    <a:pt x="978" y="1094"/>
                  </a:cubicBezTo>
                  <a:cubicBezTo>
                    <a:pt x="970" y="1095"/>
                    <a:pt x="962" y="1096"/>
                    <a:pt x="953" y="1099"/>
                  </a:cubicBezTo>
                  <a:cubicBezTo>
                    <a:pt x="950" y="1099"/>
                    <a:pt x="947" y="1100"/>
                    <a:pt x="944" y="1100"/>
                  </a:cubicBezTo>
                  <a:cubicBezTo>
                    <a:pt x="942" y="1100"/>
                    <a:pt x="931" y="1101"/>
                    <a:pt x="934" y="1101"/>
                  </a:cubicBezTo>
                  <a:cubicBezTo>
                    <a:pt x="934" y="1101"/>
                    <a:pt x="934" y="1101"/>
                    <a:pt x="934" y="1101"/>
                  </a:cubicBezTo>
                  <a:lnTo>
                    <a:pt x="934" y="1101"/>
                  </a:lnTo>
                  <a:cubicBezTo>
                    <a:pt x="917" y="1103"/>
                    <a:pt x="901" y="1105"/>
                    <a:pt x="883" y="1106"/>
                  </a:cubicBezTo>
                  <a:cubicBezTo>
                    <a:pt x="870" y="1106"/>
                    <a:pt x="857" y="1107"/>
                    <a:pt x="844" y="1107"/>
                  </a:cubicBezTo>
                  <a:cubicBezTo>
                    <a:pt x="821" y="1107"/>
                    <a:pt x="799" y="1106"/>
                    <a:pt x="776" y="1103"/>
                  </a:cubicBezTo>
                  <a:cubicBezTo>
                    <a:pt x="767" y="1102"/>
                    <a:pt x="758" y="1101"/>
                    <a:pt x="750" y="1101"/>
                  </a:cubicBezTo>
                  <a:cubicBezTo>
                    <a:pt x="745" y="1100"/>
                    <a:pt x="744" y="1100"/>
                    <a:pt x="745" y="1100"/>
                  </a:cubicBezTo>
                  <a:cubicBezTo>
                    <a:pt x="745" y="1100"/>
                    <a:pt x="750" y="1101"/>
                    <a:pt x="751" y="1101"/>
                  </a:cubicBezTo>
                  <a:cubicBezTo>
                    <a:pt x="751" y="1101"/>
                    <a:pt x="750" y="1101"/>
                    <a:pt x="745" y="1100"/>
                  </a:cubicBezTo>
                  <a:cubicBezTo>
                    <a:pt x="742" y="1100"/>
                    <a:pt x="738" y="1099"/>
                    <a:pt x="736" y="1099"/>
                  </a:cubicBezTo>
                  <a:cubicBezTo>
                    <a:pt x="717" y="1095"/>
                    <a:pt x="698" y="1092"/>
                    <a:pt x="680" y="1087"/>
                  </a:cubicBezTo>
                  <a:cubicBezTo>
                    <a:pt x="643" y="1078"/>
                    <a:pt x="607" y="1068"/>
                    <a:pt x="572" y="1053"/>
                  </a:cubicBezTo>
                  <a:cubicBezTo>
                    <a:pt x="569" y="1052"/>
                    <a:pt x="553" y="1047"/>
                    <a:pt x="554" y="1047"/>
                  </a:cubicBezTo>
                  <a:lnTo>
                    <a:pt x="554" y="1047"/>
                  </a:lnTo>
                  <a:cubicBezTo>
                    <a:pt x="554" y="1047"/>
                    <a:pt x="554" y="1047"/>
                    <a:pt x="554" y="1047"/>
                  </a:cubicBezTo>
                  <a:lnTo>
                    <a:pt x="554" y="1047"/>
                  </a:lnTo>
                  <a:cubicBezTo>
                    <a:pt x="547" y="1044"/>
                    <a:pt x="540" y="1041"/>
                    <a:pt x="533" y="1038"/>
                  </a:cubicBezTo>
                  <a:cubicBezTo>
                    <a:pt x="516" y="1030"/>
                    <a:pt x="499" y="1021"/>
                    <a:pt x="482" y="1012"/>
                  </a:cubicBezTo>
                  <a:cubicBezTo>
                    <a:pt x="450" y="994"/>
                    <a:pt x="420" y="975"/>
                    <a:pt x="391" y="954"/>
                  </a:cubicBezTo>
                  <a:cubicBezTo>
                    <a:pt x="388" y="952"/>
                    <a:pt x="385" y="950"/>
                    <a:pt x="383" y="947"/>
                  </a:cubicBezTo>
                  <a:lnTo>
                    <a:pt x="383" y="947"/>
                  </a:lnTo>
                  <a:cubicBezTo>
                    <a:pt x="382" y="947"/>
                    <a:pt x="381" y="946"/>
                    <a:pt x="379" y="944"/>
                  </a:cubicBezTo>
                  <a:lnTo>
                    <a:pt x="379" y="944"/>
                  </a:lnTo>
                  <a:cubicBezTo>
                    <a:pt x="379" y="944"/>
                    <a:pt x="379" y="944"/>
                    <a:pt x="379" y="944"/>
                  </a:cubicBezTo>
                  <a:cubicBezTo>
                    <a:pt x="372" y="939"/>
                    <a:pt x="365" y="933"/>
                    <a:pt x="359" y="927"/>
                  </a:cubicBezTo>
                  <a:cubicBezTo>
                    <a:pt x="344" y="915"/>
                    <a:pt x="330" y="902"/>
                    <a:pt x="317" y="889"/>
                  </a:cubicBezTo>
                  <a:cubicBezTo>
                    <a:pt x="304" y="876"/>
                    <a:pt x="292" y="864"/>
                    <a:pt x="280" y="851"/>
                  </a:cubicBezTo>
                  <a:cubicBezTo>
                    <a:pt x="273" y="844"/>
                    <a:pt x="267" y="837"/>
                    <a:pt x="261" y="830"/>
                  </a:cubicBezTo>
                  <a:cubicBezTo>
                    <a:pt x="260" y="826"/>
                    <a:pt x="257" y="824"/>
                    <a:pt x="255" y="821"/>
                  </a:cubicBezTo>
                  <a:cubicBezTo>
                    <a:pt x="254" y="820"/>
                    <a:pt x="254" y="819"/>
                    <a:pt x="253" y="818"/>
                  </a:cubicBezTo>
                  <a:lnTo>
                    <a:pt x="253" y="818"/>
                  </a:lnTo>
                  <a:cubicBezTo>
                    <a:pt x="254" y="819"/>
                    <a:pt x="254" y="820"/>
                    <a:pt x="255" y="820"/>
                  </a:cubicBezTo>
                  <a:cubicBezTo>
                    <a:pt x="253" y="818"/>
                    <a:pt x="252" y="817"/>
                    <a:pt x="252" y="817"/>
                  </a:cubicBezTo>
                  <a:lnTo>
                    <a:pt x="252" y="817"/>
                  </a:lnTo>
                  <a:cubicBezTo>
                    <a:pt x="252" y="817"/>
                    <a:pt x="253" y="817"/>
                    <a:pt x="253" y="818"/>
                  </a:cubicBezTo>
                  <a:lnTo>
                    <a:pt x="253" y="818"/>
                  </a:lnTo>
                  <a:cubicBezTo>
                    <a:pt x="252" y="817"/>
                    <a:pt x="250" y="815"/>
                    <a:pt x="249" y="812"/>
                  </a:cubicBezTo>
                  <a:cubicBezTo>
                    <a:pt x="228" y="783"/>
                    <a:pt x="209" y="754"/>
                    <a:pt x="191" y="722"/>
                  </a:cubicBezTo>
                  <a:cubicBezTo>
                    <a:pt x="182" y="706"/>
                    <a:pt x="175" y="691"/>
                    <a:pt x="168" y="675"/>
                  </a:cubicBezTo>
                  <a:cubicBezTo>
                    <a:pt x="168" y="674"/>
                    <a:pt x="168" y="674"/>
                    <a:pt x="167" y="673"/>
                  </a:cubicBezTo>
                  <a:lnTo>
                    <a:pt x="167" y="673"/>
                  </a:lnTo>
                  <a:cubicBezTo>
                    <a:pt x="167" y="673"/>
                    <a:pt x="167" y="671"/>
                    <a:pt x="166" y="669"/>
                  </a:cubicBezTo>
                  <a:lnTo>
                    <a:pt x="162" y="660"/>
                  </a:lnTo>
                  <a:cubicBezTo>
                    <a:pt x="157" y="648"/>
                    <a:pt x="154" y="637"/>
                    <a:pt x="150" y="625"/>
                  </a:cubicBezTo>
                  <a:cubicBezTo>
                    <a:pt x="124" y="545"/>
                    <a:pt x="113" y="466"/>
                    <a:pt x="125" y="380"/>
                  </a:cubicBezTo>
                  <a:cubicBezTo>
                    <a:pt x="135" y="311"/>
                    <a:pt x="163" y="235"/>
                    <a:pt x="215" y="179"/>
                  </a:cubicBezTo>
                  <a:cubicBezTo>
                    <a:pt x="260" y="129"/>
                    <a:pt x="319" y="99"/>
                    <a:pt x="386" y="89"/>
                  </a:cubicBezTo>
                  <a:cubicBezTo>
                    <a:pt x="402" y="86"/>
                    <a:pt x="419" y="84"/>
                    <a:pt x="436" y="84"/>
                  </a:cubicBezTo>
                  <a:cubicBezTo>
                    <a:pt x="480" y="84"/>
                    <a:pt x="525" y="94"/>
                    <a:pt x="563" y="115"/>
                  </a:cubicBezTo>
                  <a:cubicBezTo>
                    <a:pt x="629" y="152"/>
                    <a:pt x="666" y="219"/>
                    <a:pt x="676" y="298"/>
                  </a:cubicBezTo>
                  <a:cubicBezTo>
                    <a:pt x="686" y="375"/>
                    <a:pt x="673" y="455"/>
                    <a:pt x="632" y="522"/>
                  </a:cubicBezTo>
                  <a:cubicBezTo>
                    <a:pt x="602" y="570"/>
                    <a:pt x="552" y="605"/>
                    <a:pt x="496" y="605"/>
                  </a:cubicBezTo>
                  <a:cubicBezTo>
                    <a:pt x="487" y="605"/>
                    <a:pt x="478" y="605"/>
                    <a:pt x="468" y="603"/>
                  </a:cubicBezTo>
                  <a:cubicBezTo>
                    <a:pt x="413" y="592"/>
                    <a:pt x="356" y="550"/>
                    <a:pt x="353" y="491"/>
                  </a:cubicBezTo>
                  <a:cubicBezTo>
                    <a:pt x="352" y="477"/>
                    <a:pt x="342" y="470"/>
                    <a:pt x="332" y="470"/>
                  </a:cubicBezTo>
                  <a:cubicBezTo>
                    <a:pt x="321" y="470"/>
                    <a:pt x="310" y="477"/>
                    <a:pt x="309" y="491"/>
                  </a:cubicBezTo>
                  <a:cubicBezTo>
                    <a:pt x="299" y="562"/>
                    <a:pt x="347" y="624"/>
                    <a:pt x="411" y="653"/>
                  </a:cubicBezTo>
                  <a:cubicBezTo>
                    <a:pt x="441" y="666"/>
                    <a:pt x="473" y="674"/>
                    <a:pt x="505" y="674"/>
                  </a:cubicBezTo>
                  <a:cubicBezTo>
                    <a:pt x="546" y="674"/>
                    <a:pt x="587" y="661"/>
                    <a:pt x="623" y="636"/>
                  </a:cubicBezTo>
                  <a:cubicBezTo>
                    <a:pt x="767" y="535"/>
                    <a:pt x="793" y="306"/>
                    <a:pt x="714" y="158"/>
                  </a:cubicBezTo>
                  <a:cubicBezTo>
                    <a:pt x="658" y="51"/>
                    <a:pt x="544" y="1"/>
                    <a:pt x="4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2641425" y="2332925"/>
              <a:ext cx="28625" cy="38175"/>
            </a:xfrm>
            <a:custGeom>
              <a:avLst/>
              <a:gdLst/>
              <a:ahLst/>
              <a:cxnLst/>
              <a:rect l="l" t="t" r="r" b="b"/>
              <a:pathLst>
                <a:path w="1145" h="1527" extrusionOk="0">
                  <a:moveTo>
                    <a:pt x="668" y="0"/>
                  </a:moveTo>
                  <a:cubicBezTo>
                    <a:pt x="666" y="0"/>
                    <a:pt x="663" y="1"/>
                    <a:pt x="661" y="2"/>
                  </a:cubicBezTo>
                  <a:lnTo>
                    <a:pt x="660" y="2"/>
                  </a:lnTo>
                  <a:cubicBezTo>
                    <a:pt x="628" y="21"/>
                    <a:pt x="596" y="39"/>
                    <a:pt x="567" y="63"/>
                  </a:cubicBezTo>
                  <a:cubicBezTo>
                    <a:pt x="537" y="87"/>
                    <a:pt x="509" y="111"/>
                    <a:pt x="483" y="138"/>
                  </a:cubicBezTo>
                  <a:cubicBezTo>
                    <a:pt x="430" y="190"/>
                    <a:pt x="381" y="246"/>
                    <a:pt x="335" y="306"/>
                  </a:cubicBezTo>
                  <a:cubicBezTo>
                    <a:pt x="243" y="425"/>
                    <a:pt x="168" y="556"/>
                    <a:pt x="110" y="695"/>
                  </a:cubicBezTo>
                  <a:cubicBezTo>
                    <a:pt x="52" y="834"/>
                    <a:pt x="1" y="997"/>
                    <a:pt x="45" y="1150"/>
                  </a:cubicBezTo>
                  <a:cubicBezTo>
                    <a:pt x="80" y="1275"/>
                    <a:pt x="170" y="1380"/>
                    <a:pt x="279" y="1447"/>
                  </a:cubicBezTo>
                  <a:cubicBezTo>
                    <a:pt x="361" y="1497"/>
                    <a:pt x="460" y="1526"/>
                    <a:pt x="561" y="1526"/>
                  </a:cubicBezTo>
                  <a:cubicBezTo>
                    <a:pt x="593" y="1526"/>
                    <a:pt x="626" y="1523"/>
                    <a:pt x="657" y="1517"/>
                  </a:cubicBezTo>
                  <a:cubicBezTo>
                    <a:pt x="787" y="1491"/>
                    <a:pt x="904" y="1415"/>
                    <a:pt x="987" y="1313"/>
                  </a:cubicBezTo>
                  <a:cubicBezTo>
                    <a:pt x="1070" y="1214"/>
                    <a:pt x="1129" y="1083"/>
                    <a:pt x="1137" y="949"/>
                  </a:cubicBezTo>
                  <a:cubicBezTo>
                    <a:pt x="1144" y="826"/>
                    <a:pt x="1106" y="690"/>
                    <a:pt x="1018" y="600"/>
                  </a:cubicBezTo>
                  <a:cubicBezTo>
                    <a:pt x="958" y="538"/>
                    <a:pt x="879" y="509"/>
                    <a:pt x="799" y="509"/>
                  </a:cubicBezTo>
                  <a:cubicBezTo>
                    <a:pt x="745" y="509"/>
                    <a:pt x="691" y="522"/>
                    <a:pt x="641" y="547"/>
                  </a:cubicBezTo>
                  <a:cubicBezTo>
                    <a:pt x="505" y="617"/>
                    <a:pt x="434" y="761"/>
                    <a:pt x="415" y="908"/>
                  </a:cubicBezTo>
                  <a:cubicBezTo>
                    <a:pt x="410" y="945"/>
                    <a:pt x="411" y="980"/>
                    <a:pt x="420" y="1017"/>
                  </a:cubicBezTo>
                  <a:cubicBezTo>
                    <a:pt x="422" y="1031"/>
                    <a:pt x="435" y="1038"/>
                    <a:pt x="448" y="1038"/>
                  </a:cubicBezTo>
                  <a:cubicBezTo>
                    <a:pt x="461" y="1038"/>
                    <a:pt x="473" y="1031"/>
                    <a:pt x="475" y="1017"/>
                  </a:cubicBezTo>
                  <a:cubicBezTo>
                    <a:pt x="486" y="951"/>
                    <a:pt x="491" y="883"/>
                    <a:pt x="514" y="818"/>
                  </a:cubicBezTo>
                  <a:cubicBezTo>
                    <a:pt x="534" y="758"/>
                    <a:pt x="568" y="702"/>
                    <a:pt x="616" y="660"/>
                  </a:cubicBezTo>
                  <a:cubicBezTo>
                    <a:pt x="667" y="615"/>
                    <a:pt x="734" y="589"/>
                    <a:pt x="800" y="589"/>
                  </a:cubicBezTo>
                  <a:cubicBezTo>
                    <a:pt x="845" y="589"/>
                    <a:pt x="889" y="601"/>
                    <a:pt x="928" y="628"/>
                  </a:cubicBezTo>
                  <a:cubicBezTo>
                    <a:pt x="1011" y="685"/>
                    <a:pt x="1051" y="799"/>
                    <a:pt x="1055" y="899"/>
                  </a:cubicBezTo>
                  <a:cubicBezTo>
                    <a:pt x="1060" y="1014"/>
                    <a:pt x="1020" y="1127"/>
                    <a:pt x="955" y="1222"/>
                  </a:cubicBezTo>
                  <a:cubicBezTo>
                    <a:pt x="890" y="1316"/>
                    <a:pt x="796" y="1390"/>
                    <a:pt x="688" y="1424"/>
                  </a:cubicBezTo>
                  <a:cubicBezTo>
                    <a:pt x="644" y="1439"/>
                    <a:pt x="599" y="1446"/>
                    <a:pt x="553" y="1446"/>
                  </a:cubicBezTo>
                  <a:cubicBezTo>
                    <a:pt x="489" y="1446"/>
                    <a:pt x="426" y="1432"/>
                    <a:pt x="366" y="1404"/>
                  </a:cubicBezTo>
                  <a:cubicBezTo>
                    <a:pt x="265" y="1355"/>
                    <a:pt x="180" y="1275"/>
                    <a:pt x="135" y="1173"/>
                  </a:cubicBezTo>
                  <a:cubicBezTo>
                    <a:pt x="79" y="1043"/>
                    <a:pt x="114" y="902"/>
                    <a:pt x="160" y="774"/>
                  </a:cubicBezTo>
                  <a:cubicBezTo>
                    <a:pt x="254" y="517"/>
                    <a:pt x="415" y="293"/>
                    <a:pt x="609" y="101"/>
                  </a:cubicBezTo>
                  <a:cubicBezTo>
                    <a:pt x="633" y="76"/>
                    <a:pt x="654" y="50"/>
                    <a:pt x="678" y="24"/>
                  </a:cubicBezTo>
                  <a:cubicBezTo>
                    <a:pt x="687" y="15"/>
                    <a:pt x="678" y="0"/>
                    <a:pt x="6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2525225" y="2344400"/>
              <a:ext cx="95650" cy="23225"/>
            </a:xfrm>
            <a:custGeom>
              <a:avLst/>
              <a:gdLst/>
              <a:ahLst/>
              <a:cxnLst/>
              <a:rect l="l" t="t" r="r" b="b"/>
              <a:pathLst>
                <a:path w="3826" h="929" extrusionOk="0">
                  <a:moveTo>
                    <a:pt x="32" y="1"/>
                  </a:moveTo>
                  <a:cubicBezTo>
                    <a:pt x="17" y="1"/>
                    <a:pt x="1" y="11"/>
                    <a:pt x="1" y="29"/>
                  </a:cubicBezTo>
                  <a:cubicBezTo>
                    <a:pt x="5" y="160"/>
                    <a:pt x="30" y="289"/>
                    <a:pt x="76" y="413"/>
                  </a:cubicBezTo>
                  <a:cubicBezTo>
                    <a:pt x="123" y="534"/>
                    <a:pt x="191" y="647"/>
                    <a:pt x="288" y="734"/>
                  </a:cubicBezTo>
                  <a:cubicBezTo>
                    <a:pt x="402" y="835"/>
                    <a:pt x="546" y="889"/>
                    <a:pt x="695" y="913"/>
                  </a:cubicBezTo>
                  <a:cubicBezTo>
                    <a:pt x="766" y="923"/>
                    <a:pt x="837" y="929"/>
                    <a:pt x="908" y="929"/>
                  </a:cubicBezTo>
                  <a:cubicBezTo>
                    <a:pt x="986" y="929"/>
                    <a:pt x="1065" y="922"/>
                    <a:pt x="1144" y="910"/>
                  </a:cubicBezTo>
                  <a:cubicBezTo>
                    <a:pt x="1440" y="864"/>
                    <a:pt x="1718" y="743"/>
                    <a:pt x="1986" y="612"/>
                  </a:cubicBezTo>
                  <a:cubicBezTo>
                    <a:pt x="2123" y="545"/>
                    <a:pt x="2260" y="475"/>
                    <a:pt x="2396" y="407"/>
                  </a:cubicBezTo>
                  <a:cubicBezTo>
                    <a:pt x="2533" y="339"/>
                    <a:pt x="2676" y="264"/>
                    <a:pt x="2828" y="232"/>
                  </a:cubicBezTo>
                  <a:cubicBezTo>
                    <a:pt x="2877" y="222"/>
                    <a:pt x="2926" y="217"/>
                    <a:pt x="2974" y="217"/>
                  </a:cubicBezTo>
                  <a:cubicBezTo>
                    <a:pt x="3075" y="217"/>
                    <a:pt x="3173" y="237"/>
                    <a:pt x="3270" y="268"/>
                  </a:cubicBezTo>
                  <a:cubicBezTo>
                    <a:pt x="3417" y="317"/>
                    <a:pt x="3551" y="395"/>
                    <a:pt x="3691" y="462"/>
                  </a:cubicBezTo>
                  <a:cubicBezTo>
                    <a:pt x="3725" y="478"/>
                    <a:pt x="3760" y="495"/>
                    <a:pt x="3794" y="511"/>
                  </a:cubicBezTo>
                  <a:cubicBezTo>
                    <a:pt x="3797" y="512"/>
                    <a:pt x="3799" y="512"/>
                    <a:pt x="3801" y="512"/>
                  </a:cubicBezTo>
                  <a:cubicBezTo>
                    <a:pt x="3814" y="512"/>
                    <a:pt x="3825" y="497"/>
                    <a:pt x="3812" y="487"/>
                  </a:cubicBezTo>
                  <a:cubicBezTo>
                    <a:pt x="3691" y="389"/>
                    <a:pt x="3559" y="308"/>
                    <a:pt x="3416" y="246"/>
                  </a:cubicBezTo>
                  <a:cubicBezTo>
                    <a:pt x="3273" y="183"/>
                    <a:pt x="3129" y="139"/>
                    <a:pt x="2976" y="138"/>
                  </a:cubicBezTo>
                  <a:cubicBezTo>
                    <a:pt x="2974" y="138"/>
                    <a:pt x="2972" y="138"/>
                    <a:pt x="2971" y="138"/>
                  </a:cubicBezTo>
                  <a:cubicBezTo>
                    <a:pt x="2810" y="138"/>
                    <a:pt x="2661" y="194"/>
                    <a:pt x="2518" y="260"/>
                  </a:cubicBezTo>
                  <a:cubicBezTo>
                    <a:pt x="2381" y="323"/>
                    <a:pt x="2247" y="390"/>
                    <a:pt x="2112" y="457"/>
                  </a:cubicBezTo>
                  <a:cubicBezTo>
                    <a:pt x="1847" y="589"/>
                    <a:pt x="1577" y="720"/>
                    <a:pt x="1286" y="789"/>
                  </a:cubicBezTo>
                  <a:cubicBezTo>
                    <a:pt x="1164" y="819"/>
                    <a:pt x="1037" y="837"/>
                    <a:pt x="911" y="837"/>
                  </a:cubicBezTo>
                  <a:cubicBezTo>
                    <a:pt x="896" y="837"/>
                    <a:pt x="882" y="837"/>
                    <a:pt x="868" y="837"/>
                  </a:cubicBezTo>
                  <a:cubicBezTo>
                    <a:pt x="726" y="833"/>
                    <a:pt x="569" y="809"/>
                    <a:pt x="440" y="734"/>
                  </a:cubicBezTo>
                  <a:cubicBezTo>
                    <a:pt x="220" y="608"/>
                    <a:pt x="123" y="354"/>
                    <a:pt x="75" y="113"/>
                  </a:cubicBezTo>
                  <a:cubicBezTo>
                    <a:pt x="69" y="82"/>
                    <a:pt x="63" y="51"/>
                    <a:pt x="57" y="20"/>
                  </a:cubicBezTo>
                  <a:cubicBezTo>
                    <a:pt x="55" y="7"/>
                    <a:pt x="44" y="1"/>
                    <a:pt x="3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2560250" y="2317000"/>
              <a:ext cx="36550" cy="24850"/>
            </a:xfrm>
            <a:custGeom>
              <a:avLst/>
              <a:gdLst/>
              <a:ahLst/>
              <a:cxnLst/>
              <a:rect l="l" t="t" r="r" b="b"/>
              <a:pathLst>
                <a:path w="1462" h="994" extrusionOk="0">
                  <a:moveTo>
                    <a:pt x="59" y="78"/>
                  </a:moveTo>
                  <a:cubicBezTo>
                    <a:pt x="229" y="206"/>
                    <a:pt x="442" y="258"/>
                    <a:pt x="646" y="306"/>
                  </a:cubicBezTo>
                  <a:cubicBezTo>
                    <a:pt x="871" y="360"/>
                    <a:pt x="1106" y="420"/>
                    <a:pt x="1266" y="596"/>
                  </a:cubicBezTo>
                  <a:cubicBezTo>
                    <a:pt x="1343" y="680"/>
                    <a:pt x="1396" y="786"/>
                    <a:pt x="1399" y="901"/>
                  </a:cubicBezTo>
                  <a:cubicBezTo>
                    <a:pt x="1399" y="909"/>
                    <a:pt x="1402" y="916"/>
                    <a:pt x="1407" y="921"/>
                  </a:cubicBezTo>
                  <a:lnTo>
                    <a:pt x="1407" y="921"/>
                  </a:lnTo>
                  <a:cubicBezTo>
                    <a:pt x="1406" y="921"/>
                    <a:pt x="1406" y="921"/>
                    <a:pt x="1405" y="921"/>
                  </a:cubicBezTo>
                  <a:cubicBezTo>
                    <a:pt x="1353" y="921"/>
                    <a:pt x="1301" y="926"/>
                    <a:pt x="1248" y="927"/>
                  </a:cubicBezTo>
                  <a:cubicBezTo>
                    <a:pt x="1240" y="927"/>
                    <a:pt x="1233" y="927"/>
                    <a:pt x="1225" y="927"/>
                  </a:cubicBezTo>
                  <a:cubicBezTo>
                    <a:pt x="1172" y="927"/>
                    <a:pt x="1119" y="924"/>
                    <a:pt x="1067" y="917"/>
                  </a:cubicBezTo>
                  <a:cubicBezTo>
                    <a:pt x="946" y="901"/>
                    <a:pt x="827" y="867"/>
                    <a:pt x="716" y="814"/>
                  </a:cubicBezTo>
                  <a:cubicBezTo>
                    <a:pt x="505" y="715"/>
                    <a:pt x="330" y="558"/>
                    <a:pt x="202" y="364"/>
                  </a:cubicBezTo>
                  <a:cubicBezTo>
                    <a:pt x="166" y="311"/>
                    <a:pt x="135" y="256"/>
                    <a:pt x="108" y="198"/>
                  </a:cubicBezTo>
                  <a:cubicBezTo>
                    <a:pt x="90" y="160"/>
                    <a:pt x="72" y="119"/>
                    <a:pt x="59" y="78"/>
                  </a:cubicBezTo>
                  <a:close/>
                  <a:moveTo>
                    <a:pt x="25" y="1"/>
                  </a:moveTo>
                  <a:cubicBezTo>
                    <a:pt x="12" y="1"/>
                    <a:pt x="1" y="14"/>
                    <a:pt x="4" y="27"/>
                  </a:cubicBezTo>
                  <a:cubicBezTo>
                    <a:pt x="21" y="85"/>
                    <a:pt x="35" y="142"/>
                    <a:pt x="56" y="199"/>
                  </a:cubicBezTo>
                  <a:cubicBezTo>
                    <a:pt x="76" y="255"/>
                    <a:pt x="100" y="309"/>
                    <a:pt x="128" y="361"/>
                  </a:cubicBezTo>
                  <a:cubicBezTo>
                    <a:pt x="184" y="466"/>
                    <a:pt x="255" y="561"/>
                    <a:pt x="341" y="644"/>
                  </a:cubicBezTo>
                  <a:cubicBezTo>
                    <a:pt x="523" y="820"/>
                    <a:pt x="756" y="936"/>
                    <a:pt x="1005" y="976"/>
                  </a:cubicBezTo>
                  <a:cubicBezTo>
                    <a:pt x="1076" y="988"/>
                    <a:pt x="1148" y="994"/>
                    <a:pt x="1220" y="994"/>
                  </a:cubicBezTo>
                  <a:cubicBezTo>
                    <a:pt x="1292" y="994"/>
                    <a:pt x="1368" y="989"/>
                    <a:pt x="1437" y="962"/>
                  </a:cubicBezTo>
                  <a:cubicBezTo>
                    <a:pt x="1452" y="956"/>
                    <a:pt x="1455" y="937"/>
                    <a:pt x="1446" y="927"/>
                  </a:cubicBezTo>
                  <a:lnTo>
                    <a:pt x="1446" y="927"/>
                  </a:lnTo>
                  <a:cubicBezTo>
                    <a:pt x="1455" y="923"/>
                    <a:pt x="1461" y="914"/>
                    <a:pt x="1461" y="901"/>
                  </a:cubicBezTo>
                  <a:cubicBezTo>
                    <a:pt x="1452" y="677"/>
                    <a:pt x="1288" y="497"/>
                    <a:pt x="1099" y="395"/>
                  </a:cubicBezTo>
                  <a:cubicBezTo>
                    <a:pt x="880" y="276"/>
                    <a:pt x="628" y="244"/>
                    <a:pt x="391" y="174"/>
                  </a:cubicBezTo>
                  <a:cubicBezTo>
                    <a:pt x="264" y="137"/>
                    <a:pt x="140" y="85"/>
                    <a:pt x="34" y="4"/>
                  </a:cubicBezTo>
                  <a:cubicBezTo>
                    <a:pt x="31" y="2"/>
                    <a:pt x="28" y="1"/>
                    <a:pt x="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2580600" y="2330850"/>
              <a:ext cx="15875" cy="8300"/>
            </a:xfrm>
            <a:custGeom>
              <a:avLst/>
              <a:gdLst/>
              <a:ahLst/>
              <a:cxnLst/>
              <a:rect l="l" t="t" r="r" b="b"/>
              <a:pathLst>
                <a:path w="635" h="332" extrusionOk="0">
                  <a:moveTo>
                    <a:pt x="8" y="0"/>
                  </a:moveTo>
                  <a:cubicBezTo>
                    <a:pt x="3" y="0"/>
                    <a:pt x="0" y="6"/>
                    <a:pt x="5" y="9"/>
                  </a:cubicBezTo>
                  <a:cubicBezTo>
                    <a:pt x="54" y="39"/>
                    <a:pt x="103" y="72"/>
                    <a:pt x="153" y="101"/>
                  </a:cubicBezTo>
                  <a:cubicBezTo>
                    <a:pt x="203" y="129"/>
                    <a:pt x="254" y="158"/>
                    <a:pt x="305" y="185"/>
                  </a:cubicBezTo>
                  <a:cubicBezTo>
                    <a:pt x="356" y="213"/>
                    <a:pt x="406" y="238"/>
                    <a:pt x="456" y="264"/>
                  </a:cubicBezTo>
                  <a:cubicBezTo>
                    <a:pt x="482" y="277"/>
                    <a:pt x="509" y="291"/>
                    <a:pt x="536" y="303"/>
                  </a:cubicBezTo>
                  <a:cubicBezTo>
                    <a:pt x="549" y="310"/>
                    <a:pt x="562" y="316"/>
                    <a:pt x="576" y="322"/>
                  </a:cubicBezTo>
                  <a:cubicBezTo>
                    <a:pt x="590" y="328"/>
                    <a:pt x="600" y="330"/>
                    <a:pt x="615" y="332"/>
                  </a:cubicBezTo>
                  <a:cubicBezTo>
                    <a:pt x="615" y="332"/>
                    <a:pt x="616" y="332"/>
                    <a:pt x="617" y="332"/>
                  </a:cubicBezTo>
                  <a:cubicBezTo>
                    <a:pt x="630" y="332"/>
                    <a:pt x="634" y="312"/>
                    <a:pt x="626" y="303"/>
                  </a:cubicBezTo>
                  <a:cubicBezTo>
                    <a:pt x="606" y="282"/>
                    <a:pt x="580" y="270"/>
                    <a:pt x="555" y="255"/>
                  </a:cubicBezTo>
                  <a:cubicBezTo>
                    <a:pt x="531" y="242"/>
                    <a:pt x="506" y="230"/>
                    <a:pt x="482" y="219"/>
                  </a:cubicBezTo>
                  <a:cubicBezTo>
                    <a:pt x="430" y="192"/>
                    <a:pt x="379" y="165"/>
                    <a:pt x="327" y="140"/>
                  </a:cubicBezTo>
                  <a:cubicBezTo>
                    <a:pt x="274" y="115"/>
                    <a:pt x="224" y="91"/>
                    <a:pt x="172" y="67"/>
                  </a:cubicBezTo>
                  <a:cubicBezTo>
                    <a:pt x="121" y="44"/>
                    <a:pt x="64" y="23"/>
                    <a:pt x="10" y="1"/>
                  </a:cubicBezTo>
                  <a:cubicBezTo>
                    <a:pt x="9" y="1"/>
                    <a:pt x="9" y="0"/>
                    <a:pt x="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535400" y="2337750"/>
              <a:ext cx="38425" cy="17050"/>
            </a:xfrm>
            <a:custGeom>
              <a:avLst/>
              <a:gdLst/>
              <a:ahLst/>
              <a:cxnLst/>
              <a:rect l="l" t="t" r="r" b="b"/>
              <a:pathLst>
                <a:path w="1537" h="682" extrusionOk="0">
                  <a:moveTo>
                    <a:pt x="791" y="1"/>
                  </a:moveTo>
                  <a:cubicBezTo>
                    <a:pt x="663" y="1"/>
                    <a:pt x="534" y="25"/>
                    <a:pt x="411" y="45"/>
                  </a:cubicBezTo>
                  <a:cubicBezTo>
                    <a:pt x="308" y="63"/>
                    <a:pt x="204" y="78"/>
                    <a:pt x="100" y="78"/>
                  </a:cubicBezTo>
                  <a:cubicBezTo>
                    <a:pt x="79" y="78"/>
                    <a:pt x="57" y="77"/>
                    <a:pt x="36" y="76"/>
                  </a:cubicBezTo>
                  <a:cubicBezTo>
                    <a:pt x="35" y="76"/>
                    <a:pt x="35" y="76"/>
                    <a:pt x="34" y="76"/>
                  </a:cubicBezTo>
                  <a:cubicBezTo>
                    <a:pt x="13" y="76"/>
                    <a:pt x="0" y="101"/>
                    <a:pt x="11" y="119"/>
                  </a:cubicBezTo>
                  <a:cubicBezTo>
                    <a:pt x="119" y="307"/>
                    <a:pt x="283" y="462"/>
                    <a:pt x="476" y="560"/>
                  </a:cubicBezTo>
                  <a:cubicBezTo>
                    <a:pt x="632" y="639"/>
                    <a:pt x="807" y="681"/>
                    <a:pt x="981" y="681"/>
                  </a:cubicBezTo>
                  <a:cubicBezTo>
                    <a:pt x="1039" y="681"/>
                    <a:pt x="1096" y="677"/>
                    <a:pt x="1153" y="667"/>
                  </a:cubicBezTo>
                  <a:cubicBezTo>
                    <a:pt x="1286" y="646"/>
                    <a:pt x="1415" y="597"/>
                    <a:pt x="1528" y="526"/>
                  </a:cubicBezTo>
                  <a:cubicBezTo>
                    <a:pt x="1536" y="520"/>
                    <a:pt x="1531" y="509"/>
                    <a:pt x="1523" y="509"/>
                  </a:cubicBezTo>
                  <a:cubicBezTo>
                    <a:pt x="1522" y="509"/>
                    <a:pt x="1521" y="509"/>
                    <a:pt x="1520" y="510"/>
                  </a:cubicBezTo>
                  <a:cubicBezTo>
                    <a:pt x="1358" y="587"/>
                    <a:pt x="1177" y="630"/>
                    <a:pt x="997" y="630"/>
                  </a:cubicBezTo>
                  <a:cubicBezTo>
                    <a:pt x="946" y="630"/>
                    <a:pt x="895" y="627"/>
                    <a:pt x="845" y="620"/>
                  </a:cubicBezTo>
                  <a:cubicBezTo>
                    <a:pt x="636" y="591"/>
                    <a:pt x="438" y="498"/>
                    <a:pt x="281" y="359"/>
                  </a:cubicBezTo>
                  <a:cubicBezTo>
                    <a:pt x="206" y="293"/>
                    <a:pt x="142" y="218"/>
                    <a:pt x="88" y="135"/>
                  </a:cubicBezTo>
                  <a:lnTo>
                    <a:pt x="88" y="135"/>
                  </a:lnTo>
                  <a:cubicBezTo>
                    <a:pt x="95" y="135"/>
                    <a:pt x="101" y="135"/>
                    <a:pt x="107" y="135"/>
                  </a:cubicBezTo>
                  <a:cubicBezTo>
                    <a:pt x="300" y="135"/>
                    <a:pt x="490" y="85"/>
                    <a:pt x="683" y="69"/>
                  </a:cubicBezTo>
                  <a:cubicBezTo>
                    <a:pt x="715" y="66"/>
                    <a:pt x="747" y="65"/>
                    <a:pt x="778" y="65"/>
                  </a:cubicBezTo>
                  <a:cubicBezTo>
                    <a:pt x="851" y="65"/>
                    <a:pt x="923" y="73"/>
                    <a:pt x="992" y="95"/>
                  </a:cubicBezTo>
                  <a:cubicBezTo>
                    <a:pt x="1092" y="126"/>
                    <a:pt x="1170" y="182"/>
                    <a:pt x="1240" y="252"/>
                  </a:cubicBezTo>
                  <a:cubicBezTo>
                    <a:pt x="1279" y="291"/>
                    <a:pt x="1316" y="335"/>
                    <a:pt x="1351" y="379"/>
                  </a:cubicBezTo>
                  <a:cubicBezTo>
                    <a:pt x="1367" y="402"/>
                    <a:pt x="1384" y="424"/>
                    <a:pt x="1399" y="447"/>
                  </a:cubicBezTo>
                  <a:cubicBezTo>
                    <a:pt x="1409" y="459"/>
                    <a:pt x="1417" y="472"/>
                    <a:pt x="1427" y="484"/>
                  </a:cubicBezTo>
                  <a:cubicBezTo>
                    <a:pt x="1436" y="496"/>
                    <a:pt x="1451" y="504"/>
                    <a:pt x="1462" y="512"/>
                  </a:cubicBezTo>
                  <a:cubicBezTo>
                    <a:pt x="1466" y="515"/>
                    <a:pt x="1470" y="516"/>
                    <a:pt x="1474" y="516"/>
                  </a:cubicBezTo>
                  <a:cubicBezTo>
                    <a:pt x="1488" y="516"/>
                    <a:pt x="1502" y="500"/>
                    <a:pt x="1497" y="485"/>
                  </a:cubicBezTo>
                  <a:cubicBezTo>
                    <a:pt x="1495" y="473"/>
                    <a:pt x="1492" y="460"/>
                    <a:pt x="1486" y="449"/>
                  </a:cubicBezTo>
                  <a:cubicBezTo>
                    <a:pt x="1481" y="438"/>
                    <a:pt x="1472" y="427"/>
                    <a:pt x="1464" y="416"/>
                  </a:cubicBezTo>
                  <a:cubicBezTo>
                    <a:pt x="1448" y="395"/>
                    <a:pt x="1433" y="372"/>
                    <a:pt x="1416" y="352"/>
                  </a:cubicBezTo>
                  <a:cubicBezTo>
                    <a:pt x="1384" y="310"/>
                    <a:pt x="1351" y="269"/>
                    <a:pt x="1315" y="230"/>
                  </a:cubicBezTo>
                  <a:cubicBezTo>
                    <a:pt x="1242" y="154"/>
                    <a:pt x="1158" y="89"/>
                    <a:pt x="1059" y="48"/>
                  </a:cubicBezTo>
                  <a:cubicBezTo>
                    <a:pt x="973" y="13"/>
                    <a:pt x="882" y="1"/>
                    <a:pt x="79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2556800" y="2346000"/>
              <a:ext cx="16425" cy="5250"/>
            </a:xfrm>
            <a:custGeom>
              <a:avLst/>
              <a:gdLst/>
              <a:ahLst/>
              <a:cxnLst/>
              <a:rect l="l" t="t" r="r" b="b"/>
              <a:pathLst>
                <a:path w="657" h="210" extrusionOk="0">
                  <a:moveTo>
                    <a:pt x="10" y="0"/>
                  </a:moveTo>
                  <a:cubicBezTo>
                    <a:pt x="3" y="0"/>
                    <a:pt x="0" y="11"/>
                    <a:pt x="8" y="14"/>
                  </a:cubicBezTo>
                  <a:cubicBezTo>
                    <a:pt x="60" y="30"/>
                    <a:pt x="111" y="49"/>
                    <a:pt x="163" y="68"/>
                  </a:cubicBezTo>
                  <a:cubicBezTo>
                    <a:pt x="213" y="87"/>
                    <a:pt x="263" y="103"/>
                    <a:pt x="313" y="119"/>
                  </a:cubicBezTo>
                  <a:cubicBezTo>
                    <a:pt x="364" y="135"/>
                    <a:pt x="414" y="153"/>
                    <a:pt x="465" y="167"/>
                  </a:cubicBezTo>
                  <a:cubicBezTo>
                    <a:pt x="491" y="175"/>
                    <a:pt x="517" y="182"/>
                    <a:pt x="543" y="190"/>
                  </a:cubicBezTo>
                  <a:cubicBezTo>
                    <a:pt x="570" y="198"/>
                    <a:pt x="595" y="209"/>
                    <a:pt x="622" y="210"/>
                  </a:cubicBezTo>
                  <a:cubicBezTo>
                    <a:pt x="622" y="210"/>
                    <a:pt x="623" y="210"/>
                    <a:pt x="623" y="210"/>
                  </a:cubicBezTo>
                  <a:cubicBezTo>
                    <a:pt x="648" y="210"/>
                    <a:pt x="656" y="174"/>
                    <a:pt x="634" y="162"/>
                  </a:cubicBezTo>
                  <a:cubicBezTo>
                    <a:pt x="611" y="149"/>
                    <a:pt x="583" y="144"/>
                    <a:pt x="558" y="137"/>
                  </a:cubicBezTo>
                  <a:cubicBezTo>
                    <a:pt x="533" y="130"/>
                    <a:pt x="505" y="122"/>
                    <a:pt x="479" y="115"/>
                  </a:cubicBezTo>
                  <a:cubicBezTo>
                    <a:pt x="428" y="100"/>
                    <a:pt x="377" y="87"/>
                    <a:pt x="326" y="74"/>
                  </a:cubicBezTo>
                  <a:cubicBezTo>
                    <a:pt x="274" y="61"/>
                    <a:pt x="223" y="47"/>
                    <a:pt x="171" y="36"/>
                  </a:cubicBezTo>
                  <a:cubicBezTo>
                    <a:pt x="119" y="27"/>
                    <a:pt x="65" y="14"/>
                    <a:pt x="12" y="0"/>
                  </a:cubicBezTo>
                  <a:cubicBezTo>
                    <a:pt x="11" y="0"/>
                    <a:pt x="10" y="0"/>
                    <a:pt x="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2700650" y="2283200"/>
              <a:ext cx="17075" cy="51350"/>
            </a:xfrm>
            <a:custGeom>
              <a:avLst/>
              <a:gdLst/>
              <a:ahLst/>
              <a:cxnLst/>
              <a:rect l="l" t="t" r="r" b="b"/>
              <a:pathLst>
                <a:path w="683" h="2054" extrusionOk="0">
                  <a:moveTo>
                    <a:pt x="233" y="0"/>
                  </a:moveTo>
                  <a:cubicBezTo>
                    <a:pt x="217" y="0"/>
                    <a:pt x="200" y="10"/>
                    <a:pt x="195" y="27"/>
                  </a:cubicBezTo>
                  <a:cubicBezTo>
                    <a:pt x="103" y="321"/>
                    <a:pt x="26" y="622"/>
                    <a:pt x="12" y="931"/>
                  </a:cubicBezTo>
                  <a:cubicBezTo>
                    <a:pt x="1" y="1198"/>
                    <a:pt x="41" y="1471"/>
                    <a:pt x="156" y="1714"/>
                  </a:cubicBezTo>
                  <a:cubicBezTo>
                    <a:pt x="187" y="1777"/>
                    <a:pt x="222" y="1839"/>
                    <a:pt x="264" y="1897"/>
                  </a:cubicBezTo>
                  <a:cubicBezTo>
                    <a:pt x="305" y="1954"/>
                    <a:pt x="360" y="2007"/>
                    <a:pt x="418" y="2051"/>
                  </a:cubicBezTo>
                  <a:cubicBezTo>
                    <a:pt x="421" y="2053"/>
                    <a:pt x="423" y="2054"/>
                    <a:pt x="425" y="2054"/>
                  </a:cubicBezTo>
                  <a:cubicBezTo>
                    <a:pt x="435" y="2054"/>
                    <a:pt x="442" y="2038"/>
                    <a:pt x="435" y="2029"/>
                  </a:cubicBezTo>
                  <a:cubicBezTo>
                    <a:pt x="415" y="2004"/>
                    <a:pt x="398" y="1977"/>
                    <a:pt x="380" y="1951"/>
                  </a:cubicBezTo>
                  <a:cubicBezTo>
                    <a:pt x="362" y="1925"/>
                    <a:pt x="344" y="1902"/>
                    <a:pt x="328" y="1876"/>
                  </a:cubicBezTo>
                  <a:cubicBezTo>
                    <a:pt x="296" y="1824"/>
                    <a:pt x="262" y="1772"/>
                    <a:pt x="234" y="1716"/>
                  </a:cubicBezTo>
                  <a:cubicBezTo>
                    <a:pt x="179" y="1605"/>
                    <a:pt x="141" y="1486"/>
                    <a:pt x="116" y="1364"/>
                  </a:cubicBezTo>
                  <a:cubicBezTo>
                    <a:pt x="61" y="1091"/>
                    <a:pt x="83" y="809"/>
                    <a:pt x="139" y="537"/>
                  </a:cubicBezTo>
                  <a:cubicBezTo>
                    <a:pt x="166" y="402"/>
                    <a:pt x="201" y="268"/>
                    <a:pt x="241" y="135"/>
                  </a:cubicBezTo>
                  <a:lnTo>
                    <a:pt x="241" y="135"/>
                  </a:lnTo>
                  <a:cubicBezTo>
                    <a:pt x="352" y="342"/>
                    <a:pt x="459" y="552"/>
                    <a:pt x="529" y="777"/>
                  </a:cubicBezTo>
                  <a:cubicBezTo>
                    <a:pt x="606" y="1023"/>
                    <a:pt x="628" y="1282"/>
                    <a:pt x="568" y="1534"/>
                  </a:cubicBezTo>
                  <a:cubicBezTo>
                    <a:pt x="543" y="1645"/>
                    <a:pt x="503" y="1750"/>
                    <a:pt x="452" y="1850"/>
                  </a:cubicBezTo>
                  <a:lnTo>
                    <a:pt x="452" y="1850"/>
                  </a:lnTo>
                  <a:cubicBezTo>
                    <a:pt x="406" y="1637"/>
                    <a:pt x="385" y="1418"/>
                    <a:pt x="385" y="1200"/>
                  </a:cubicBezTo>
                  <a:cubicBezTo>
                    <a:pt x="385" y="1129"/>
                    <a:pt x="387" y="1057"/>
                    <a:pt x="392" y="986"/>
                  </a:cubicBezTo>
                  <a:cubicBezTo>
                    <a:pt x="394" y="965"/>
                    <a:pt x="378" y="954"/>
                    <a:pt x="362" y="954"/>
                  </a:cubicBezTo>
                  <a:cubicBezTo>
                    <a:pt x="345" y="954"/>
                    <a:pt x="328" y="965"/>
                    <a:pt x="327" y="986"/>
                  </a:cubicBezTo>
                  <a:cubicBezTo>
                    <a:pt x="309" y="1239"/>
                    <a:pt x="321" y="1494"/>
                    <a:pt x="362" y="1745"/>
                  </a:cubicBezTo>
                  <a:cubicBezTo>
                    <a:pt x="374" y="1816"/>
                    <a:pt x="388" y="1888"/>
                    <a:pt x="404" y="1959"/>
                  </a:cubicBezTo>
                  <a:cubicBezTo>
                    <a:pt x="408" y="1977"/>
                    <a:pt x="422" y="1985"/>
                    <a:pt x="437" y="1985"/>
                  </a:cubicBezTo>
                  <a:cubicBezTo>
                    <a:pt x="449" y="1985"/>
                    <a:pt x="462" y="1979"/>
                    <a:pt x="469" y="1968"/>
                  </a:cubicBezTo>
                  <a:cubicBezTo>
                    <a:pt x="611" y="1745"/>
                    <a:pt x="682" y="1475"/>
                    <a:pt x="679" y="1211"/>
                  </a:cubicBezTo>
                  <a:cubicBezTo>
                    <a:pt x="675" y="948"/>
                    <a:pt x="587" y="675"/>
                    <a:pt x="474" y="429"/>
                  </a:cubicBezTo>
                  <a:cubicBezTo>
                    <a:pt x="410" y="289"/>
                    <a:pt x="337" y="153"/>
                    <a:pt x="264" y="19"/>
                  </a:cubicBezTo>
                  <a:cubicBezTo>
                    <a:pt x="257" y="6"/>
                    <a:pt x="245" y="0"/>
                    <a:pt x="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669825" y="2294075"/>
              <a:ext cx="24050" cy="29750"/>
            </a:xfrm>
            <a:custGeom>
              <a:avLst/>
              <a:gdLst/>
              <a:ahLst/>
              <a:cxnLst/>
              <a:rect l="l" t="t" r="r" b="b"/>
              <a:pathLst>
                <a:path w="962" h="1190" extrusionOk="0">
                  <a:moveTo>
                    <a:pt x="58" y="71"/>
                  </a:moveTo>
                  <a:cubicBezTo>
                    <a:pt x="220" y="142"/>
                    <a:pt x="367" y="245"/>
                    <a:pt x="492" y="371"/>
                  </a:cubicBezTo>
                  <a:cubicBezTo>
                    <a:pt x="626" y="507"/>
                    <a:pt x="734" y="668"/>
                    <a:pt x="805" y="842"/>
                  </a:cubicBezTo>
                  <a:cubicBezTo>
                    <a:pt x="831" y="907"/>
                    <a:pt x="853" y="973"/>
                    <a:pt x="871" y="1040"/>
                  </a:cubicBezTo>
                  <a:lnTo>
                    <a:pt x="871" y="1040"/>
                  </a:lnTo>
                  <a:cubicBezTo>
                    <a:pt x="815" y="982"/>
                    <a:pt x="759" y="925"/>
                    <a:pt x="704" y="867"/>
                  </a:cubicBezTo>
                  <a:cubicBezTo>
                    <a:pt x="623" y="782"/>
                    <a:pt x="545" y="694"/>
                    <a:pt x="463" y="610"/>
                  </a:cubicBezTo>
                  <a:cubicBezTo>
                    <a:pt x="457" y="605"/>
                    <a:pt x="451" y="603"/>
                    <a:pt x="445" y="603"/>
                  </a:cubicBezTo>
                  <a:cubicBezTo>
                    <a:pt x="425" y="603"/>
                    <a:pt x="409" y="628"/>
                    <a:pt x="425" y="647"/>
                  </a:cubicBezTo>
                  <a:cubicBezTo>
                    <a:pt x="498" y="739"/>
                    <a:pt x="579" y="826"/>
                    <a:pt x="660" y="911"/>
                  </a:cubicBezTo>
                  <a:cubicBezTo>
                    <a:pt x="739" y="996"/>
                    <a:pt x="819" y="1080"/>
                    <a:pt x="900" y="1163"/>
                  </a:cubicBezTo>
                  <a:lnTo>
                    <a:pt x="900" y="1163"/>
                  </a:lnTo>
                  <a:cubicBezTo>
                    <a:pt x="815" y="1132"/>
                    <a:pt x="734" y="1092"/>
                    <a:pt x="657" y="1047"/>
                  </a:cubicBezTo>
                  <a:cubicBezTo>
                    <a:pt x="570" y="996"/>
                    <a:pt x="491" y="935"/>
                    <a:pt x="420" y="865"/>
                  </a:cubicBezTo>
                  <a:cubicBezTo>
                    <a:pt x="279" y="726"/>
                    <a:pt x="170" y="550"/>
                    <a:pt x="109" y="361"/>
                  </a:cubicBezTo>
                  <a:cubicBezTo>
                    <a:pt x="79" y="267"/>
                    <a:pt x="62" y="170"/>
                    <a:pt x="58" y="71"/>
                  </a:cubicBezTo>
                  <a:close/>
                  <a:moveTo>
                    <a:pt x="28" y="1"/>
                  </a:moveTo>
                  <a:cubicBezTo>
                    <a:pt x="13" y="1"/>
                    <a:pt x="1" y="15"/>
                    <a:pt x="1" y="29"/>
                  </a:cubicBezTo>
                  <a:cubicBezTo>
                    <a:pt x="1" y="239"/>
                    <a:pt x="60" y="446"/>
                    <a:pt x="165" y="627"/>
                  </a:cubicBezTo>
                  <a:cubicBezTo>
                    <a:pt x="270" y="808"/>
                    <a:pt x="423" y="961"/>
                    <a:pt x="601" y="1068"/>
                  </a:cubicBezTo>
                  <a:cubicBezTo>
                    <a:pt x="702" y="1129"/>
                    <a:pt x="810" y="1168"/>
                    <a:pt x="927" y="1190"/>
                  </a:cubicBezTo>
                  <a:cubicBezTo>
                    <a:pt x="927" y="1190"/>
                    <a:pt x="927" y="1190"/>
                    <a:pt x="928" y="1190"/>
                  </a:cubicBezTo>
                  <a:cubicBezTo>
                    <a:pt x="936" y="1190"/>
                    <a:pt x="939" y="1180"/>
                    <a:pt x="934" y="1175"/>
                  </a:cubicBezTo>
                  <a:lnTo>
                    <a:pt x="934" y="1175"/>
                  </a:lnTo>
                  <a:cubicBezTo>
                    <a:pt x="949" y="1170"/>
                    <a:pt x="962" y="1153"/>
                    <a:pt x="959" y="1134"/>
                  </a:cubicBezTo>
                  <a:cubicBezTo>
                    <a:pt x="927" y="939"/>
                    <a:pt x="852" y="751"/>
                    <a:pt x="743" y="585"/>
                  </a:cubicBezTo>
                  <a:cubicBezTo>
                    <a:pt x="635" y="419"/>
                    <a:pt x="495" y="274"/>
                    <a:pt x="332" y="161"/>
                  </a:cubicBezTo>
                  <a:cubicBezTo>
                    <a:pt x="239" y="96"/>
                    <a:pt x="140" y="43"/>
                    <a:pt x="37" y="2"/>
                  </a:cubicBezTo>
                  <a:cubicBezTo>
                    <a:pt x="34" y="1"/>
                    <a:pt x="31" y="1"/>
                    <a:pt x="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2708850" y="2326550"/>
              <a:ext cx="103925" cy="43425"/>
            </a:xfrm>
            <a:custGeom>
              <a:avLst/>
              <a:gdLst/>
              <a:ahLst/>
              <a:cxnLst/>
              <a:rect l="l" t="t" r="r" b="b"/>
              <a:pathLst>
                <a:path w="4157" h="1737" extrusionOk="0">
                  <a:moveTo>
                    <a:pt x="736" y="1010"/>
                  </a:moveTo>
                  <a:lnTo>
                    <a:pt x="736" y="1010"/>
                  </a:lnTo>
                  <a:cubicBezTo>
                    <a:pt x="736" y="1010"/>
                    <a:pt x="737" y="1010"/>
                    <a:pt x="737" y="1010"/>
                  </a:cubicBezTo>
                  <a:cubicBezTo>
                    <a:pt x="737" y="1010"/>
                    <a:pt x="736" y="1010"/>
                    <a:pt x="736" y="1010"/>
                  </a:cubicBezTo>
                  <a:close/>
                  <a:moveTo>
                    <a:pt x="557" y="1034"/>
                  </a:moveTo>
                  <a:cubicBezTo>
                    <a:pt x="556" y="1035"/>
                    <a:pt x="556" y="1035"/>
                    <a:pt x="556" y="1035"/>
                  </a:cubicBezTo>
                  <a:cubicBezTo>
                    <a:pt x="556" y="1035"/>
                    <a:pt x="556" y="1035"/>
                    <a:pt x="557" y="1034"/>
                  </a:cubicBezTo>
                  <a:close/>
                  <a:moveTo>
                    <a:pt x="431" y="1156"/>
                  </a:moveTo>
                  <a:cubicBezTo>
                    <a:pt x="431" y="1156"/>
                    <a:pt x="431" y="1156"/>
                    <a:pt x="430" y="1157"/>
                  </a:cubicBezTo>
                  <a:cubicBezTo>
                    <a:pt x="430" y="1158"/>
                    <a:pt x="430" y="1159"/>
                    <a:pt x="430" y="1159"/>
                  </a:cubicBezTo>
                  <a:cubicBezTo>
                    <a:pt x="430" y="1159"/>
                    <a:pt x="431" y="1157"/>
                    <a:pt x="431" y="1156"/>
                  </a:cubicBezTo>
                  <a:close/>
                  <a:moveTo>
                    <a:pt x="3723" y="0"/>
                  </a:moveTo>
                  <a:cubicBezTo>
                    <a:pt x="3682" y="0"/>
                    <a:pt x="3641" y="7"/>
                    <a:pt x="3604" y="21"/>
                  </a:cubicBezTo>
                  <a:cubicBezTo>
                    <a:pt x="3530" y="48"/>
                    <a:pt x="3468" y="99"/>
                    <a:pt x="3435" y="169"/>
                  </a:cubicBezTo>
                  <a:cubicBezTo>
                    <a:pt x="3395" y="254"/>
                    <a:pt x="3389" y="351"/>
                    <a:pt x="3410" y="442"/>
                  </a:cubicBezTo>
                  <a:cubicBezTo>
                    <a:pt x="3428" y="520"/>
                    <a:pt x="3470" y="596"/>
                    <a:pt x="3539" y="642"/>
                  </a:cubicBezTo>
                  <a:cubicBezTo>
                    <a:pt x="3574" y="663"/>
                    <a:pt x="3612" y="674"/>
                    <a:pt x="3650" y="674"/>
                  </a:cubicBezTo>
                  <a:cubicBezTo>
                    <a:pt x="3685" y="674"/>
                    <a:pt x="3721" y="665"/>
                    <a:pt x="3754" y="649"/>
                  </a:cubicBezTo>
                  <a:cubicBezTo>
                    <a:pt x="3813" y="619"/>
                    <a:pt x="3856" y="560"/>
                    <a:pt x="3848" y="491"/>
                  </a:cubicBezTo>
                  <a:cubicBezTo>
                    <a:pt x="3846" y="477"/>
                    <a:pt x="3835" y="470"/>
                    <a:pt x="3824" y="470"/>
                  </a:cubicBezTo>
                  <a:cubicBezTo>
                    <a:pt x="3814" y="470"/>
                    <a:pt x="3804" y="476"/>
                    <a:pt x="3804" y="491"/>
                  </a:cubicBezTo>
                  <a:lnTo>
                    <a:pt x="3804" y="492"/>
                  </a:lnTo>
                  <a:cubicBezTo>
                    <a:pt x="3800" y="554"/>
                    <a:pt x="3737" y="598"/>
                    <a:pt x="3679" y="605"/>
                  </a:cubicBezTo>
                  <a:cubicBezTo>
                    <a:pt x="3673" y="605"/>
                    <a:pt x="3667" y="606"/>
                    <a:pt x="3661" y="606"/>
                  </a:cubicBezTo>
                  <a:cubicBezTo>
                    <a:pt x="3602" y="606"/>
                    <a:pt x="3552" y="569"/>
                    <a:pt x="3522" y="517"/>
                  </a:cubicBezTo>
                  <a:cubicBezTo>
                    <a:pt x="3447" y="391"/>
                    <a:pt x="3461" y="186"/>
                    <a:pt x="3596" y="113"/>
                  </a:cubicBezTo>
                  <a:cubicBezTo>
                    <a:pt x="3634" y="94"/>
                    <a:pt x="3676" y="84"/>
                    <a:pt x="3719" y="84"/>
                  </a:cubicBezTo>
                  <a:cubicBezTo>
                    <a:pt x="3803" y="84"/>
                    <a:pt x="3889" y="120"/>
                    <a:pt x="3945" y="184"/>
                  </a:cubicBezTo>
                  <a:cubicBezTo>
                    <a:pt x="4053" y="306"/>
                    <a:pt x="4052" y="487"/>
                    <a:pt x="4005" y="632"/>
                  </a:cubicBezTo>
                  <a:cubicBezTo>
                    <a:pt x="4001" y="643"/>
                    <a:pt x="3997" y="652"/>
                    <a:pt x="3993" y="663"/>
                  </a:cubicBezTo>
                  <a:cubicBezTo>
                    <a:pt x="3992" y="666"/>
                    <a:pt x="3989" y="671"/>
                    <a:pt x="3988" y="674"/>
                  </a:cubicBezTo>
                  <a:lnTo>
                    <a:pt x="3988" y="674"/>
                  </a:lnTo>
                  <a:cubicBezTo>
                    <a:pt x="3987" y="677"/>
                    <a:pt x="3986" y="680"/>
                    <a:pt x="3986" y="681"/>
                  </a:cubicBezTo>
                  <a:cubicBezTo>
                    <a:pt x="3977" y="698"/>
                    <a:pt x="3969" y="715"/>
                    <a:pt x="3959" y="731"/>
                  </a:cubicBezTo>
                  <a:cubicBezTo>
                    <a:pt x="3943" y="763"/>
                    <a:pt x="3922" y="793"/>
                    <a:pt x="3901" y="821"/>
                  </a:cubicBezTo>
                  <a:cubicBezTo>
                    <a:pt x="3903" y="819"/>
                    <a:pt x="3904" y="818"/>
                    <a:pt x="3904" y="818"/>
                  </a:cubicBezTo>
                  <a:lnTo>
                    <a:pt x="3904" y="818"/>
                  </a:lnTo>
                  <a:cubicBezTo>
                    <a:pt x="3904" y="818"/>
                    <a:pt x="3900" y="823"/>
                    <a:pt x="3899" y="824"/>
                  </a:cubicBezTo>
                  <a:cubicBezTo>
                    <a:pt x="3896" y="827"/>
                    <a:pt x="3894" y="831"/>
                    <a:pt x="3892" y="834"/>
                  </a:cubicBezTo>
                  <a:cubicBezTo>
                    <a:pt x="3886" y="840"/>
                    <a:pt x="3880" y="847"/>
                    <a:pt x="3875" y="853"/>
                  </a:cubicBezTo>
                  <a:cubicBezTo>
                    <a:pt x="3862" y="868"/>
                    <a:pt x="3849" y="881"/>
                    <a:pt x="3836" y="894"/>
                  </a:cubicBezTo>
                  <a:cubicBezTo>
                    <a:pt x="3824" y="906"/>
                    <a:pt x="3811" y="918"/>
                    <a:pt x="3798" y="928"/>
                  </a:cubicBezTo>
                  <a:cubicBezTo>
                    <a:pt x="3790" y="934"/>
                    <a:pt x="3783" y="940"/>
                    <a:pt x="3776" y="946"/>
                  </a:cubicBezTo>
                  <a:cubicBezTo>
                    <a:pt x="3776" y="946"/>
                    <a:pt x="3776" y="946"/>
                    <a:pt x="3776" y="946"/>
                  </a:cubicBezTo>
                  <a:lnTo>
                    <a:pt x="3776" y="946"/>
                  </a:lnTo>
                  <a:cubicBezTo>
                    <a:pt x="3775" y="947"/>
                    <a:pt x="3774" y="948"/>
                    <a:pt x="3773" y="949"/>
                  </a:cubicBezTo>
                  <a:cubicBezTo>
                    <a:pt x="3768" y="952"/>
                    <a:pt x="3763" y="956"/>
                    <a:pt x="3758" y="959"/>
                  </a:cubicBezTo>
                  <a:cubicBezTo>
                    <a:pt x="3729" y="981"/>
                    <a:pt x="3698" y="1001"/>
                    <a:pt x="3664" y="1018"/>
                  </a:cubicBezTo>
                  <a:cubicBezTo>
                    <a:pt x="3649" y="1026"/>
                    <a:pt x="3633" y="1033"/>
                    <a:pt x="3618" y="1040"/>
                  </a:cubicBezTo>
                  <a:cubicBezTo>
                    <a:pt x="3614" y="1043"/>
                    <a:pt x="3611" y="1044"/>
                    <a:pt x="3606" y="1046"/>
                  </a:cubicBezTo>
                  <a:cubicBezTo>
                    <a:pt x="3604" y="1047"/>
                    <a:pt x="3599" y="1049"/>
                    <a:pt x="3599" y="1049"/>
                  </a:cubicBezTo>
                  <a:cubicBezTo>
                    <a:pt x="3599" y="1049"/>
                    <a:pt x="3600" y="1048"/>
                    <a:pt x="3604" y="1047"/>
                  </a:cubicBezTo>
                  <a:lnTo>
                    <a:pt x="3604" y="1047"/>
                  </a:lnTo>
                  <a:cubicBezTo>
                    <a:pt x="3594" y="1051"/>
                    <a:pt x="3585" y="1054"/>
                    <a:pt x="3575" y="1058"/>
                  </a:cubicBezTo>
                  <a:cubicBezTo>
                    <a:pt x="3541" y="1071"/>
                    <a:pt x="3506" y="1081"/>
                    <a:pt x="3472" y="1089"/>
                  </a:cubicBezTo>
                  <a:cubicBezTo>
                    <a:pt x="3454" y="1093"/>
                    <a:pt x="3437" y="1096"/>
                    <a:pt x="3420" y="1098"/>
                  </a:cubicBezTo>
                  <a:cubicBezTo>
                    <a:pt x="3417" y="1099"/>
                    <a:pt x="3414" y="1100"/>
                    <a:pt x="3410" y="1101"/>
                  </a:cubicBezTo>
                  <a:lnTo>
                    <a:pt x="3410" y="1101"/>
                  </a:lnTo>
                  <a:cubicBezTo>
                    <a:pt x="3411" y="1100"/>
                    <a:pt x="3411" y="1100"/>
                    <a:pt x="3411" y="1100"/>
                  </a:cubicBezTo>
                  <a:cubicBezTo>
                    <a:pt x="3410" y="1100"/>
                    <a:pt x="3409" y="1101"/>
                    <a:pt x="3405" y="1101"/>
                  </a:cubicBezTo>
                  <a:cubicBezTo>
                    <a:pt x="3407" y="1101"/>
                    <a:pt x="3408" y="1101"/>
                    <a:pt x="3410" y="1101"/>
                  </a:cubicBezTo>
                  <a:lnTo>
                    <a:pt x="3410" y="1101"/>
                  </a:lnTo>
                  <a:cubicBezTo>
                    <a:pt x="3408" y="1101"/>
                    <a:pt x="3404" y="1101"/>
                    <a:pt x="3403" y="1102"/>
                  </a:cubicBezTo>
                  <a:cubicBezTo>
                    <a:pt x="3393" y="1103"/>
                    <a:pt x="3382" y="1103"/>
                    <a:pt x="3373" y="1104"/>
                  </a:cubicBezTo>
                  <a:cubicBezTo>
                    <a:pt x="3353" y="1106"/>
                    <a:pt x="3332" y="1107"/>
                    <a:pt x="3312" y="1107"/>
                  </a:cubicBezTo>
                  <a:cubicBezTo>
                    <a:pt x="3295" y="1107"/>
                    <a:pt x="3279" y="1107"/>
                    <a:pt x="3262" y="1106"/>
                  </a:cubicBezTo>
                  <a:cubicBezTo>
                    <a:pt x="3254" y="1106"/>
                    <a:pt x="3246" y="1104"/>
                    <a:pt x="3237" y="1103"/>
                  </a:cubicBezTo>
                  <a:cubicBezTo>
                    <a:pt x="3233" y="1103"/>
                    <a:pt x="3217" y="1102"/>
                    <a:pt x="3218" y="1102"/>
                  </a:cubicBezTo>
                  <a:cubicBezTo>
                    <a:pt x="3218" y="1102"/>
                    <a:pt x="3220" y="1102"/>
                    <a:pt x="3223" y="1102"/>
                  </a:cubicBezTo>
                  <a:cubicBezTo>
                    <a:pt x="3204" y="1100"/>
                    <a:pt x="3185" y="1096"/>
                    <a:pt x="3167" y="1093"/>
                  </a:cubicBezTo>
                  <a:cubicBezTo>
                    <a:pt x="3131" y="1084"/>
                    <a:pt x="3097" y="1073"/>
                    <a:pt x="3063" y="1060"/>
                  </a:cubicBezTo>
                  <a:cubicBezTo>
                    <a:pt x="3063" y="1060"/>
                    <a:pt x="3060" y="1059"/>
                    <a:pt x="3057" y="1058"/>
                  </a:cubicBezTo>
                  <a:lnTo>
                    <a:pt x="3057" y="1058"/>
                  </a:lnTo>
                  <a:cubicBezTo>
                    <a:pt x="3057" y="1058"/>
                    <a:pt x="3057" y="1058"/>
                    <a:pt x="3058" y="1058"/>
                  </a:cubicBezTo>
                  <a:cubicBezTo>
                    <a:pt x="3055" y="1057"/>
                    <a:pt x="3054" y="1056"/>
                    <a:pt x="3054" y="1056"/>
                  </a:cubicBezTo>
                  <a:lnTo>
                    <a:pt x="3054" y="1056"/>
                  </a:lnTo>
                  <a:cubicBezTo>
                    <a:pt x="3054" y="1056"/>
                    <a:pt x="3055" y="1057"/>
                    <a:pt x="3057" y="1058"/>
                  </a:cubicBezTo>
                  <a:lnTo>
                    <a:pt x="3057" y="1058"/>
                  </a:lnTo>
                  <a:cubicBezTo>
                    <a:pt x="3054" y="1057"/>
                    <a:pt x="3051" y="1056"/>
                    <a:pt x="3048" y="1053"/>
                  </a:cubicBezTo>
                  <a:cubicBezTo>
                    <a:pt x="3040" y="1050"/>
                    <a:pt x="3031" y="1046"/>
                    <a:pt x="3023" y="1041"/>
                  </a:cubicBezTo>
                  <a:cubicBezTo>
                    <a:pt x="3004" y="1033"/>
                    <a:pt x="2986" y="1022"/>
                    <a:pt x="2968" y="1012"/>
                  </a:cubicBezTo>
                  <a:cubicBezTo>
                    <a:pt x="2934" y="993"/>
                    <a:pt x="2903" y="970"/>
                    <a:pt x="2871" y="947"/>
                  </a:cubicBezTo>
                  <a:cubicBezTo>
                    <a:pt x="2870" y="947"/>
                    <a:pt x="2866" y="944"/>
                    <a:pt x="2867" y="944"/>
                  </a:cubicBezTo>
                  <a:lnTo>
                    <a:pt x="2867" y="944"/>
                  </a:lnTo>
                  <a:cubicBezTo>
                    <a:pt x="2867" y="944"/>
                    <a:pt x="2868" y="944"/>
                    <a:pt x="2871" y="946"/>
                  </a:cubicBezTo>
                  <a:cubicBezTo>
                    <a:pt x="2866" y="943"/>
                    <a:pt x="2862" y="940"/>
                    <a:pt x="2858" y="937"/>
                  </a:cubicBezTo>
                  <a:cubicBezTo>
                    <a:pt x="2850" y="931"/>
                    <a:pt x="2843" y="925"/>
                    <a:pt x="2836" y="919"/>
                  </a:cubicBezTo>
                  <a:cubicBezTo>
                    <a:pt x="2821" y="906"/>
                    <a:pt x="2806" y="893"/>
                    <a:pt x="2792" y="880"/>
                  </a:cubicBezTo>
                  <a:cubicBezTo>
                    <a:pt x="2734" y="826"/>
                    <a:pt x="2680" y="769"/>
                    <a:pt x="2628" y="709"/>
                  </a:cubicBezTo>
                  <a:cubicBezTo>
                    <a:pt x="2523" y="592"/>
                    <a:pt x="2423" y="467"/>
                    <a:pt x="2307" y="358"/>
                  </a:cubicBezTo>
                  <a:cubicBezTo>
                    <a:pt x="2179" y="238"/>
                    <a:pt x="2033" y="147"/>
                    <a:pt x="1865" y="93"/>
                  </a:cubicBezTo>
                  <a:cubicBezTo>
                    <a:pt x="1739" y="53"/>
                    <a:pt x="1607" y="35"/>
                    <a:pt x="1474" y="35"/>
                  </a:cubicBezTo>
                  <a:cubicBezTo>
                    <a:pt x="1239" y="35"/>
                    <a:pt x="1002" y="91"/>
                    <a:pt x="787" y="179"/>
                  </a:cubicBezTo>
                  <a:cubicBezTo>
                    <a:pt x="616" y="249"/>
                    <a:pt x="452" y="341"/>
                    <a:pt x="315" y="469"/>
                  </a:cubicBezTo>
                  <a:cubicBezTo>
                    <a:pt x="179" y="599"/>
                    <a:pt x="79" y="761"/>
                    <a:pt x="39" y="943"/>
                  </a:cubicBezTo>
                  <a:cubicBezTo>
                    <a:pt x="1" y="1118"/>
                    <a:pt x="19" y="1309"/>
                    <a:pt x="119" y="1461"/>
                  </a:cubicBezTo>
                  <a:cubicBezTo>
                    <a:pt x="208" y="1598"/>
                    <a:pt x="356" y="1705"/>
                    <a:pt x="520" y="1730"/>
                  </a:cubicBezTo>
                  <a:cubicBezTo>
                    <a:pt x="548" y="1735"/>
                    <a:pt x="577" y="1737"/>
                    <a:pt x="605" y="1737"/>
                  </a:cubicBezTo>
                  <a:cubicBezTo>
                    <a:pt x="657" y="1737"/>
                    <a:pt x="708" y="1729"/>
                    <a:pt x="756" y="1710"/>
                  </a:cubicBezTo>
                  <a:cubicBezTo>
                    <a:pt x="827" y="1683"/>
                    <a:pt x="890" y="1639"/>
                    <a:pt x="939" y="1582"/>
                  </a:cubicBezTo>
                  <a:cubicBezTo>
                    <a:pt x="1034" y="1471"/>
                    <a:pt x="1086" y="1317"/>
                    <a:pt x="1050" y="1172"/>
                  </a:cubicBezTo>
                  <a:cubicBezTo>
                    <a:pt x="1017" y="1039"/>
                    <a:pt x="909" y="941"/>
                    <a:pt x="776" y="918"/>
                  </a:cubicBezTo>
                  <a:cubicBezTo>
                    <a:pt x="750" y="913"/>
                    <a:pt x="723" y="911"/>
                    <a:pt x="696" y="911"/>
                  </a:cubicBezTo>
                  <a:cubicBezTo>
                    <a:pt x="596" y="911"/>
                    <a:pt x="493" y="944"/>
                    <a:pt x="421" y="1014"/>
                  </a:cubicBezTo>
                  <a:cubicBezTo>
                    <a:pt x="401" y="1033"/>
                    <a:pt x="382" y="1057"/>
                    <a:pt x="369" y="1082"/>
                  </a:cubicBezTo>
                  <a:cubicBezTo>
                    <a:pt x="361" y="1095"/>
                    <a:pt x="354" y="1110"/>
                    <a:pt x="350" y="1125"/>
                  </a:cubicBezTo>
                  <a:cubicBezTo>
                    <a:pt x="347" y="1132"/>
                    <a:pt x="346" y="1138"/>
                    <a:pt x="344" y="1144"/>
                  </a:cubicBezTo>
                  <a:cubicBezTo>
                    <a:pt x="342" y="1148"/>
                    <a:pt x="341" y="1152"/>
                    <a:pt x="341" y="1157"/>
                  </a:cubicBezTo>
                  <a:lnTo>
                    <a:pt x="340" y="1167"/>
                  </a:lnTo>
                  <a:cubicBezTo>
                    <a:pt x="340" y="1165"/>
                    <a:pt x="340" y="1164"/>
                    <a:pt x="340" y="1164"/>
                  </a:cubicBezTo>
                  <a:cubicBezTo>
                    <a:pt x="340" y="1164"/>
                    <a:pt x="340" y="1166"/>
                    <a:pt x="339" y="1169"/>
                  </a:cubicBezTo>
                  <a:cubicBezTo>
                    <a:pt x="334" y="1191"/>
                    <a:pt x="345" y="1214"/>
                    <a:pt x="369" y="1221"/>
                  </a:cubicBezTo>
                  <a:cubicBezTo>
                    <a:pt x="372" y="1222"/>
                    <a:pt x="375" y="1222"/>
                    <a:pt x="378" y="1222"/>
                  </a:cubicBezTo>
                  <a:cubicBezTo>
                    <a:pt x="396" y="1222"/>
                    <a:pt x="417" y="1211"/>
                    <a:pt x="420" y="1191"/>
                  </a:cubicBezTo>
                  <a:cubicBezTo>
                    <a:pt x="422" y="1184"/>
                    <a:pt x="425" y="1176"/>
                    <a:pt x="427" y="1169"/>
                  </a:cubicBezTo>
                  <a:cubicBezTo>
                    <a:pt x="427" y="1166"/>
                    <a:pt x="428" y="1163"/>
                    <a:pt x="429" y="1159"/>
                  </a:cubicBezTo>
                  <a:cubicBezTo>
                    <a:pt x="431" y="1156"/>
                    <a:pt x="431" y="1155"/>
                    <a:pt x="431" y="1155"/>
                  </a:cubicBezTo>
                  <a:lnTo>
                    <a:pt x="431" y="1155"/>
                  </a:lnTo>
                  <a:cubicBezTo>
                    <a:pt x="431" y="1155"/>
                    <a:pt x="431" y="1155"/>
                    <a:pt x="431" y="1156"/>
                  </a:cubicBezTo>
                  <a:lnTo>
                    <a:pt x="431" y="1156"/>
                  </a:lnTo>
                  <a:cubicBezTo>
                    <a:pt x="437" y="1142"/>
                    <a:pt x="445" y="1129"/>
                    <a:pt x="453" y="1118"/>
                  </a:cubicBezTo>
                  <a:cubicBezTo>
                    <a:pt x="454" y="1115"/>
                    <a:pt x="461" y="1106"/>
                    <a:pt x="461" y="1106"/>
                  </a:cubicBezTo>
                  <a:lnTo>
                    <a:pt x="461" y="1106"/>
                  </a:lnTo>
                  <a:cubicBezTo>
                    <a:pt x="461" y="1106"/>
                    <a:pt x="460" y="1107"/>
                    <a:pt x="459" y="1108"/>
                  </a:cubicBezTo>
                  <a:cubicBezTo>
                    <a:pt x="464" y="1102"/>
                    <a:pt x="467" y="1097"/>
                    <a:pt x="472" y="1093"/>
                  </a:cubicBezTo>
                  <a:cubicBezTo>
                    <a:pt x="477" y="1088"/>
                    <a:pt x="482" y="1083"/>
                    <a:pt x="486" y="1079"/>
                  </a:cubicBezTo>
                  <a:cubicBezTo>
                    <a:pt x="489" y="1077"/>
                    <a:pt x="491" y="1075"/>
                    <a:pt x="494" y="1072"/>
                  </a:cubicBezTo>
                  <a:cubicBezTo>
                    <a:pt x="494" y="1071"/>
                    <a:pt x="501" y="1067"/>
                    <a:pt x="501" y="1067"/>
                  </a:cubicBezTo>
                  <a:lnTo>
                    <a:pt x="501" y="1067"/>
                  </a:lnTo>
                  <a:cubicBezTo>
                    <a:pt x="501" y="1067"/>
                    <a:pt x="500" y="1067"/>
                    <a:pt x="498" y="1069"/>
                  </a:cubicBezTo>
                  <a:cubicBezTo>
                    <a:pt x="509" y="1062"/>
                    <a:pt x="520" y="1053"/>
                    <a:pt x="532" y="1047"/>
                  </a:cubicBezTo>
                  <a:cubicBezTo>
                    <a:pt x="536" y="1044"/>
                    <a:pt x="542" y="1041"/>
                    <a:pt x="548" y="1038"/>
                  </a:cubicBezTo>
                  <a:cubicBezTo>
                    <a:pt x="552" y="1037"/>
                    <a:pt x="555" y="1034"/>
                    <a:pt x="560" y="1033"/>
                  </a:cubicBezTo>
                  <a:lnTo>
                    <a:pt x="560" y="1033"/>
                  </a:lnTo>
                  <a:cubicBezTo>
                    <a:pt x="559" y="1034"/>
                    <a:pt x="558" y="1034"/>
                    <a:pt x="557" y="1034"/>
                  </a:cubicBezTo>
                  <a:lnTo>
                    <a:pt x="557" y="1034"/>
                  </a:lnTo>
                  <a:cubicBezTo>
                    <a:pt x="559" y="1034"/>
                    <a:pt x="563" y="1032"/>
                    <a:pt x="564" y="1032"/>
                  </a:cubicBezTo>
                  <a:cubicBezTo>
                    <a:pt x="576" y="1027"/>
                    <a:pt x="589" y="1022"/>
                    <a:pt x="602" y="1019"/>
                  </a:cubicBezTo>
                  <a:cubicBezTo>
                    <a:pt x="609" y="1016"/>
                    <a:pt x="617" y="1015"/>
                    <a:pt x="624" y="1014"/>
                  </a:cubicBezTo>
                  <a:cubicBezTo>
                    <a:pt x="628" y="1013"/>
                    <a:pt x="630" y="1013"/>
                    <a:pt x="634" y="1012"/>
                  </a:cubicBezTo>
                  <a:cubicBezTo>
                    <a:pt x="635" y="1012"/>
                    <a:pt x="641" y="1011"/>
                    <a:pt x="644" y="1010"/>
                  </a:cubicBezTo>
                  <a:lnTo>
                    <a:pt x="644" y="1010"/>
                  </a:lnTo>
                  <a:cubicBezTo>
                    <a:pt x="643" y="1011"/>
                    <a:pt x="642" y="1011"/>
                    <a:pt x="642" y="1011"/>
                  </a:cubicBezTo>
                  <a:cubicBezTo>
                    <a:pt x="642" y="1011"/>
                    <a:pt x="643" y="1011"/>
                    <a:pt x="645" y="1010"/>
                  </a:cubicBezTo>
                  <a:cubicBezTo>
                    <a:pt x="646" y="1010"/>
                    <a:pt x="646" y="1010"/>
                    <a:pt x="646" y="1010"/>
                  </a:cubicBezTo>
                  <a:lnTo>
                    <a:pt x="646" y="1010"/>
                  </a:lnTo>
                  <a:cubicBezTo>
                    <a:pt x="646" y="1010"/>
                    <a:pt x="645" y="1010"/>
                    <a:pt x="644" y="1010"/>
                  </a:cubicBezTo>
                  <a:lnTo>
                    <a:pt x="644" y="1010"/>
                  </a:lnTo>
                  <a:cubicBezTo>
                    <a:pt x="647" y="1010"/>
                    <a:pt x="651" y="1009"/>
                    <a:pt x="651" y="1009"/>
                  </a:cubicBezTo>
                  <a:lnTo>
                    <a:pt x="660" y="1008"/>
                  </a:lnTo>
                  <a:lnTo>
                    <a:pt x="684" y="1008"/>
                  </a:lnTo>
                  <a:cubicBezTo>
                    <a:pt x="688" y="1008"/>
                    <a:pt x="692" y="1008"/>
                    <a:pt x="697" y="1008"/>
                  </a:cubicBezTo>
                  <a:cubicBezTo>
                    <a:pt x="707" y="1008"/>
                    <a:pt x="718" y="1008"/>
                    <a:pt x="729" y="1009"/>
                  </a:cubicBezTo>
                  <a:cubicBezTo>
                    <a:pt x="731" y="1009"/>
                    <a:pt x="733" y="1010"/>
                    <a:pt x="734" y="1010"/>
                  </a:cubicBezTo>
                  <a:lnTo>
                    <a:pt x="734" y="1010"/>
                  </a:lnTo>
                  <a:cubicBezTo>
                    <a:pt x="733" y="1010"/>
                    <a:pt x="732" y="1010"/>
                    <a:pt x="732" y="1010"/>
                  </a:cubicBezTo>
                  <a:lnTo>
                    <a:pt x="732" y="1010"/>
                  </a:lnTo>
                  <a:cubicBezTo>
                    <a:pt x="732" y="1010"/>
                    <a:pt x="733" y="1010"/>
                    <a:pt x="736" y="1010"/>
                  </a:cubicBezTo>
                  <a:lnTo>
                    <a:pt x="736" y="1010"/>
                  </a:lnTo>
                  <a:cubicBezTo>
                    <a:pt x="735" y="1010"/>
                    <a:pt x="735" y="1010"/>
                    <a:pt x="734" y="1010"/>
                  </a:cubicBezTo>
                  <a:lnTo>
                    <a:pt x="734" y="1010"/>
                  </a:lnTo>
                  <a:cubicBezTo>
                    <a:pt x="737" y="1010"/>
                    <a:pt x="740" y="1010"/>
                    <a:pt x="741" y="1010"/>
                  </a:cubicBezTo>
                  <a:cubicBezTo>
                    <a:pt x="747" y="1012"/>
                    <a:pt x="754" y="1013"/>
                    <a:pt x="761" y="1015"/>
                  </a:cubicBezTo>
                  <a:cubicBezTo>
                    <a:pt x="776" y="1018"/>
                    <a:pt x="790" y="1022"/>
                    <a:pt x="804" y="1027"/>
                  </a:cubicBezTo>
                  <a:cubicBezTo>
                    <a:pt x="808" y="1028"/>
                    <a:pt x="811" y="1029"/>
                    <a:pt x="816" y="1032"/>
                  </a:cubicBezTo>
                  <a:cubicBezTo>
                    <a:pt x="814" y="1031"/>
                    <a:pt x="810" y="1029"/>
                    <a:pt x="811" y="1029"/>
                  </a:cubicBezTo>
                  <a:lnTo>
                    <a:pt x="811" y="1029"/>
                  </a:lnTo>
                  <a:cubicBezTo>
                    <a:pt x="811" y="1029"/>
                    <a:pt x="812" y="1030"/>
                    <a:pt x="815" y="1031"/>
                  </a:cubicBezTo>
                  <a:cubicBezTo>
                    <a:pt x="821" y="1034"/>
                    <a:pt x="827" y="1037"/>
                    <a:pt x="833" y="1040"/>
                  </a:cubicBezTo>
                  <a:cubicBezTo>
                    <a:pt x="847" y="1047"/>
                    <a:pt x="859" y="1056"/>
                    <a:pt x="871" y="1064"/>
                  </a:cubicBezTo>
                  <a:cubicBezTo>
                    <a:pt x="869" y="1062"/>
                    <a:pt x="868" y="1062"/>
                    <a:pt x="868" y="1062"/>
                  </a:cubicBezTo>
                  <a:lnTo>
                    <a:pt x="868" y="1062"/>
                  </a:lnTo>
                  <a:cubicBezTo>
                    <a:pt x="868" y="1062"/>
                    <a:pt x="877" y="1069"/>
                    <a:pt x="879" y="1071"/>
                  </a:cubicBezTo>
                  <a:cubicBezTo>
                    <a:pt x="885" y="1076"/>
                    <a:pt x="891" y="1082"/>
                    <a:pt x="896" y="1087"/>
                  </a:cubicBezTo>
                  <a:cubicBezTo>
                    <a:pt x="900" y="1093"/>
                    <a:pt x="905" y="1098"/>
                    <a:pt x="910" y="1104"/>
                  </a:cubicBezTo>
                  <a:cubicBezTo>
                    <a:pt x="914" y="1109"/>
                    <a:pt x="917" y="1114"/>
                    <a:pt x="919" y="1119"/>
                  </a:cubicBezTo>
                  <a:cubicBezTo>
                    <a:pt x="924" y="1126"/>
                    <a:pt x="928" y="1132"/>
                    <a:pt x="931" y="1139"/>
                  </a:cubicBezTo>
                  <a:cubicBezTo>
                    <a:pt x="934" y="1143"/>
                    <a:pt x="935" y="1145"/>
                    <a:pt x="936" y="1148"/>
                  </a:cubicBezTo>
                  <a:cubicBezTo>
                    <a:pt x="936" y="1148"/>
                    <a:pt x="937" y="1151"/>
                    <a:pt x="939" y="1153"/>
                  </a:cubicBezTo>
                  <a:lnTo>
                    <a:pt x="939" y="1153"/>
                  </a:lnTo>
                  <a:cubicBezTo>
                    <a:pt x="946" y="1170"/>
                    <a:pt x="950" y="1187"/>
                    <a:pt x="954" y="1203"/>
                  </a:cubicBezTo>
                  <a:cubicBezTo>
                    <a:pt x="956" y="1209"/>
                    <a:pt x="957" y="1217"/>
                    <a:pt x="958" y="1223"/>
                  </a:cubicBezTo>
                  <a:lnTo>
                    <a:pt x="958" y="1223"/>
                  </a:lnTo>
                  <a:cubicBezTo>
                    <a:pt x="958" y="1225"/>
                    <a:pt x="959" y="1228"/>
                    <a:pt x="959" y="1229"/>
                  </a:cubicBezTo>
                  <a:cubicBezTo>
                    <a:pt x="960" y="1233"/>
                    <a:pt x="960" y="1236"/>
                    <a:pt x="960" y="1241"/>
                  </a:cubicBezTo>
                  <a:cubicBezTo>
                    <a:pt x="961" y="1258"/>
                    <a:pt x="961" y="1276"/>
                    <a:pt x="960" y="1292"/>
                  </a:cubicBezTo>
                  <a:cubicBezTo>
                    <a:pt x="960" y="1297"/>
                    <a:pt x="960" y="1302"/>
                    <a:pt x="959" y="1307"/>
                  </a:cubicBezTo>
                  <a:cubicBezTo>
                    <a:pt x="959" y="1307"/>
                    <a:pt x="959" y="1309"/>
                    <a:pt x="958" y="1310"/>
                  </a:cubicBezTo>
                  <a:lnTo>
                    <a:pt x="958" y="1310"/>
                  </a:lnTo>
                  <a:cubicBezTo>
                    <a:pt x="957" y="1316"/>
                    <a:pt x="956" y="1324"/>
                    <a:pt x="955" y="1330"/>
                  </a:cubicBezTo>
                  <a:cubicBezTo>
                    <a:pt x="952" y="1348"/>
                    <a:pt x="947" y="1365"/>
                    <a:pt x="941" y="1382"/>
                  </a:cubicBezTo>
                  <a:cubicBezTo>
                    <a:pt x="939" y="1390"/>
                    <a:pt x="935" y="1398"/>
                    <a:pt x="931" y="1407"/>
                  </a:cubicBezTo>
                  <a:cubicBezTo>
                    <a:pt x="931" y="1408"/>
                    <a:pt x="930" y="1409"/>
                    <a:pt x="930" y="1409"/>
                  </a:cubicBezTo>
                  <a:cubicBezTo>
                    <a:pt x="930" y="1409"/>
                    <a:pt x="932" y="1405"/>
                    <a:pt x="932" y="1405"/>
                  </a:cubicBezTo>
                  <a:lnTo>
                    <a:pt x="932" y="1405"/>
                  </a:lnTo>
                  <a:cubicBezTo>
                    <a:pt x="932" y="1405"/>
                    <a:pt x="932" y="1406"/>
                    <a:pt x="930" y="1410"/>
                  </a:cubicBezTo>
                  <a:cubicBezTo>
                    <a:pt x="928" y="1415"/>
                    <a:pt x="925" y="1419"/>
                    <a:pt x="923" y="1423"/>
                  </a:cubicBezTo>
                  <a:cubicBezTo>
                    <a:pt x="916" y="1440"/>
                    <a:pt x="906" y="1455"/>
                    <a:pt x="897" y="1470"/>
                  </a:cubicBezTo>
                  <a:cubicBezTo>
                    <a:pt x="892" y="1477"/>
                    <a:pt x="889" y="1484"/>
                    <a:pt x="884" y="1490"/>
                  </a:cubicBezTo>
                  <a:cubicBezTo>
                    <a:pt x="882" y="1492"/>
                    <a:pt x="880" y="1494"/>
                    <a:pt x="879" y="1496"/>
                  </a:cubicBezTo>
                  <a:lnTo>
                    <a:pt x="879" y="1496"/>
                  </a:lnTo>
                  <a:cubicBezTo>
                    <a:pt x="878" y="1497"/>
                    <a:pt x="873" y="1503"/>
                    <a:pt x="873" y="1503"/>
                  </a:cubicBezTo>
                  <a:cubicBezTo>
                    <a:pt x="861" y="1517"/>
                    <a:pt x="849" y="1530"/>
                    <a:pt x="836" y="1542"/>
                  </a:cubicBezTo>
                  <a:cubicBezTo>
                    <a:pt x="811" y="1566"/>
                    <a:pt x="795" y="1579"/>
                    <a:pt x="761" y="1597"/>
                  </a:cubicBezTo>
                  <a:cubicBezTo>
                    <a:pt x="754" y="1601"/>
                    <a:pt x="746" y="1604"/>
                    <a:pt x="739" y="1608"/>
                  </a:cubicBezTo>
                  <a:cubicBezTo>
                    <a:pt x="737" y="1609"/>
                    <a:pt x="736" y="1609"/>
                    <a:pt x="735" y="1610"/>
                  </a:cubicBezTo>
                  <a:lnTo>
                    <a:pt x="735" y="1610"/>
                  </a:lnTo>
                  <a:cubicBezTo>
                    <a:pt x="735" y="1610"/>
                    <a:pt x="734" y="1610"/>
                    <a:pt x="734" y="1610"/>
                  </a:cubicBezTo>
                  <a:cubicBezTo>
                    <a:pt x="730" y="1612"/>
                    <a:pt x="726" y="1614"/>
                    <a:pt x="722" y="1615"/>
                  </a:cubicBezTo>
                  <a:cubicBezTo>
                    <a:pt x="705" y="1621"/>
                    <a:pt x="687" y="1626"/>
                    <a:pt x="668" y="1629"/>
                  </a:cubicBezTo>
                  <a:cubicBezTo>
                    <a:pt x="650" y="1633"/>
                    <a:pt x="627" y="1635"/>
                    <a:pt x="602" y="1635"/>
                  </a:cubicBezTo>
                  <a:cubicBezTo>
                    <a:pt x="588" y="1635"/>
                    <a:pt x="573" y="1634"/>
                    <a:pt x="559" y="1633"/>
                  </a:cubicBezTo>
                  <a:cubicBezTo>
                    <a:pt x="546" y="1632"/>
                    <a:pt x="533" y="1629"/>
                    <a:pt x="514" y="1624"/>
                  </a:cubicBezTo>
                  <a:cubicBezTo>
                    <a:pt x="495" y="1621"/>
                    <a:pt x="476" y="1614"/>
                    <a:pt x="457" y="1608"/>
                  </a:cubicBezTo>
                  <a:cubicBezTo>
                    <a:pt x="446" y="1604"/>
                    <a:pt x="442" y="1602"/>
                    <a:pt x="438" y="1601"/>
                  </a:cubicBezTo>
                  <a:cubicBezTo>
                    <a:pt x="429" y="1596"/>
                    <a:pt x="421" y="1592"/>
                    <a:pt x="413" y="1589"/>
                  </a:cubicBezTo>
                  <a:cubicBezTo>
                    <a:pt x="395" y="1579"/>
                    <a:pt x="377" y="1568"/>
                    <a:pt x="360" y="1558"/>
                  </a:cubicBezTo>
                  <a:cubicBezTo>
                    <a:pt x="300" y="1518"/>
                    <a:pt x="242" y="1460"/>
                    <a:pt x="204" y="1398"/>
                  </a:cubicBezTo>
                  <a:cubicBezTo>
                    <a:pt x="118" y="1258"/>
                    <a:pt x="109" y="1083"/>
                    <a:pt x="156" y="922"/>
                  </a:cubicBezTo>
                  <a:cubicBezTo>
                    <a:pt x="204" y="753"/>
                    <a:pt x="309" y="611"/>
                    <a:pt x="446" y="498"/>
                  </a:cubicBezTo>
                  <a:cubicBezTo>
                    <a:pt x="583" y="385"/>
                    <a:pt x="746" y="305"/>
                    <a:pt x="909" y="248"/>
                  </a:cubicBezTo>
                  <a:cubicBezTo>
                    <a:pt x="1080" y="187"/>
                    <a:pt x="1256" y="150"/>
                    <a:pt x="1436" y="145"/>
                  </a:cubicBezTo>
                  <a:cubicBezTo>
                    <a:pt x="1449" y="145"/>
                    <a:pt x="1463" y="145"/>
                    <a:pt x="1476" y="145"/>
                  </a:cubicBezTo>
                  <a:cubicBezTo>
                    <a:pt x="1641" y="145"/>
                    <a:pt x="1800" y="172"/>
                    <a:pt x="1945" y="241"/>
                  </a:cubicBezTo>
                  <a:cubicBezTo>
                    <a:pt x="1987" y="260"/>
                    <a:pt x="2026" y="281"/>
                    <a:pt x="2064" y="306"/>
                  </a:cubicBezTo>
                  <a:cubicBezTo>
                    <a:pt x="2080" y="316"/>
                    <a:pt x="2095" y="326"/>
                    <a:pt x="2109" y="337"/>
                  </a:cubicBezTo>
                  <a:cubicBezTo>
                    <a:pt x="2116" y="343"/>
                    <a:pt x="2125" y="348"/>
                    <a:pt x="2132" y="354"/>
                  </a:cubicBezTo>
                  <a:cubicBezTo>
                    <a:pt x="2130" y="352"/>
                    <a:pt x="2129" y="352"/>
                    <a:pt x="2129" y="352"/>
                  </a:cubicBezTo>
                  <a:lnTo>
                    <a:pt x="2129" y="352"/>
                  </a:lnTo>
                  <a:cubicBezTo>
                    <a:pt x="2129" y="352"/>
                    <a:pt x="2138" y="358"/>
                    <a:pt x="2138" y="358"/>
                  </a:cubicBezTo>
                  <a:cubicBezTo>
                    <a:pt x="2143" y="362"/>
                    <a:pt x="2146" y="366"/>
                    <a:pt x="2151" y="369"/>
                  </a:cubicBezTo>
                  <a:cubicBezTo>
                    <a:pt x="2213" y="420"/>
                    <a:pt x="2269" y="476"/>
                    <a:pt x="2323" y="535"/>
                  </a:cubicBezTo>
                  <a:cubicBezTo>
                    <a:pt x="2431" y="652"/>
                    <a:pt x="2528" y="778"/>
                    <a:pt x="2638" y="893"/>
                  </a:cubicBezTo>
                  <a:cubicBezTo>
                    <a:pt x="2748" y="1007"/>
                    <a:pt x="2877" y="1112"/>
                    <a:pt x="3027" y="1173"/>
                  </a:cubicBezTo>
                  <a:cubicBezTo>
                    <a:pt x="3116" y="1210"/>
                    <a:pt x="3211" y="1226"/>
                    <a:pt x="3306" y="1226"/>
                  </a:cubicBezTo>
                  <a:cubicBezTo>
                    <a:pt x="3364" y="1226"/>
                    <a:pt x="3421" y="1220"/>
                    <a:pt x="3478" y="1209"/>
                  </a:cubicBezTo>
                  <a:cubicBezTo>
                    <a:pt x="3776" y="1147"/>
                    <a:pt x="4053" y="920"/>
                    <a:pt x="4120" y="614"/>
                  </a:cubicBezTo>
                  <a:cubicBezTo>
                    <a:pt x="4157" y="444"/>
                    <a:pt x="4132" y="250"/>
                    <a:pt x="4008" y="119"/>
                  </a:cubicBezTo>
                  <a:cubicBezTo>
                    <a:pt x="3937" y="44"/>
                    <a:pt x="3829" y="0"/>
                    <a:pt x="37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2748250" y="2332925"/>
              <a:ext cx="28100" cy="38175"/>
            </a:xfrm>
            <a:custGeom>
              <a:avLst/>
              <a:gdLst/>
              <a:ahLst/>
              <a:cxnLst/>
              <a:rect l="l" t="t" r="r" b="b"/>
              <a:pathLst>
                <a:path w="1124" h="1527" extrusionOk="0">
                  <a:moveTo>
                    <a:pt x="481" y="0"/>
                  </a:moveTo>
                  <a:cubicBezTo>
                    <a:pt x="470" y="0"/>
                    <a:pt x="463" y="14"/>
                    <a:pt x="471" y="24"/>
                  </a:cubicBezTo>
                  <a:cubicBezTo>
                    <a:pt x="495" y="49"/>
                    <a:pt x="515" y="76"/>
                    <a:pt x="540" y="100"/>
                  </a:cubicBezTo>
                  <a:cubicBezTo>
                    <a:pt x="564" y="125"/>
                    <a:pt x="588" y="150"/>
                    <a:pt x="612" y="175"/>
                  </a:cubicBezTo>
                  <a:cubicBezTo>
                    <a:pt x="658" y="225"/>
                    <a:pt x="703" y="276"/>
                    <a:pt x="744" y="329"/>
                  </a:cubicBezTo>
                  <a:cubicBezTo>
                    <a:pt x="827" y="439"/>
                    <a:pt x="897" y="559"/>
                    <a:pt x="953" y="685"/>
                  </a:cubicBezTo>
                  <a:cubicBezTo>
                    <a:pt x="1008" y="811"/>
                    <a:pt x="1064" y="958"/>
                    <a:pt x="1037" y="1096"/>
                  </a:cubicBezTo>
                  <a:cubicBezTo>
                    <a:pt x="1015" y="1204"/>
                    <a:pt x="946" y="1299"/>
                    <a:pt x="856" y="1361"/>
                  </a:cubicBezTo>
                  <a:cubicBezTo>
                    <a:pt x="779" y="1414"/>
                    <a:pt x="686" y="1446"/>
                    <a:pt x="593" y="1446"/>
                  </a:cubicBezTo>
                  <a:cubicBezTo>
                    <a:pt x="576" y="1446"/>
                    <a:pt x="559" y="1445"/>
                    <a:pt x="542" y="1443"/>
                  </a:cubicBezTo>
                  <a:cubicBezTo>
                    <a:pt x="432" y="1429"/>
                    <a:pt x="324" y="1368"/>
                    <a:pt x="245" y="1285"/>
                  </a:cubicBezTo>
                  <a:cubicBezTo>
                    <a:pt x="168" y="1202"/>
                    <a:pt x="112" y="1092"/>
                    <a:pt x="97" y="979"/>
                  </a:cubicBezTo>
                  <a:cubicBezTo>
                    <a:pt x="84" y="876"/>
                    <a:pt x="105" y="759"/>
                    <a:pt x="169" y="678"/>
                  </a:cubicBezTo>
                  <a:cubicBezTo>
                    <a:pt x="203" y="636"/>
                    <a:pt x="243" y="608"/>
                    <a:pt x="293" y="595"/>
                  </a:cubicBezTo>
                  <a:cubicBezTo>
                    <a:pt x="311" y="590"/>
                    <a:pt x="330" y="588"/>
                    <a:pt x="349" y="588"/>
                  </a:cubicBezTo>
                  <a:cubicBezTo>
                    <a:pt x="386" y="588"/>
                    <a:pt x="423" y="596"/>
                    <a:pt x="457" y="611"/>
                  </a:cubicBezTo>
                  <a:cubicBezTo>
                    <a:pt x="577" y="667"/>
                    <a:pt x="643" y="790"/>
                    <a:pt x="659" y="917"/>
                  </a:cubicBezTo>
                  <a:cubicBezTo>
                    <a:pt x="663" y="951"/>
                    <a:pt x="668" y="984"/>
                    <a:pt x="674" y="1017"/>
                  </a:cubicBezTo>
                  <a:cubicBezTo>
                    <a:pt x="675" y="1031"/>
                    <a:pt x="688" y="1038"/>
                    <a:pt x="700" y="1038"/>
                  </a:cubicBezTo>
                  <a:cubicBezTo>
                    <a:pt x="713" y="1038"/>
                    <a:pt x="727" y="1031"/>
                    <a:pt x="730" y="1017"/>
                  </a:cubicBezTo>
                  <a:cubicBezTo>
                    <a:pt x="745" y="942"/>
                    <a:pt x="733" y="864"/>
                    <a:pt x="708" y="792"/>
                  </a:cubicBezTo>
                  <a:cubicBezTo>
                    <a:pt x="683" y="720"/>
                    <a:pt x="646" y="655"/>
                    <a:pt x="590" y="606"/>
                  </a:cubicBezTo>
                  <a:cubicBezTo>
                    <a:pt x="523" y="545"/>
                    <a:pt x="434" y="508"/>
                    <a:pt x="345" y="508"/>
                  </a:cubicBezTo>
                  <a:cubicBezTo>
                    <a:pt x="296" y="508"/>
                    <a:pt x="246" y="519"/>
                    <a:pt x="200" y="545"/>
                  </a:cubicBezTo>
                  <a:cubicBezTo>
                    <a:pt x="88" y="609"/>
                    <a:pt x="31" y="736"/>
                    <a:pt x="16" y="859"/>
                  </a:cubicBezTo>
                  <a:cubicBezTo>
                    <a:pt x="0" y="981"/>
                    <a:pt x="36" y="1121"/>
                    <a:pt x="103" y="1231"/>
                  </a:cubicBezTo>
                  <a:cubicBezTo>
                    <a:pt x="169" y="1342"/>
                    <a:pt x="277" y="1438"/>
                    <a:pt x="402" y="1490"/>
                  </a:cubicBezTo>
                  <a:cubicBezTo>
                    <a:pt x="464" y="1514"/>
                    <a:pt x="529" y="1527"/>
                    <a:pt x="592" y="1527"/>
                  </a:cubicBezTo>
                  <a:cubicBezTo>
                    <a:pt x="657" y="1527"/>
                    <a:pt x="721" y="1514"/>
                    <a:pt x="783" y="1490"/>
                  </a:cubicBezTo>
                  <a:cubicBezTo>
                    <a:pt x="904" y="1441"/>
                    <a:pt x="1008" y="1354"/>
                    <a:pt x="1067" y="1238"/>
                  </a:cubicBezTo>
                  <a:cubicBezTo>
                    <a:pt x="1098" y="1179"/>
                    <a:pt x="1116" y="1115"/>
                    <a:pt x="1120" y="1048"/>
                  </a:cubicBezTo>
                  <a:cubicBezTo>
                    <a:pt x="1123" y="964"/>
                    <a:pt x="1104" y="878"/>
                    <a:pt x="1078" y="798"/>
                  </a:cubicBezTo>
                  <a:cubicBezTo>
                    <a:pt x="1029" y="655"/>
                    <a:pt x="962" y="516"/>
                    <a:pt x="877" y="393"/>
                  </a:cubicBezTo>
                  <a:cubicBezTo>
                    <a:pt x="791" y="268"/>
                    <a:pt x="695" y="155"/>
                    <a:pt x="580" y="61"/>
                  </a:cubicBezTo>
                  <a:cubicBezTo>
                    <a:pt x="551" y="38"/>
                    <a:pt x="520" y="20"/>
                    <a:pt x="488" y="2"/>
                  </a:cubicBezTo>
                  <a:cubicBezTo>
                    <a:pt x="486" y="1"/>
                    <a:pt x="483" y="0"/>
                    <a:pt x="48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97525" y="2344400"/>
              <a:ext cx="95625" cy="23250"/>
            </a:xfrm>
            <a:custGeom>
              <a:avLst/>
              <a:gdLst/>
              <a:ahLst/>
              <a:cxnLst/>
              <a:rect l="l" t="t" r="r" b="b"/>
              <a:pathLst>
                <a:path w="3825" h="930" extrusionOk="0">
                  <a:moveTo>
                    <a:pt x="3793" y="1"/>
                  </a:moveTo>
                  <a:cubicBezTo>
                    <a:pt x="3781" y="1"/>
                    <a:pt x="3770" y="7"/>
                    <a:pt x="3768" y="22"/>
                  </a:cubicBezTo>
                  <a:cubicBezTo>
                    <a:pt x="3727" y="264"/>
                    <a:pt x="3656" y="524"/>
                    <a:pt x="3458" y="685"/>
                  </a:cubicBezTo>
                  <a:cubicBezTo>
                    <a:pt x="3350" y="775"/>
                    <a:pt x="3206" y="815"/>
                    <a:pt x="3067" y="831"/>
                  </a:cubicBezTo>
                  <a:cubicBezTo>
                    <a:pt x="3021" y="835"/>
                    <a:pt x="2974" y="838"/>
                    <a:pt x="2927" y="838"/>
                  </a:cubicBezTo>
                  <a:cubicBezTo>
                    <a:pt x="2832" y="838"/>
                    <a:pt x="2735" y="828"/>
                    <a:pt x="2641" y="812"/>
                  </a:cubicBezTo>
                  <a:cubicBezTo>
                    <a:pt x="2349" y="758"/>
                    <a:pt x="2076" y="636"/>
                    <a:pt x="1812" y="506"/>
                  </a:cubicBezTo>
                  <a:cubicBezTo>
                    <a:pt x="1677" y="440"/>
                    <a:pt x="1544" y="371"/>
                    <a:pt x="1408" y="307"/>
                  </a:cubicBezTo>
                  <a:cubicBezTo>
                    <a:pt x="1264" y="238"/>
                    <a:pt x="1118" y="167"/>
                    <a:pt x="958" y="145"/>
                  </a:cubicBezTo>
                  <a:cubicBezTo>
                    <a:pt x="925" y="141"/>
                    <a:pt x="892" y="139"/>
                    <a:pt x="858" y="139"/>
                  </a:cubicBezTo>
                  <a:cubicBezTo>
                    <a:pt x="741" y="139"/>
                    <a:pt x="625" y="164"/>
                    <a:pt x="514" y="204"/>
                  </a:cubicBezTo>
                  <a:cubicBezTo>
                    <a:pt x="372" y="255"/>
                    <a:pt x="227" y="329"/>
                    <a:pt x="102" y="419"/>
                  </a:cubicBezTo>
                  <a:cubicBezTo>
                    <a:pt x="72" y="442"/>
                    <a:pt x="42" y="464"/>
                    <a:pt x="13" y="487"/>
                  </a:cubicBezTo>
                  <a:cubicBezTo>
                    <a:pt x="0" y="497"/>
                    <a:pt x="12" y="512"/>
                    <a:pt x="25" y="512"/>
                  </a:cubicBezTo>
                  <a:cubicBezTo>
                    <a:pt x="27" y="512"/>
                    <a:pt x="29" y="512"/>
                    <a:pt x="32" y="511"/>
                  </a:cubicBezTo>
                  <a:cubicBezTo>
                    <a:pt x="173" y="446"/>
                    <a:pt x="309" y="365"/>
                    <a:pt x="453" y="307"/>
                  </a:cubicBezTo>
                  <a:cubicBezTo>
                    <a:pt x="578" y="255"/>
                    <a:pt x="713" y="218"/>
                    <a:pt x="849" y="218"/>
                  </a:cubicBezTo>
                  <a:cubicBezTo>
                    <a:pt x="862" y="218"/>
                    <a:pt x="876" y="218"/>
                    <a:pt x="889" y="219"/>
                  </a:cubicBezTo>
                  <a:cubicBezTo>
                    <a:pt x="1047" y="226"/>
                    <a:pt x="1192" y="294"/>
                    <a:pt x="1332" y="361"/>
                  </a:cubicBezTo>
                  <a:cubicBezTo>
                    <a:pt x="1472" y="427"/>
                    <a:pt x="1603" y="495"/>
                    <a:pt x="1739" y="563"/>
                  </a:cubicBezTo>
                  <a:cubicBezTo>
                    <a:pt x="2007" y="696"/>
                    <a:pt x="2283" y="827"/>
                    <a:pt x="2577" y="891"/>
                  </a:cubicBezTo>
                  <a:cubicBezTo>
                    <a:pt x="2689" y="915"/>
                    <a:pt x="2804" y="929"/>
                    <a:pt x="2919" y="929"/>
                  </a:cubicBezTo>
                  <a:cubicBezTo>
                    <a:pt x="2952" y="929"/>
                    <a:pt x="2985" y="928"/>
                    <a:pt x="3018" y="926"/>
                  </a:cubicBezTo>
                  <a:cubicBezTo>
                    <a:pt x="3167" y="914"/>
                    <a:pt x="3330" y="881"/>
                    <a:pt x="3459" y="795"/>
                  </a:cubicBezTo>
                  <a:cubicBezTo>
                    <a:pt x="3683" y="647"/>
                    <a:pt x="3788" y="380"/>
                    <a:pt x="3819" y="123"/>
                  </a:cubicBezTo>
                  <a:cubicBezTo>
                    <a:pt x="3822" y="92"/>
                    <a:pt x="3823" y="60"/>
                    <a:pt x="3825" y="29"/>
                  </a:cubicBezTo>
                  <a:cubicBezTo>
                    <a:pt x="3825" y="11"/>
                    <a:pt x="3808" y="1"/>
                    <a:pt x="37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2821600" y="2317000"/>
              <a:ext cx="36525" cy="24850"/>
            </a:xfrm>
            <a:custGeom>
              <a:avLst/>
              <a:gdLst/>
              <a:ahLst/>
              <a:cxnLst/>
              <a:rect l="l" t="t" r="r" b="b"/>
              <a:pathLst>
                <a:path w="1461" h="994" extrusionOk="0">
                  <a:moveTo>
                    <a:pt x="1403" y="77"/>
                  </a:moveTo>
                  <a:lnTo>
                    <a:pt x="1403" y="77"/>
                  </a:lnTo>
                  <a:cubicBezTo>
                    <a:pt x="1376" y="165"/>
                    <a:pt x="1330" y="250"/>
                    <a:pt x="1283" y="328"/>
                  </a:cubicBezTo>
                  <a:cubicBezTo>
                    <a:pt x="1225" y="423"/>
                    <a:pt x="1152" y="513"/>
                    <a:pt x="1071" y="591"/>
                  </a:cubicBezTo>
                  <a:cubicBezTo>
                    <a:pt x="899" y="758"/>
                    <a:pt x="677" y="868"/>
                    <a:pt x="442" y="909"/>
                  </a:cubicBezTo>
                  <a:cubicBezTo>
                    <a:pt x="374" y="921"/>
                    <a:pt x="306" y="927"/>
                    <a:pt x="238" y="927"/>
                  </a:cubicBezTo>
                  <a:cubicBezTo>
                    <a:pt x="179" y="927"/>
                    <a:pt x="117" y="921"/>
                    <a:pt x="56" y="921"/>
                  </a:cubicBezTo>
                  <a:cubicBezTo>
                    <a:pt x="55" y="921"/>
                    <a:pt x="55" y="921"/>
                    <a:pt x="54" y="921"/>
                  </a:cubicBezTo>
                  <a:lnTo>
                    <a:pt x="54" y="921"/>
                  </a:lnTo>
                  <a:cubicBezTo>
                    <a:pt x="59" y="916"/>
                    <a:pt x="62" y="909"/>
                    <a:pt x="62" y="901"/>
                  </a:cubicBezTo>
                  <a:cubicBezTo>
                    <a:pt x="68" y="687"/>
                    <a:pt x="239" y="519"/>
                    <a:pt x="421" y="431"/>
                  </a:cubicBezTo>
                  <a:cubicBezTo>
                    <a:pt x="640" y="325"/>
                    <a:pt x="887" y="304"/>
                    <a:pt x="1114" y="224"/>
                  </a:cubicBezTo>
                  <a:cubicBezTo>
                    <a:pt x="1218" y="188"/>
                    <a:pt x="1316" y="142"/>
                    <a:pt x="1403" y="77"/>
                  </a:cubicBezTo>
                  <a:close/>
                  <a:moveTo>
                    <a:pt x="1437" y="1"/>
                  </a:moveTo>
                  <a:cubicBezTo>
                    <a:pt x="1434" y="1"/>
                    <a:pt x="1431" y="2"/>
                    <a:pt x="1428" y="4"/>
                  </a:cubicBezTo>
                  <a:cubicBezTo>
                    <a:pt x="1234" y="150"/>
                    <a:pt x="990" y="197"/>
                    <a:pt x="759" y="254"/>
                  </a:cubicBezTo>
                  <a:cubicBezTo>
                    <a:pt x="530" y="312"/>
                    <a:pt x="293" y="388"/>
                    <a:pt x="136" y="574"/>
                  </a:cubicBezTo>
                  <a:cubicBezTo>
                    <a:pt x="57" y="665"/>
                    <a:pt x="5" y="779"/>
                    <a:pt x="1" y="901"/>
                  </a:cubicBezTo>
                  <a:cubicBezTo>
                    <a:pt x="1" y="914"/>
                    <a:pt x="7" y="923"/>
                    <a:pt x="16" y="927"/>
                  </a:cubicBezTo>
                  <a:lnTo>
                    <a:pt x="16" y="927"/>
                  </a:lnTo>
                  <a:cubicBezTo>
                    <a:pt x="6" y="937"/>
                    <a:pt x="9" y="956"/>
                    <a:pt x="24" y="962"/>
                  </a:cubicBezTo>
                  <a:cubicBezTo>
                    <a:pt x="86" y="986"/>
                    <a:pt x="151" y="991"/>
                    <a:pt x="217" y="993"/>
                  </a:cubicBezTo>
                  <a:cubicBezTo>
                    <a:pt x="230" y="993"/>
                    <a:pt x="243" y="993"/>
                    <a:pt x="256" y="993"/>
                  </a:cubicBezTo>
                  <a:cubicBezTo>
                    <a:pt x="308" y="993"/>
                    <a:pt x="357" y="990"/>
                    <a:pt x="407" y="983"/>
                  </a:cubicBezTo>
                  <a:cubicBezTo>
                    <a:pt x="536" y="966"/>
                    <a:pt x="661" y="932"/>
                    <a:pt x="778" y="878"/>
                  </a:cubicBezTo>
                  <a:cubicBezTo>
                    <a:pt x="998" y="779"/>
                    <a:pt x="1191" y="607"/>
                    <a:pt x="1313" y="399"/>
                  </a:cubicBezTo>
                  <a:cubicBezTo>
                    <a:pt x="1346" y="342"/>
                    <a:pt x="1374" y="281"/>
                    <a:pt x="1398" y="220"/>
                  </a:cubicBezTo>
                  <a:cubicBezTo>
                    <a:pt x="1422" y="159"/>
                    <a:pt x="1439" y="92"/>
                    <a:pt x="1458" y="27"/>
                  </a:cubicBezTo>
                  <a:cubicBezTo>
                    <a:pt x="1461" y="14"/>
                    <a:pt x="1449" y="1"/>
                    <a:pt x="14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2821925" y="2330850"/>
              <a:ext cx="15850" cy="8300"/>
            </a:xfrm>
            <a:custGeom>
              <a:avLst/>
              <a:gdLst/>
              <a:ahLst/>
              <a:cxnLst/>
              <a:rect l="l" t="t" r="r" b="b"/>
              <a:pathLst>
                <a:path w="634" h="332" extrusionOk="0">
                  <a:moveTo>
                    <a:pt x="627" y="0"/>
                  </a:moveTo>
                  <a:cubicBezTo>
                    <a:pt x="626" y="0"/>
                    <a:pt x="626" y="1"/>
                    <a:pt x="625" y="1"/>
                  </a:cubicBezTo>
                  <a:cubicBezTo>
                    <a:pt x="571" y="23"/>
                    <a:pt x="518" y="44"/>
                    <a:pt x="466" y="66"/>
                  </a:cubicBezTo>
                  <a:cubicBezTo>
                    <a:pt x="413" y="89"/>
                    <a:pt x="360" y="115"/>
                    <a:pt x="307" y="140"/>
                  </a:cubicBezTo>
                  <a:cubicBezTo>
                    <a:pt x="256" y="165"/>
                    <a:pt x="206" y="191"/>
                    <a:pt x="155" y="216"/>
                  </a:cubicBezTo>
                  <a:cubicBezTo>
                    <a:pt x="130" y="229"/>
                    <a:pt x="105" y="242"/>
                    <a:pt x="80" y="255"/>
                  </a:cubicBezTo>
                  <a:cubicBezTo>
                    <a:pt x="55" y="270"/>
                    <a:pt x="29" y="282"/>
                    <a:pt x="9" y="303"/>
                  </a:cubicBezTo>
                  <a:cubicBezTo>
                    <a:pt x="1" y="312"/>
                    <a:pt x="5" y="332"/>
                    <a:pt x="18" y="332"/>
                  </a:cubicBezTo>
                  <a:cubicBezTo>
                    <a:pt x="19" y="332"/>
                    <a:pt x="20" y="332"/>
                    <a:pt x="21" y="332"/>
                  </a:cubicBezTo>
                  <a:cubicBezTo>
                    <a:pt x="34" y="330"/>
                    <a:pt x="46" y="328"/>
                    <a:pt x="59" y="322"/>
                  </a:cubicBezTo>
                  <a:cubicBezTo>
                    <a:pt x="72" y="316"/>
                    <a:pt x="86" y="310"/>
                    <a:pt x="99" y="303"/>
                  </a:cubicBezTo>
                  <a:cubicBezTo>
                    <a:pt x="124" y="291"/>
                    <a:pt x="150" y="278"/>
                    <a:pt x="175" y="265"/>
                  </a:cubicBezTo>
                  <a:cubicBezTo>
                    <a:pt x="226" y="239"/>
                    <a:pt x="279" y="213"/>
                    <a:pt x="330" y="185"/>
                  </a:cubicBezTo>
                  <a:cubicBezTo>
                    <a:pt x="381" y="158"/>
                    <a:pt x="430" y="131"/>
                    <a:pt x="479" y="102"/>
                  </a:cubicBezTo>
                  <a:cubicBezTo>
                    <a:pt x="527" y="75"/>
                    <a:pt x="579" y="40"/>
                    <a:pt x="630" y="9"/>
                  </a:cubicBezTo>
                  <a:cubicBezTo>
                    <a:pt x="634" y="6"/>
                    <a:pt x="631" y="0"/>
                    <a:pt x="6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2844550" y="2337775"/>
              <a:ext cx="38450" cy="17000"/>
            </a:xfrm>
            <a:custGeom>
              <a:avLst/>
              <a:gdLst/>
              <a:ahLst/>
              <a:cxnLst/>
              <a:rect l="l" t="t" r="r" b="b"/>
              <a:pathLst>
                <a:path w="1538" h="680" extrusionOk="0">
                  <a:moveTo>
                    <a:pt x="754" y="1"/>
                  </a:moveTo>
                  <a:cubicBezTo>
                    <a:pt x="673" y="1"/>
                    <a:pt x="592" y="10"/>
                    <a:pt x="516" y="34"/>
                  </a:cubicBezTo>
                  <a:cubicBezTo>
                    <a:pt x="414" y="68"/>
                    <a:pt x="327" y="127"/>
                    <a:pt x="252" y="201"/>
                  </a:cubicBezTo>
                  <a:cubicBezTo>
                    <a:pt x="210" y="241"/>
                    <a:pt x="172" y="285"/>
                    <a:pt x="136" y="332"/>
                  </a:cubicBezTo>
                  <a:cubicBezTo>
                    <a:pt x="117" y="356"/>
                    <a:pt x="98" y="381"/>
                    <a:pt x="80" y="406"/>
                  </a:cubicBezTo>
                  <a:cubicBezTo>
                    <a:pt x="72" y="416"/>
                    <a:pt x="64" y="428"/>
                    <a:pt x="55" y="439"/>
                  </a:cubicBezTo>
                  <a:cubicBezTo>
                    <a:pt x="47" y="453"/>
                    <a:pt x="44" y="469"/>
                    <a:pt x="40" y="484"/>
                  </a:cubicBezTo>
                  <a:cubicBezTo>
                    <a:pt x="36" y="499"/>
                    <a:pt x="49" y="515"/>
                    <a:pt x="63" y="515"/>
                  </a:cubicBezTo>
                  <a:cubicBezTo>
                    <a:pt x="67" y="515"/>
                    <a:pt x="71" y="514"/>
                    <a:pt x="75" y="511"/>
                  </a:cubicBezTo>
                  <a:cubicBezTo>
                    <a:pt x="84" y="504"/>
                    <a:pt x="95" y="498"/>
                    <a:pt x="103" y="491"/>
                  </a:cubicBezTo>
                  <a:cubicBezTo>
                    <a:pt x="115" y="481"/>
                    <a:pt x="122" y="467"/>
                    <a:pt x="130" y="456"/>
                  </a:cubicBezTo>
                  <a:cubicBezTo>
                    <a:pt x="145" y="435"/>
                    <a:pt x="160" y="415"/>
                    <a:pt x="174" y="395"/>
                  </a:cubicBezTo>
                  <a:cubicBezTo>
                    <a:pt x="205" y="354"/>
                    <a:pt x="236" y="315"/>
                    <a:pt x="271" y="278"/>
                  </a:cubicBezTo>
                  <a:cubicBezTo>
                    <a:pt x="337" y="207"/>
                    <a:pt x="416" y="143"/>
                    <a:pt x="508" y="107"/>
                  </a:cubicBezTo>
                  <a:cubicBezTo>
                    <a:pt x="589" y="75"/>
                    <a:pt x="674" y="64"/>
                    <a:pt x="760" y="64"/>
                  </a:cubicBezTo>
                  <a:cubicBezTo>
                    <a:pt x="885" y="64"/>
                    <a:pt x="1012" y="87"/>
                    <a:pt x="1133" y="106"/>
                  </a:cubicBezTo>
                  <a:cubicBezTo>
                    <a:pt x="1233" y="121"/>
                    <a:pt x="1334" y="135"/>
                    <a:pt x="1435" y="135"/>
                  </a:cubicBezTo>
                  <a:cubicBezTo>
                    <a:pt x="1440" y="135"/>
                    <a:pt x="1444" y="135"/>
                    <a:pt x="1449" y="135"/>
                  </a:cubicBezTo>
                  <a:lnTo>
                    <a:pt x="1449" y="135"/>
                  </a:lnTo>
                  <a:cubicBezTo>
                    <a:pt x="1346" y="294"/>
                    <a:pt x="1202" y="422"/>
                    <a:pt x="1035" y="509"/>
                  </a:cubicBezTo>
                  <a:cubicBezTo>
                    <a:pt x="881" y="590"/>
                    <a:pt x="712" y="628"/>
                    <a:pt x="540" y="628"/>
                  </a:cubicBezTo>
                  <a:cubicBezTo>
                    <a:pt x="492" y="628"/>
                    <a:pt x="442" y="625"/>
                    <a:pt x="393" y="619"/>
                  </a:cubicBezTo>
                  <a:cubicBezTo>
                    <a:pt x="264" y="602"/>
                    <a:pt x="136" y="566"/>
                    <a:pt x="19" y="509"/>
                  </a:cubicBezTo>
                  <a:cubicBezTo>
                    <a:pt x="17" y="508"/>
                    <a:pt x="16" y="508"/>
                    <a:pt x="14" y="508"/>
                  </a:cubicBezTo>
                  <a:cubicBezTo>
                    <a:pt x="6" y="508"/>
                    <a:pt x="1" y="519"/>
                    <a:pt x="9" y="525"/>
                  </a:cubicBezTo>
                  <a:cubicBezTo>
                    <a:pt x="174" y="628"/>
                    <a:pt x="364" y="680"/>
                    <a:pt x="557" y="680"/>
                  </a:cubicBezTo>
                  <a:cubicBezTo>
                    <a:pt x="604" y="680"/>
                    <a:pt x="650" y="677"/>
                    <a:pt x="697" y="671"/>
                  </a:cubicBezTo>
                  <a:cubicBezTo>
                    <a:pt x="919" y="642"/>
                    <a:pt x="1126" y="547"/>
                    <a:pt x="1295" y="400"/>
                  </a:cubicBezTo>
                  <a:cubicBezTo>
                    <a:pt x="1387" y="320"/>
                    <a:pt x="1465" y="224"/>
                    <a:pt x="1527" y="119"/>
                  </a:cubicBezTo>
                  <a:cubicBezTo>
                    <a:pt x="1538" y="100"/>
                    <a:pt x="1525" y="75"/>
                    <a:pt x="1504" y="75"/>
                  </a:cubicBezTo>
                  <a:cubicBezTo>
                    <a:pt x="1503" y="75"/>
                    <a:pt x="1503" y="75"/>
                    <a:pt x="1502" y="75"/>
                  </a:cubicBezTo>
                  <a:cubicBezTo>
                    <a:pt x="1480" y="76"/>
                    <a:pt x="1458" y="77"/>
                    <a:pt x="1435" y="77"/>
                  </a:cubicBezTo>
                  <a:cubicBezTo>
                    <a:pt x="1234" y="77"/>
                    <a:pt x="1036" y="20"/>
                    <a:pt x="836" y="3"/>
                  </a:cubicBezTo>
                  <a:cubicBezTo>
                    <a:pt x="809" y="2"/>
                    <a:pt x="781" y="1"/>
                    <a:pt x="7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2845150" y="2346000"/>
              <a:ext cx="16450" cy="5250"/>
            </a:xfrm>
            <a:custGeom>
              <a:avLst/>
              <a:gdLst/>
              <a:ahLst/>
              <a:cxnLst/>
              <a:rect l="l" t="t" r="r" b="b"/>
              <a:pathLst>
                <a:path w="658" h="210" extrusionOk="0">
                  <a:moveTo>
                    <a:pt x="648" y="0"/>
                  </a:moveTo>
                  <a:cubicBezTo>
                    <a:pt x="647" y="0"/>
                    <a:pt x="646" y="0"/>
                    <a:pt x="645" y="0"/>
                  </a:cubicBezTo>
                  <a:cubicBezTo>
                    <a:pt x="593" y="14"/>
                    <a:pt x="540" y="25"/>
                    <a:pt x="487" y="36"/>
                  </a:cubicBezTo>
                  <a:cubicBezTo>
                    <a:pt x="434" y="48"/>
                    <a:pt x="384" y="61"/>
                    <a:pt x="332" y="74"/>
                  </a:cubicBezTo>
                  <a:cubicBezTo>
                    <a:pt x="280" y="87"/>
                    <a:pt x="229" y="100"/>
                    <a:pt x="178" y="115"/>
                  </a:cubicBezTo>
                  <a:cubicBezTo>
                    <a:pt x="152" y="122"/>
                    <a:pt x="125" y="129"/>
                    <a:pt x="99" y="137"/>
                  </a:cubicBezTo>
                  <a:cubicBezTo>
                    <a:pt x="73" y="144"/>
                    <a:pt x="46" y="149"/>
                    <a:pt x="23" y="162"/>
                  </a:cubicBezTo>
                  <a:cubicBezTo>
                    <a:pt x="1" y="175"/>
                    <a:pt x="10" y="210"/>
                    <a:pt x="35" y="210"/>
                  </a:cubicBezTo>
                  <a:cubicBezTo>
                    <a:pt x="35" y="210"/>
                    <a:pt x="36" y="210"/>
                    <a:pt x="36" y="210"/>
                  </a:cubicBezTo>
                  <a:cubicBezTo>
                    <a:pt x="61" y="209"/>
                    <a:pt x="89" y="198"/>
                    <a:pt x="115" y="190"/>
                  </a:cubicBezTo>
                  <a:cubicBezTo>
                    <a:pt x="140" y="182"/>
                    <a:pt x="167" y="175"/>
                    <a:pt x="193" y="167"/>
                  </a:cubicBezTo>
                  <a:cubicBezTo>
                    <a:pt x="243" y="153"/>
                    <a:pt x="294" y="135"/>
                    <a:pt x="344" y="119"/>
                  </a:cubicBezTo>
                  <a:cubicBezTo>
                    <a:pt x="394" y="103"/>
                    <a:pt x="446" y="87"/>
                    <a:pt x="495" y="68"/>
                  </a:cubicBezTo>
                  <a:cubicBezTo>
                    <a:pt x="545" y="49"/>
                    <a:pt x="598" y="30"/>
                    <a:pt x="649" y="14"/>
                  </a:cubicBezTo>
                  <a:cubicBezTo>
                    <a:pt x="658" y="11"/>
                    <a:pt x="655" y="0"/>
                    <a:pt x="64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2724525" y="2294050"/>
              <a:ext cx="24050" cy="29750"/>
            </a:xfrm>
            <a:custGeom>
              <a:avLst/>
              <a:gdLst/>
              <a:ahLst/>
              <a:cxnLst/>
              <a:rect l="l" t="t" r="r" b="b"/>
              <a:pathLst>
                <a:path w="962" h="1190" extrusionOk="0">
                  <a:moveTo>
                    <a:pt x="903" y="72"/>
                  </a:moveTo>
                  <a:cubicBezTo>
                    <a:pt x="897" y="257"/>
                    <a:pt x="840" y="438"/>
                    <a:pt x="747" y="598"/>
                  </a:cubicBezTo>
                  <a:cubicBezTo>
                    <a:pt x="647" y="771"/>
                    <a:pt x="508" y="921"/>
                    <a:pt x="338" y="1028"/>
                  </a:cubicBezTo>
                  <a:cubicBezTo>
                    <a:pt x="251" y="1082"/>
                    <a:pt x="159" y="1129"/>
                    <a:pt x="63" y="1163"/>
                  </a:cubicBezTo>
                  <a:lnTo>
                    <a:pt x="63" y="1163"/>
                  </a:lnTo>
                  <a:cubicBezTo>
                    <a:pt x="144" y="1081"/>
                    <a:pt x="223" y="997"/>
                    <a:pt x="302" y="912"/>
                  </a:cubicBezTo>
                  <a:cubicBezTo>
                    <a:pt x="382" y="826"/>
                    <a:pt x="464" y="740"/>
                    <a:pt x="536" y="648"/>
                  </a:cubicBezTo>
                  <a:cubicBezTo>
                    <a:pt x="552" y="628"/>
                    <a:pt x="537" y="603"/>
                    <a:pt x="518" y="603"/>
                  </a:cubicBezTo>
                  <a:cubicBezTo>
                    <a:pt x="512" y="603"/>
                    <a:pt x="505" y="605"/>
                    <a:pt x="500" y="611"/>
                  </a:cubicBezTo>
                  <a:cubicBezTo>
                    <a:pt x="416" y="695"/>
                    <a:pt x="339" y="783"/>
                    <a:pt x="258" y="867"/>
                  </a:cubicBezTo>
                  <a:cubicBezTo>
                    <a:pt x="203" y="925"/>
                    <a:pt x="148" y="983"/>
                    <a:pt x="91" y="1040"/>
                  </a:cubicBezTo>
                  <a:lnTo>
                    <a:pt x="91" y="1040"/>
                  </a:lnTo>
                  <a:cubicBezTo>
                    <a:pt x="129" y="893"/>
                    <a:pt x="189" y="752"/>
                    <a:pt x="271" y="623"/>
                  </a:cubicBezTo>
                  <a:cubicBezTo>
                    <a:pt x="372" y="462"/>
                    <a:pt x="504" y="320"/>
                    <a:pt x="659" y="210"/>
                  </a:cubicBezTo>
                  <a:cubicBezTo>
                    <a:pt x="736" y="156"/>
                    <a:pt x="817" y="110"/>
                    <a:pt x="903" y="72"/>
                  </a:cubicBezTo>
                  <a:close/>
                  <a:moveTo>
                    <a:pt x="933" y="1"/>
                  </a:moveTo>
                  <a:cubicBezTo>
                    <a:pt x="931" y="1"/>
                    <a:pt x="928" y="1"/>
                    <a:pt x="925" y="2"/>
                  </a:cubicBezTo>
                  <a:cubicBezTo>
                    <a:pt x="741" y="76"/>
                    <a:pt x="572" y="187"/>
                    <a:pt x="430" y="326"/>
                  </a:cubicBezTo>
                  <a:cubicBezTo>
                    <a:pt x="289" y="465"/>
                    <a:pt x="175" y="630"/>
                    <a:pt x="97" y="812"/>
                  </a:cubicBezTo>
                  <a:cubicBezTo>
                    <a:pt x="53" y="916"/>
                    <a:pt x="21" y="1023"/>
                    <a:pt x="3" y="1135"/>
                  </a:cubicBezTo>
                  <a:cubicBezTo>
                    <a:pt x="0" y="1154"/>
                    <a:pt x="12" y="1171"/>
                    <a:pt x="28" y="1176"/>
                  </a:cubicBezTo>
                  <a:lnTo>
                    <a:pt x="28" y="1176"/>
                  </a:lnTo>
                  <a:cubicBezTo>
                    <a:pt x="23" y="1181"/>
                    <a:pt x="26" y="1190"/>
                    <a:pt x="33" y="1190"/>
                  </a:cubicBezTo>
                  <a:cubicBezTo>
                    <a:pt x="34" y="1190"/>
                    <a:pt x="35" y="1190"/>
                    <a:pt x="35" y="1190"/>
                  </a:cubicBezTo>
                  <a:cubicBezTo>
                    <a:pt x="138" y="1172"/>
                    <a:pt x="237" y="1138"/>
                    <a:pt x="329" y="1087"/>
                  </a:cubicBezTo>
                  <a:cubicBezTo>
                    <a:pt x="421" y="1036"/>
                    <a:pt x="503" y="974"/>
                    <a:pt x="578" y="903"/>
                  </a:cubicBezTo>
                  <a:cubicBezTo>
                    <a:pt x="729" y="758"/>
                    <a:pt x="843" y="576"/>
                    <a:pt x="908" y="376"/>
                  </a:cubicBezTo>
                  <a:cubicBezTo>
                    <a:pt x="942" y="264"/>
                    <a:pt x="961" y="147"/>
                    <a:pt x="961" y="30"/>
                  </a:cubicBezTo>
                  <a:cubicBezTo>
                    <a:pt x="961" y="16"/>
                    <a:pt x="948" y="1"/>
                    <a:pt x="93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8"/>
          <p:cNvGrpSpPr/>
          <p:nvPr/>
        </p:nvGrpSpPr>
        <p:grpSpPr>
          <a:xfrm flipH="1">
            <a:off x="8342968" y="3142630"/>
            <a:ext cx="510647" cy="1504365"/>
            <a:chOff x="492979" y="1111455"/>
            <a:chExt cx="510647" cy="1504365"/>
          </a:xfrm>
        </p:grpSpPr>
        <p:sp>
          <p:nvSpPr>
            <p:cNvPr id="533" name="Google Shape;533;p8"/>
            <p:cNvSpPr/>
            <p:nvPr/>
          </p:nvSpPr>
          <p:spPr>
            <a:xfrm flipH="1">
              <a:off x="521286" y="1111455"/>
              <a:ext cx="482340" cy="1504365"/>
            </a:xfrm>
            <a:custGeom>
              <a:avLst/>
              <a:gdLst/>
              <a:ahLst/>
              <a:cxnLst/>
              <a:rect l="l" t="t" r="r" b="b"/>
              <a:pathLst>
                <a:path w="9883" h="30824" extrusionOk="0">
                  <a:moveTo>
                    <a:pt x="4288" y="0"/>
                  </a:moveTo>
                  <a:cubicBezTo>
                    <a:pt x="2987" y="0"/>
                    <a:pt x="1755" y="771"/>
                    <a:pt x="1016" y="1819"/>
                  </a:cubicBezTo>
                  <a:cubicBezTo>
                    <a:pt x="68" y="3165"/>
                    <a:pt x="1" y="4962"/>
                    <a:pt x="379" y="6513"/>
                  </a:cubicBezTo>
                  <a:cubicBezTo>
                    <a:pt x="797" y="8229"/>
                    <a:pt x="1786" y="9756"/>
                    <a:pt x="2851" y="11140"/>
                  </a:cubicBezTo>
                  <a:cubicBezTo>
                    <a:pt x="3109" y="11476"/>
                    <a:pt x="3370" y="11808"/>
                    <a:pt x="3632" y="12140"/>
                  </a:cubicBezTo>
                  <a:cubicBezTo>
                    <a:pt x="3645" y="12156"/>
                    <a:pt x="3661" y="12162"/>
                    <a:pt x="3678" y="12162"/>
                  </a:cubicBezTo>
                  <a:cubicBezTo>
                    <a:pt x="3729" y="12162"/>
                    <a:pt x="3785" y="12101"/>
                    <a:pt x="3746" y="12052"/>
                  </a:cubicBezTo>
                  <a:cubicBezTo>
                    <a:pt x="2658" y="10639"/>
                    <a:pt x="1532" y="9190"/>
                    <a:pt x="879" y="7514"/>
                  </a:cubicBezTo>
                  <a:cubicBezTo>
                    <a:pt x="260" y="5927"/>
                    <a:pt x="70" y="4013"/>
                    <a:pt x="885" y="2456"/>
                  </a:cubicBezTo>
                  <a:cubicBezTo>
                    <a:pt x="1533" y="1218"/>
                    <a:pt x="2872" y="252"/>
                    <a:pt x="4298" y="252"/>
                  </a:cubicBezTo>
                  <a:cubicBezTo>
                    <a:pt x="4322" y="252"/>
                    <a:pt x="4346" y="252"/>
                    <a:pt x="4370" y="252"/>
                  </a:cubicBezTo>
                  <a:cubicBezTo>
                    <a:pt x="5908" y="287"/>
                    <a:pt x="7081" y="1522"/>
                    <a:pt x="7607" y="2881"/>
                  </a:cubicBezTo>
                  <a:cubicBezTo>
                    <a:pt x="8284" y="4626"/>
                    <a:pt x="8013" y="6574"/>
                    <a:pt x="7832" y="8385"/>
                  </a:cubicBezTo>
                  <a:cubicBezTo>
                    <a:pt x="7635" y="10360"/>
                    <a:pt x="7434" y="12334"/>
                    <a:pt x="7240" y="14307"/>
                  </a:cubicBezTo>
                  <a:cubicBezTo>
                    <a:pt x="7044" y="16299"/>
                    <a:pt x="6848" y="18291"/>
                    <a:pt x="6655" y="20283"/>
                  </a:cubicBezTo>
                  <a:cubicBezTo>
                    <a:pt x="6467" y="22235"/>
                    <a:pt x="6294" y="24197"/>
                    <a:pt x="6369" y="26160"/>
                  </a:cubicBezTo>
                  <a:cubicBezTo>
                    <a:pt x="6403" y="27074"/>
                    <a:pt x="6469" y="28014"/>
                    <a:pt x="6666" y="28908"/>
                  </a:cubicBezTo>
                  <a:cubicBezTo>
                    <a:pt x="6801" y="29518"/>
                    <a:pt x="7054" y="30187"/>
                    <a:pt x="7572" y="30573"/>
                  </a:cubicBezTo>
                  <a:cubicBezTo>
                    <a:pt x="7800" y="30744"/>
                    <a:pt x="8060" y="30824"/>
                    <a:pt x="8319" y="30824"/>
                  </a:cubicBezTo>
                  <a:cubicBezTo>
                    <a:pt x="8694" y="30824"/>
                    <a:pt x="9066" y="30655"/>
                    <a:pt x="9335" y="30349"/>
                  </a:cubicBezTo>
                  <a:cubicBezTo>
                    <a:pt x="9857" y="29756"/>
                    <a:pt x="9882" y="28949"/>
                    <a:pt x="9592" y="28241"/>
                  </a:cubicBezTo>
                  <a:cubicBezTo>
                    <a:pt x="9438" y="27867"/>
                    <a:pt x="9213" y="27533"/>
                    <a:pt x="8967" y="27217"/>
                  </a:cubicBezTo>
                  <a:cubicBezTo>
                    <a:pt x="8951" y="27196"/>
                    <a:pt x="8930" y="27187"/>
                    <a:pt x="8909" y="27187"/>
                  </a:cubicBezTo>
                  <a:cubicBezTo>
                    <a:pt x="8847" y="27187"/>
                    <a:pt x="8782" y="27262"/>
                    <a:pt x="8824" y="27326"/>
                  </a:cubicBezTo>
                  <a:lnTo>
                    <a:pt x="8824" y="27327"/>
                  </a:lnTo>
                  <a:cubicBezTo>
                    <a:pt x="9268" y="27994"/>
                    <a:pt x="9723" y="28887"/>
                    <a:pt x="9407" y="29697"/>
                  </a:cubicBezTo>
                  <a:cubicBezTo>
                    <a:pt x="9224" y="30166"/>
                    <a:pt x="8789" y="30537"/>
                    <a:pt x="8317" y="30537"/>
                  </a:cubicBezTo>
                  <a:cubicBezTo>
                    <a:pt x="8148" y="30537"/>
                    <a:pt x="7975" y="30490"/>
                    <a:pt x="7807" y="30383"/>
                  </a:cubicBezTo>
                  <a:cubicBezTo>
                    <a:pt x="7266" y="30039"/>
                    <a:pt x="7041" y="29307"/>
                    <a:pt x="6927" y="28712"/>
                  </a:cubicBezTo>
                  <a:cubicBezTo>
                    <a:pt x="6745" y="27758"/>
                    <a:pt x="6680" y="26774"/>
                    <a:pt x="6658" y="25804"/>
                  </a:cubicBezTo>
                  <a:cubicBezTo>
                    <a:pt x="6613" y="23860"/>
                    <a:pt x="6796" y="21920"/>
                    <a:pt x="6984" y="19986"/>
                  </a:cubicBezTo>
                  <a:cubicBezTo>
                    <a:pt x="7178" y="17993"/>
                    <a:pt x="7372" y="15999"/>
                    <a:pt x="7564" y="14005"/>
                  </a:cubicBezTo>
                  <a:cubicBezTo>
                    <a:pt x="7757" y="12011"/>
                    <a:pt x="7943" y="10017"/>
                    <a:pt x="8132" y="8022"/>
                  </a:cubicBezTo>
                  <a:cubicBezTo>
                    <a:pt x="8299" y="6256"/>
                    <a:pt x="8503" y="4371"/>
                    <a:pt x="7804" y="2688"/>
                  </a:cubicBezTo>
                  <a:cubicBezTo>
                    <a:pt x="7254" y="1367"/>
                    <a:pt x="6149" y="197"/>
                    <a:pt x="4670" y="23"/>
                  </a:cubicBezTo>
                  <a:cubicBezTo>
                    <a:pt x="4542" y="8"/>
                    <a:pt x="4415" y="0"/>
                    <a:pt x="428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flipH="1">
              <a:off x="798743" y="1495794"/>
              <a:ext cx="188583" cy="351982"/>
            </a:xfrm>
            <a:custGeom>
              <a:avLst/>
              <a:gdLst/>
              <a:ahLst/>
              <a:cxnLst/>
              <a:rect l="l" t="t" r="r" b="b"/>
              <a:pathLst>
                <a:path w="3864" h="7212" extrusionOk="0">
                  <a:moveTo>
                    <a:pt x="3528" y="4573"/>
                  </a:moveTo>
                  <a:lnTo>
                    <a:pt x="3528" y="4573"/>
                  </a:lnTo>
                  <a:cubicBezTo>
                    <a:pt x="3531" y="4574"/>
                    <a:pt x="3534" y="4574"/>
                    <a:pt x="3536" y="4574"/>
                  </a:cubicBezTo>
                  <a:cubicBezTo>
                    <a:pt x="3535" y="4574"/>
                    <a:pt x="3531" y="4573"/>
                    <a:pt x="3528" y="4573"/>
                  </a:cubicBezTo>
                  <a:close/>
                  <a:moveTo>
                    <a:pt x="397" y="680"/>
                  </a:moveTo>
                  <a:cubicBezTo>
                    <a:pt x="418" y="932"/>
                    <a:pt x="451" y="1183"/>
                    <a:pt x="499" y="1433"/>
                  </a:cubicBezTo>
                  <a:cubicBezTo>
                    <a:pt x="581" y="1870"/>
                    <a:pt x="709" y="2298"/>
                    <a:pt x="895" y="2702"/>
                  </a:cubicBezTo>
                  <a:cubicBezTo>
                    <a:pt x="1066" y="3077"/>
                    <a:pt x="1291" y="3427"/>
                    <a:pt x="1567" y="3733"/>
                  </a:cubicBezTo>
                  <a:cubicBezTo>
                    <a:pt x="1589" y="3757"/>
                    <a:pt x="1611" y="3781"/>
                    <a:pt x="1634" y="3805"/>
                  </a:cubicBezTo>
                  <a:lnTo>
                    <a:pt x="1634" y="3805"/>
                  </a:lnTo>
                  <a:cubicBezTo>
                    <a:pt x="1635" y="3809"/>
                    <a:pt x="1637" y="3813"/>
                    <a:pt x="1638" y="3817"/>
                  </a:cubicBezTo>
                  <a:cubicBezTo>
                    <a:pt x="1659" y="3872"/>
                    <a:pt x="1682" y="3924"/>
                    <a:pt x="1705" y="3978"/>
                  </a:cubicBezTo>
                  <a:cubicBezTo>
                    <a:pt x="1750" y="4086"/>
                    <a:pt x="1794" y="4197"/>
                    <a:pt x="1836" y="4307"/>
                  </a:cubicBezTo>
                  <a:cubicBezTo>
                    <a:pt x="1919" y="4526"/>
                    <a:pt x="1993" y="4748"/>
                    <a:pt x="2061" y="4973"/>
                  </a:cubicBezTo>
                  <a:cubicBezTo>
                    <a:pt x="2196" y="5419"/>
                    <a:pt x="2301" y="5874"/>
                    <a:pt x="2371" y="6336"/>
                  </a:cubicBezTo>
                  <a:cubicBezTo>
                    <a:pt x="2400" y="6520"/>
                    <a:pt x="2422" y="6706"/>
                    <a:pt x="2440" y="6893"/>
                  </a:cubicBezTo>
                  <a:lnTo>
                    <a:pt x="2440" y="6893"/>
                  </a:lnTo>
                  <a:cubicBezTo>
                    <a:pt x="2402" y="6862"/>
                    <a:pt x="2363" y="6829"/>
                    <a:pt x="2324" y="6795"/>
                  </a:cubicBezTo>
                  <a:cubicBezTo>
                    <a:pt x="2226" y="6712"/>
                    <a:pt x="2135" y="6628"/>
                    <a:pt x="2044" y="6538"/>
                  </a:cubicBezTo>
                  <a:cubicBezTo>
                    <a:pt x="1865" y="6361"/>
                    <a:pt x="1696" y="6172"/>
                    <a:pt x="1541" y="5973"/>
                  </a:cubicBezTo>
                  <a:cubicBezTo>
                    <a:pt x="1477" y="5892"/>
                    <a:pt x="1393" y="5778"/>
                    <a:pt x="1326" y="5679"/>
                  </a:cubicBezTo>
                  <a:cubicBezTo>
                    <a:pt x="1254" y="5576"/>
                    <a:pt x="1186" y="5469"/>
                    <a:pt x="1121" y="5360"/>
                  </a:cubicBezTo>
                  <a:cubicBezTo>
                    <a:pt x="992" y="5144"/>
                    <a:pt x="876" y="4920"/>
                    <a:pt x="773" y="4691"/>
                  </a:cubicBezTo>
                  <a:cubicBezTo>
                    <a:pt x="762" y="4663"/>
                    <a:pt x="750" y="4636"/>
                    <a:pt x="738" y="4608"/>
                  </a:cubicBezTo>
                  <a:cubicBezTo>
                    <a:pt x="734" y="4601"/>
                    <a:pt x="731" y="4593"/>
                    <a:pt x="728" y="4586"/>
                  </a:cubicBezTo>
                  <a:cubicBezTo>
                    <a:pt x="728" y="4585"/>
                    <a:pt x="726" y="4581"/>
                    <a:pt x="725" y="4578"/>
                  </a:cubicBezTo>
                  <a:lnTo>
                    <a:pt x="725" y="4578"/>
                  </a:lnTo>
                  <a:cubicBezTo>
                    <a:pt x="718" y="4563"/>
                    <a:pt x="711" y="4547"/>
                    <a:pt x="704" y="4531"/>
                  </a:cubicBezTo>
                  <a:cubicBezTo>
                    <a:pt x="681" y="4472"/>
                    <a:pt x="658" y="4413"/>
                    <a:pt x="635" y="4354"/>
                  </a:cubicBezTo>
                  <a:cubicBezTo>
                    <a:pt x="591" y="4237"/>
                    <a:pt x="551" y="4118"/>
                    <a:pt x="513" y="3999"/>
                  </a:cubicBezTo>
                  <a:cubicBezTo>
                    <a:pt x="438" y="3757"/>
                    <a:pt x="376" y="3510"/>
                    <a:pt x="330" y="3262"/>
                  </a:cubicBezTo>
                  <a:cubicBezTo>
                    <a:pt x="318" y="3199"/>
                    <a:pt x="307" y="3137"/>
                    <a:pt x="296" y="3074"/>
                  </a:cubicBezTo>
                  <a:cubicBezTo>
                    <a:pt x="292" y="3044"/>
                    <a:pt x="288" y="3014"/>
                    <a:pt x="283" y="2986"/>
                  </a:cubicBezTo>
                  <a:cubicBezTo>
                    <a:pt x="281" y="2969"/>
                    <a:pt x="279" y="2952"/>
                    <a:pt x="276" y="2936"/>
                  </a:cubicBezTo>
                  <a:lnTo>
                    <a:pt x="276" y="2936"/>
                  </a:lnTo>
                  <a:cubicBezTo>
                    <a:pt x="277" y="2938"/>
                    <a:pt x="278" y="2943"/>
                    <a:pt x="278" y="2943"/>
                  </a:cubicBezTo>
                  <a:cubicBezTo>
                    <a:pt x="278" y="2943"/>
                    <a:pt x="277" y="2941"/>
                    <a:pt x="276" y="2932"/>
                  </a:cubicBezTo>
                  <a:cubicBezTo>
                    <a:pt x="275" y="2923"/>
                    <a:pt x="274" y="2913"/>
                    <a:pt x="273" y="2902"/>
                  </a:cubicBezTo>
                  <a:cubicBezTo>
                    <a:pt x="256" y="2777"/>
                    <a:pt x="244" y="2651"/>
                    <a:pt x="236" y="2525"/>
                  </a:cubicBezTo>
                  <a:cubicBezTo>
                    <a:pt x="219" y="2273"/>
                    <a:pt x="218" y="2019"/>
                    <a:pt x="231" y="1766"/>
                  </a:cubicBezTo>
                  <a:cubicBezTo>
                    <a:pt x="238" y="1642"/>
                    <a:pt x="249" y="1517"/>
                    <a:pt x="264" y="1394"/>
                  </a:cubicBezTo>
                  <a:cubicBezTo>
                    <a:pt x="265" y="1379"/>
                    <a:pt x="268" y="1364"/>
                    <a:pt x="269" y="1350"/>
                  </a:cubicBezTo>
                  <a:cubicBezTo>
                    <a:pt x="270" y="1341"/>
                    <a:pt x="271" y="1333"/>
                    <a:pt x="273" y="1325"/>
                  </a:cubicBezTo>
                  <a:cubicBezTo>
                    <a:pt x="273" y="1322"/>
                    <a:pt x="274" y="1311"/>
                    <a:pt x="275" y="1311"/>
                  </a:cubicBezTo>
                  <a:lnTo>
                    <a:pt x="275" y="1311"/>
                  </a:lnTo>
                  <a:cubicBezTo>
                    <a:pt x="274" y="1313"/>
                    <a:pt x="274" y="1315"/>
                    <a:pt x="274" y="1318"/>
                  </a:cubicBezTo>
                  <a:cubicBezTo>
                    <a:pt x="274" y="1312"/>
                    <a:pt x="275" y="1310"/>
                    <a:pt x="275" y="1310"/>
                  </a:cubicBezTo>
                  <a:lnTo>
                    <a:pt x="275" y="1310"/>
                  </a:lnTo>
                  <a:cubicBezTo>
                    <a:pt x="275" y="1310"/>
                    <a:pt x="275" y="1310"/>
                    <a:pt x="275" y="1311"/>
                  </a:cubicBezTo>
                  <a:lnTo>
                    <a:pt x="275" y="1311"/>
                  </a:lnTo>
                  <a:cubicBezTo>
                    <a:pt x="278" y="1281"/>
                    <a:pt x="282" y="1252"/>
                    <a:pt x="287" y="1224"/>
                  </a:cubicBezTo>
                  <a:cubicBezTo>
                    <a:pt x="296" y="1160"/>
                    <a:pt x="307" y="1099"/>
                    <a:pt x="319" y="1037"/>
                  </a:cubicBezTo>
                  <a:cubicBezTo>
                    <a:pt x="341" y="917"/>
                    <a:pt x="367" y="798"/>
                    <a:pt x="397" y="680"/>
                  </a:cubicBezTo>
                  <a:close/>
                  <a:moveTo>
                    <a:pt x="472" y="1"/>
                  </a:moveTo>
                  <a:cubicBezTo>
                    <a:pt x="431" y="1"/>
                    <a:pt x="390" y="24"/>
                    <a:pt x="373" y="73"/>
                  </a:cubicBezTo>
                  <a:cubicBezTo>
                    <a:pt x="200" y="563"/>
                    <a:pt x="88" y="1069"/>
                    <a:pt x="44" y="1588"/>
                  </a:cubicBezTo>
                  <a:cubicBezTo>
                    <a:pt x="0" y="2103"/>
                    <a:pt x="25" y="2622"/>
                    <a:pt x="106" y="3132"/>
                  </a:cubicBezTo>
                  <a:cubicBezTo>
                    <a:pt x="187" y="3638"/>
                    <a:pt x="327" y="4134"/>
                    <a:pt x="524" y="4606"/>
                  </a:cubicBezTo>
                  <a:cubicBezTo>
                    <a:pt x="722" y="5083"/>
                    <a:pt x="973" y="5538"/>
                    <a:pt x="1279" y="5954"/>
                  </a:cubicBezTo>
                  <a:cubicBezTo>
                    <a:pt x="1586" y="6371"/>
                    <a:pt x="1941" y="6748"/>
                    <a:pt x="2344" y="7070"/>
                  </a:cubicBezTo>
                  <a:cubicBezTo>
                    <a:pt x="2398" y="7113"/>
                    <a:pt x="2452" y="7155"/>
                    <a:pt x="2507" y="7196"/>
                  </a:cubicBezTo>
                  <a:cubicBezTo>
                    <a:pt x="2521" y="7207"/>
                    <a:pt x="2537" y="7211"/>
                    <a:pt x="2554" y="7211"/>
                  </a:cubicBezTo>
                  <a:cubicBezTo>
                    <a:pt x="2606" y="7211"/>
                    <a:pt x="2661" y="7164"/>
                    <a:pt x="2657" y="7109"/>
                  </a:cubicBezTo>
                  <a:cubicBezTo>
                    <a:pt x="2624" y="6631"/>
                    <a:pt x="2556" y="6155"/>
                    <a:pt x="2455" y="5686"/>
                  </a:cubicBezTo>
                  <a:cubicBezTo>
                    <a:pt x="2354" y="5224"/>
                    <a:pt x="2220" y="4770"/>
                    <a:pt x="2051" y="4328"/>
                  </a:cubicBezTo>
                  <a:cubicBezTo>
                    <a:pt x="2024" y="4256"/>
                    <a:pt x="1996" y="4185"/>
                    <a:pt x="1968" y="4114"/>
                  </a:cubicBezTo>
                  <a:lnTo>
                    <a:pt x="1968" y="4114"/>
                  </a:lnTo>
                  <a:cubicBezTo>
                    <a:pt x="2127" y="4245"/>
                    <a:pt x="2297" y="4361"/>
                    <a:pt x="2476" y="4461"/>
                  </a:cubicBezTo>
                  <a:cubicBezTo>
                    <a:pt x="2816" y="4649"/>
                    <a:pt x="3201" y="4777"/>
                    <a:pt x="3593" y="4818"/>
                  </a:cubicBezTo>
                  <a:cubicBezTo>
                    <a:pt x="3641" y="4824"/>
                    <a:pt x="3688" y="4826"/>
                    <a:pt x="3736" y="4829"/>
                  </a:cubicBezTo>
                  <a:cubicBezTo>
                    <a:pt x="3738" y="4829"/>
                    <a:pt x="3741" y="4829"/>
                    <a:pt x="3743" y="4829"/>
                  </a:cubicBezTo>
                  <a:cubicBezTo>
                    <a:pt x="3823" y="4829"/>
                    <a:pt x="3863" y="4748"/>
                    <a:pt x="3851" y="4679"/>
                  </a:cubicBezTo>
                  <a:cubicBezTo>
                    <a:pt x="3781" y="4259"/>
                    <a:pt x="3710" y="3837"/>
                    <a:pt x="3615" y="3421"/>
                  </a:cubicBezTo>
                  <a:cubicBezTo>
                    <a:pt x="3519" y="3001"/>
                    <a:pt x="3397" y="2588"/>
                    <a:pt x="3228" y="2192"/>
                  </a:cubicBezTo>
                  <a:cubicBezTo>
                    <a:pt x="3077" y="1837"/>
                    <a:pt x="2888" y="1505"/>
                    <a:pt x="2651" y="1201"/>
                  </a:cubicBezTo>
                  <a:cubicBezTo>
                    <a:pt x="2430" y="917"/>
                    <a:pt x="2166" y="654"/>
                    <a:pt x="1865" y="454"/>
                  </a:cubicBezTo>
                  <a:cubicBezTo>
                    <a:pt x="1562" y="255"/>
                    <a:pt x="1233" y="113"/>
                    <a:pt x="881" y="55"/>
                  </a:cubicBezTo>
                  <a:cubicBezTo>
                    <a:pt x="833" y="47"/>
                    <a:pt x="785" y="41"/>
                    <a:pt x="738" y="35"/>
                  </a:cubicBezTo>
                  <a:cubicBezTo>
                    <a:pt x="736" y="35"/>
                    <a:pt x="733" y="35"/>
                    <a:pt x="731" y="35"/>
                  </a:cubicBezTo>
                  <a:cubicBezTo>
                    <a:pt x="692" y="35"/>
                    <a:pt x="658" y="74"/>
                    <a:pt x="653" y="110"/>
                  </a:cubicBezTo>
                  <a:cubicBezTo>
                    <a:pt x="650" y="148"/>
                    <a:pt x="672" y="196"/>
                    <a:pt x="715" y="204"/>
                  </a:cubicBezTo>
                  <a:cubicBezTo>
                    <a:pt x="801" y="219"/>
                    <a:pt x="885" y="241"/>
                    <a:pt x="970" y="266"/>
                  </a:cubicBezTo>
                  <a:cubicBezTo>
                    <a:pt x="1063" y="294"/>
                    <a:pt x="1132" y="320"/>
                    <a:pt x="1214" y="354"/>
                  </a:cubicBezTo>
                  <a:cubicBezTo>
                    <a:pt x="1215" y="354"/>
                    <a:pt x="1233" y="362"/>
                    <a:pt x="1234" y="362"/>
                  </a:cubicBezTo>
                  <a:cubicBezTo>
                    <a:pt x="1234" y="362"/>
                    <a:pt x="1232" y="362"/>
                    <a:pt x="1228" y="360"/>
                  </a:cubicBezTo>
                  <a:lnTo>
                    <a:pt x="1228" y="360"/>
                  </a:lnTo>
                  <a:cubicBezTo>
                    <a:pt x="1237" y="363"/>
                    <a:pt x="1247" y="368"/>
                    <a:pt x="1257" y="372"/>
                  </a:cubicBezTo>
                  <a:cubicBezTo>
                    <a:pt x="1276" y="380"/>
                    <a:pt x="1295" y="389"/>
                    <a:pt x="1312" y="398"/>
                  </a:cubicBezTo>
                  <a:cubicBezTo>
                    <a:pt x="1353" y="417"/>
                    <a:pt x="1393" y="437"/>
                    <a:pt x="1434" y="458"/>
                  </a:cubicBezTo>
                  <a:cubicBezTo>
                    <a:pt x="1510" y="500"/>
                    <a:pt x="1585" y="544"/>
                    <a:pt x="1656" y="593"/>
                  </a:cubicBezTo>
                  <a:cubicBezTo>
                    <a:pt x="1936" y="777"/>
                    <a:pt x="2189" y="1006"/>
                    <a:pt x="2415" y="1279"/>
                  </a:cubicBezTo>
                  <a:cubicBezTo>
                    <a:pt x="2426" y="1294"/>
                    <a:pt x="2437" y="1307"/>
                    <a:pt x="2449" y="1321"/>
                  </a:cubicBezTo>
                  <a:cubicBezTo>
                    <a:pt x="2455" y="1329"/>
                    <a:pt x="2462" y="1338"/>
                    <a:pt x="2468" y="1346"/>
                  </a:cubicBezTo>
                  <a:cubicBezTo>
                    <a:pt x="2469" y="1348"/>
                    <a:pt x="2482" y="1363"/>
                    <a:pt x="2482" y="1363"/>
                  </a:cubicBezTo>
                  <a:cubicBezTo>
                    <a:pt x="2482" y="1363"/>
                    <a:pt x="2480" y="1362"/>
                    <a:pt x="2476" y="1357"/>
                  </a:cubicBezTo>
                  <a:lnTo>
                    <a:pt x="2476" y="1357"/>
                  </a:lnTo>
                  <a:cubicBezTo>
                    <a:pt x="2505" y="1392"/>
                    <a:pt x="2532" y="1431"/>
                    <a:pt x="2558" y="1467"/>
                  </a:cubicBezTo>
                  <a:cubicBezTo>
                    <a:pt x="2609" y="1540"/>
                    <a:pt x="2659" y="1614"/>
                    <a:pt x="2706" y="1690"/>
                  </a:cubicBezTo>
                  <a:cubicBezTo>
                    <a:pt x="2806" y="1853"/>
                    <a:pt x="2894" y="2023"/>
                    <a:pt x="2972" y="2197"/>
                  </a:cubicBezTo>
                  <a:cubicBezTo>
                    <a:pt x="3014" y="2290"/>
                    <a:pt x="3042" y="2359"/>
                    <a:pt x="3080" y="2459"/>
                  </a:cubicBezTo>
                  <a:cubicBezTo>
                    <a:pt x="3119" y="2560"/>
                    <a:pt x="3152" y="2656"/>
                    <a:pt x="3185" y="2755"/>
                  </a:cubicBezTo>
                  <a:cubicBezTo>
                    <a:pt x="3249" y="2955"/>
                    <a:pt x="3305" y="3158"/>
                    <a:pt x="3355" y="3362"/>
                  </a:cubicBezTo>
                  <a:cubicBezTo>
                    <a:pt x="3453" y="3764"/>
                    <a:pt x="3526" y="4173"/>
                    <a:pt x="3596" y="4581"/>
                  </a:cubicBezTo>
                  <a:lnTo>
                    <a:pt x="3596" y="4581"/>
                  </a:lnTo>
                  <a:cubicBezTo>
                    <a:pt x="3574" y="4578"/>
                    <a:pt x="3553" y="4576"/>
                    <a:pt x="3530" y="4574"/>
                  </a:cubicBezTo>
                  <a:cubicBezTo>
                    <a:pt x="3526" y="4573"/>
                    <a:pt x="3525" y="4573"/>
                    <a:pt x="3525" y="4573"/>
                  </a:cubicBezTo>
                  <a:lnTo>
                    <a:pt x="3525" y="4573"/>
                  </a:lnTo>
                  <a:cubicBezTo>
                    <a:pt x="3526" y="4573"/>
                    <a:pt x="3527" y="4573"/>
                    <a:pt x="3528" y="4573"/>
                  </a:cubicBezTo>
                  <a:lnTo>
                    <a:pt x="3528" y="4573"/>
                  </a:lnTo>
                  <a:cubicBezTo>
                    <a:pt x="3525" y="4573"/>
                    <a:pt x="3523" y="4572"/>
                    <a:pt x="3521" y="4572"/>
                  </a:cubicBezTo>
                  <a:cubicBezTo>
                    <a:pt x="3506" y="4570"/>
                    <a:pt x="3492" y="4568"/>
                    <a:pt x="3479" y="4566"/>
                  </a:cubicBezTo>
                  <a:cubicBezTo>
                    <a:pt x="3386" y="4551"/>
                    <a:pt x="3296" y="4531"/>
                    <a:pt x="3205" y="4506"/>
                  </a:cubicBezTo>
                  <a:cubicBezTo>
                    <a:pt x="3116" y="4482"/>
                    <a:pt x="3030" y="4454"/>
                    <a:pt x="2946" y="4422"/>
                  </a:cubicBezTo>
                  <a:cubicBezTo>
                    <a:pt x="2925" y="4413"/>
                    <a:pt x="2903" y="4405"/>
                    <a:pt x="2882" y="4395"/>
                  </a:cubicBezTo>
                  <a:cubicBezTo>
                    <a:pt x="2877" y="4394"/>
                    <a:pt x="2872" y="4392"/>
                    <a:pt x="2867" y="4390"/>
                  </a:cubicBezTo>
                  <a:lnTo>
                    <a:pt x="2867" y="4390"/>
                  </a:lnTo>
                  <a:cubicBezTo>
                    <a:pt x="2868" y="4390"/>
                    <a:pt x="2876" y="4394"/>
                    <a:pt x="2876" y="4394"/>
                  </a:cubicBezTo>
                  <a:cubicBezTo>
                    <a:pt x="2876" y="4394"/>
                    <a:pt x="2874" y="4393"/>
                    <a:pt x="2871" y="4392"/>
                  </a:cubicBezTo>
                  <a:cubicBezTo>
                    <a:pt x="2858" y="4386"/>
                    <a:pt x="2845" y="4380"/>
                    <a:pt x="2832" y="4375"/>
                  </a:cubicBezTo>
                  <a:cubicBezTo>
                    <a:pt x="2790" y="4356"/>
                    <a:pt x="2749" y="4337"/>
                    <a:pt x="2708" y="4316"/>
                  </a:cubicBezTo>
                  <a:cubicBezTo>
                    <a:pt x="2540" y="4232"/>
                    <a:pt x="2380" y="4133"/>
                    <a:pt x="2229" y="4021"/>
                  </a:cubicBezTo>
                  <a:cubicBezTo>
                    <a:pt x="2220" y="4015"/>
                    <a:pt x="2212" y="4008"/>
                    <a:pt x="2202" y="4002"/>
                  </a:cubicBezTo>
                  <a:cubicBezTo>
                    <a:pt x="2200" y="3999"/>
                    <a:pt x="2190" y="3992"/>
                    <a:pt x="2185" y="3989"/>
                  </a:cubicBezTo>
                  <a:lnTo>
                    <a:pt x="2185" y="3989"/>
                  </a:lnTo>
                  <a:cubicBezTo>
                    <a:pt x="2182" y="3986"/>
                    <a:pt x="2177" y="3982"/>
                    <a:pt x="2176" y="3981"/>
                  </a:cubicBezTo>
                  <a:cubicBezTo>
                    <a:pt x="2171" y="3978"/>
                    <a:pt x="2168" y="3974"/>
                    <a:pt x="2163" y="3971"/>
                  </a:cubicBezTo>
                  <a:cubicBezTo>
                    <a:pt x="2154" y="3964"/>
                    <a:pt x="2144" y="3955"/>
                    <a:pt x="2133" y="3947"/>
                  </a:cubicBezTo>
                  <a:cubicBezTo>
                    <a:pt x="2097" y="3917"/>
                    <a:pt x="2060" y="3886"/>
                    <a:pt x="2024" y="3854"/>
                  </a:cubicBezTo>
                  <a:cubicBezTo>
                    <a:pt x="1954" y="3792"/>
                    <a:pt x="1886" y="3728"/>
                    <a:pt x="1822" y="3661"/>
                  </a:cubicBezTo>
                  <a:cubicBezTo>
                    <a:pt x="1756" y="3595"/>
                    <a:pt x="1692" y="3523"/>
                    <a:pt x="1631" y="3450"/>
                  </a:cubicBezTo>
                  <a:cubicBezTo>
                    <a:pt x="1616" y="3432"/>
                    <a:pt x="1602" y="3414"/>
                    <a:pt x="1586" y="3396"/>
                  </a:cubicBezTo>
                  <a:cubicBezTo>
                    <a:pt x="1580" y="3388"/>
                    <a:pt x="1573" y="3379"/>
                    <a:pt x="1566" y="3371"/>
                  </a:cubicBezTo>
                  <a:cubicBezTo>
                    <a:pt x="1564" y="3367"/>
                    <a:pt x="1561" y="3363"/>
                    <a:pt x="1558" y="3359"/>
                  </a:cubicBezTo>
                  <a:lnTo>
                    <a:pt x="1558" y="3359"/>
                  </a:lnTo>
                  <a:cubicBezTo>
                    <a:pt x="1557" y="3359"/>
                    <a:pt x="1556" y="3357"/>
                    <a:pt x="1555" y="3356"/>
                  </a:cubicBezTo>
                  <a:cubicBezTo>
                    <a:pt x="1525" y="3318"/>
                    <a:pt x="1497" y="3278"/>
                    <a:pt x="1469" y="3239"/>
                  </a:cubicBezTo>
                  <a:cubicBezTo>
                    <a:pt x="1353" y="3075"/>
                    <a:pt x="1251" y="2901"/>
                    <a:pt x="1160" y="2721"/>
                  </a:cubicBezTo>
                  <a:cubicBezTo>
                    <a:pt x="1063" y="2526"/>
                    <a:pt x="991" y="2354"/>
                    <a:pt x="920" y="2144"/>
                  </a:cubicBezTo>
                  <a:cubicBezTo>
                    <a:pt x="850" y="1941"/>
                    <a:pt x="793" y="1733"/>
                    <a:pt x="746" y="1523"/>
                  </a:cubicBezTo>
                  <a:cubicBezTo>
                    <a:pt x="724" y="1420"/>
                    <a:pt x="703" y="1315"/>
                    <a:pt x="685" y="1210"/>
                  </a:cubicBezTo>
                  <a:cubicBezTo>
                    <a:pt x="676" y="1156"/>
                    <a:pt x="668" y="1102"/>
                    <a:pt x="659" y="1047"/>
                  </a:cubicBezTo>
                  <a:cubicBezTo>
                    <a:pt x="651" y="989"/>
                    <a:pt x="647" y="961"/>
                    <a:pt x="640" y="907"/>
                  </a:cubicBezTo>
                  <a:cubicBezTo>
                    <a:pt x="614" y="692"/>
                    <a:pt x="594" y="475"/>
                    <a:pt x="582" y="259"/>
                  </a:cubicBezTo>
                  <a:cubicBezTo>
                    <a:pt x="578" y="206"/>
                    <a:pt x="576" y="153"/>
                    <a:pt x="574" y="100"/>
                  </a:cubicBezTo>
                  <a:cubicBezTo>
                    <a:pt x="571" y="35"/>
                    <a:pt x="522" y="1"/>
                    <a:pt x="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flipH="1">
              <a:off x="866533" y="1569099"/>
              <a:ext cx="110397" cy="275455"/>
            </a:xfrm>
            <a:custGeom>
              <a:avLst/>
              <a:gdLst/>
              <a:ahLst/>
              <a:cxnLst/>
              <a:rect l="l" t="t" r="r" b="b"/>
              <a:pathLst>
                <a:path w="2262" h="5644" extrusionOk="0">
                  <a:moveTo>
                    <a:pt x="87" y="1"/>
                  </a:moveTo>
                  <a:cubicBezTo>
                    <a:pt x="79" y="1"/>
                    <a:pt x="72" y="2"/>
                    <a:pt x="66" y="3"/>
                  </a:cubicBezTo>
                  <a:cubicBezTo>
                    <a:pt x="18" y="17"/>
                    <a:pt x="0" y="62"/>
                    <a:pt x="7" y="107"/>
                  </a:cubicBezTo>
                  <a:cubicBezTo>
                    <a:pt x="36" y="300"/>
                    <a:pt x="79" y="490"/>
                    <a:pt x="120" y="679"/>
                  </a:cubicBezTo>
                  <a:cubicBezTo>
                    <a:pt x="163" y="870"/>
                    <a:pt x="208" y="1059"/>
                    <a:pt x="257" y="1247"/>
                  </a:cubicBezTo>
                  <a:cubicBezTo>
                    <a:pt x="356" y="1623"/>
                    <a:pt x="468" y="1996"/>
                    <a:pt x="594" y="2364"/>
                  </a:cubicBezTo>
                  <a:cubicBezTo>
                    <a:pt x="719" y="2732"/>
                    <a:pt x="861" y="3102"/>
                    <a:pt x="1016" y="3463"/>
                  </a:cubicBezTo>
                  <a:cubicBezTo>
                    <a:pt x="1168" y="3820"/>
                    <a:pt x="1335" y="4173"/>
                    <a:pt x="1519" y="4515"/>
                  </a:cubicBezTo>
                  <a:cubicBezTo>
                    <a:pt x="1612" y="4688"/>
                    <a:pt x="1709" y="4858"/>
                    <a:pt x="1807" y="5027"/>
                  </a:cubicBezTo>
                  <a:cubicBezTo>
                    <a:pt x="1857" y="5111"/>
                    <a:pt x="1907" y="5195"/>
                    <a:pt x="1961" y="5275"/>
                  </a:cubicBezTo>
                  <a:cubicBezTo>
                    <a:pt x="1987" y="5316"/>
                    <a:pt x="2013" y="5355"/>
                    <a:pt x="2041" y="5396"/>
                  </a:cubicBezTo>
                  <a:cubicBezTo>
                    <a:pt x="2068" y="5435"/>
                    <a:pt x="2094" y="5479"/>
                    <a:pt x="2127" y="5515"/>
                  </a:cubicBezTo>
                  <a:cubicBezTo>
                    <a:pt x="2161" y="5550"/>
                    <a:pt x="2185" y="5593"/>
                    <a:pt x="2212" y="5634"/>
                  </a:cubicBezTo>
                  <a:cubicBezTo>
                    <a:pt x="2217" y="5641"/>
                    <a:pt x="2223" y="5644"/>
                    <a:pt x="2230" y="5644"/>
                  </a:cubicBezTo>
                  <a:cubicBezTo>
                    <a:pt x="2246" y="5644"/>
                    <a:pt x="2261" y="5628"/>
                    <a:pt x="2251" y="5610"/>
                  </a:cubicBezTo>
                  <a:cubicBezTo>
                    <a:pt x="2226" y="5567"/>
                    <a:pt x="2198" y="5525"/>
                    <a:pt x="2180" y="5478"/>
                  </a:cubicBezTo>
                  <a:cubicBezTo>
                    <a:pt x="2164" y="5434"/>
                    <a:pt x="2139" y="5392"/>
                    <a:pt x="2117" y="5350"/>
                  </a:cubicBezTo>
                  <a:cubicBezTo>
                    <a:pt x="2071" y="5265"/>
                    <a:pt x="2027" y="5178"/>
                    <a:pt x="1980" y="5092"/>
                  </a:cubicBezTo>
                  <a:cubicBezTo>
                    <a:pt x="1886" y="4922"/>
                    <a:pt x="1795" y="4751"/>
                    <a:pt x="1707" y="4576"/>
                  </a:cubicBezTo>
                  <a:cubicBezTo>
                    <a:pt x="1533" y="4231"/>
                    <a:pt x="1367" y="3880"/>
                    <a:pt x="1214" y="3524"/>
                  </a:cubicBezTo>
                  <a:cubicBezTo>
                    <a:pt x="1059" y="3168"/>
                    <a:pt x="922" y="2814"/>
                    <a:pt x="795" y="2452"/>
                  </a:cubicBezTo>
                  <a:cubicBezTo>
                    <a:pt x="669" y="2089"/>
                    <a:pt x="553" y="1712"/>
                    <a:pt x="453" y="1336"/>
                  </a:cubicBezTo>
                  <a:cubicBezTo>
                    <a:pt x="353" y="960"/>
                    <a:pt x="268" y="584"/>
                    <a:pt x="196" y="203"/>
                  </a:cubicBezTo>
                  <a:cubicBezTo>
                    <a:pt x="188" y="156"/>
                    <a:pt x="179" y="109"/>
                    <a:pt x="169" y="63"/>
                  </a:cubicBezTo>
                  <a:cubicBezTo>
                    <a:pt x="161" y="23"/>
                    <a:pt x="123" y="1"/>
                    <a:pt x="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flipH="1">
              <a:off x="521677" y="1806438"/>
              <a:ext cx="114253" cy="344710"/>
            </a:xfrm>
            <a:custGeom>
              <a:avLst/>
              <a:gdLst/>
              <a:ahLst/>
              <a:cxnLst/>
              <a:rect l="l" t="t" r="r" b="b"/>
              <a:pathLst>
                <a:path w="2341" h="7063" extrusionOk="0">
                  <a:moveTo>
                    <a:pt x="202" y="1076"/>
                  </a:moveTo>
                  <a:lnTo>
                    <a:pt x="202" y="1076"/>
                  </a:lnTo>
                  <a:cubicBezTo>
                    <a:pt x="403" y="1695"/>
                    <a:pt x="598" y="2316"/>
                    <a:pt x="797" y="2936"/>
                  </a:cubicBezTo>
                  <a:cubicBezTo>
                    <a:pt x="1048" y="3724"/>
                    <a:pt x="1300" y="4511"/>
                    <a:pt x="1551" y="5299"/>
                  </a:cubicBezTo>
                  <a:cubicBezTo>
                    <a:pt x="1670" y="5672"/>
                    <a:pt x="1791" y="6045"/>
                    <a:pt x="1911" y="6417"/>
                  </a:cubicBezTo>
                  <a:lnTo>
                    <a:pt x="1911" y="6417"/>
                  </a:lnTo>
                  <a:cubicBezTo>
                    <a:pt x="1770" y="6221"/>
                    <a:pt x="1636" y="6018"/>
                    <a:pt x="1511" y="5809"/>
                  </a:cubicBezTo>
                  <a:cubicBezTo>
                    <a:pt x="1395" y="5618"/>
                    <a:pt x="1287" y="5421"/>
                    <a:pt x="1187" y="5223"/>
                  </a:cubicBezTo>
                  <a:cubicBezTo>
                    <a:pt x="1137" y="5124"/>
                    <a:pt x="1088" y="5024"/>
                    <a:pt x="1042" y="4923"/>
                  </a:cubicBezTo>
                  <a:cubicBezTo>
                    <a:pt x="995" y="4822"/>
                    <a:pt x="949" y="4718"/>
                    <a:pt x="911" y="4627"/>
                  </a:cubicBezTo>
                  <a:cubicBezTo>
                    <a:pt x="740" y="4214"/>
                    <a:pt x="597" y="3788"/>
                    <a:pt x="486" y="3355"/>
                  </a:cubicBezTo>
                  <a:cubicBezTo>
                    <a:pt x="431" y="3139"/>
                    <a:pt x="384" y="2923"/>
                    <a:pt x="345" y="2704"/>
                  </a:cubicBezTo>
                  <a:cubicBezTo>
                    <a:pt x="305" y="2486"/>
                    <a:pt x="274" y="2276"/>
                    <a:pt x="252" y="2056"/>
                  </a:cubicBezTo>
                  <a:cubicBezTo>
                    <a:pt x="218" y="1729"/>
                    <a:pt x="202" y="1403"/>
                    <a:pt x="202" y="1076"/>
                  </a:cubicBezTo>
                  <a:close/>
                  <a:moveTo>
                    <a:pt x="2123" y="6647"/>
                  </a:moveTo>
                  <a:cubicBezTo>
                    <a:pt x="2123" y="6664"/>
                    <a:pt x="2122" y="6680"/>
                    <a:pt x="2121" y="6697"/>
                  </a:cubicBezTo>
                  <a:lnTo>
                    <a:pt x="2121" y="6697"/>
                  </a:lnTo>
                  <a:cubicBezTo>
                    <a:pt x="2114" y="6688"/>
                    <a:pt x="2107" y="6679"/>
                    <a:pt x="2100" y="6670"/>
                  </a:cubicBezTo>
                  <a:lnTo>
                    <a:pt x="2100" y="6670"/>
                  </a:lnTo>
                  <a:cubicBezTo>
                    <a:pt x="2109" y="6664"/>
                    <a:pt x="2117" y="6656"/>
                    <a:pt x="2123" y="6647"/>
                  </a:cubicBezTo>
                  <a:close/>
                  <a:moveTo>
                    <a:pt x="88" y="1"/>
                  </a:moveTo>
                  <a:cubicBezTo>
                    <a:pt x="45" y="1"/>
                    <a:pt x="2" y="49"/>
                    <a:pt x="32" y="92"/>
                  </a:cubicBezTo>
                  <a:cubicBezTo>
                    <a:pt x="99" y="189"/>
                    <a:pt x="166" y="288"/>
                    <a:pt x="228" y="389"/>
                  </a:cubicBezTo>
                  <a:cubicBezTo>
                    <a:pt x="291" y="490"/>
                    <a:pt x="361" y="587"/>
                    <a:pt x="425" y="687"/>
                  </a:cubicBezTo>
                  <a:cubicBezTo>
                    <a:pt x="556" y="888"/>
                    <a:pt x="684" y="1093"/>
                    <a:pt x="803" y="1302"/>
                  </a:cubicBezTo>
                  <a:cubicBezTo>
                    <a:pt x="1037" y="1716"/>
                    <a:pt x="1248" y="2151"/>
                    <a:pt x="1419" y="2585"/>
                  </a:cubicBezTo>
                  <a:cubicBezTo>
                    <a:pt x="1595" y="3029"/>
                    <a:pt x="1740" y="3486"/>
                    <a:pt x="1852" y="3950"/>
                  </a:cubicBezTo>
                  <a:cubicBezTo>
                    <a:pt x="1964" y="4415"/>
                    <a:pt x="2042" y="4879"/>
                    <a:pt x="2086" y="5346"/>
                  </a:cubicBezTo>
                  <a:cubicBezTo>
                    <a:pt x="2123" y="5741"/>
                    <a:pt x="2138" y="6151"/>
                    <a:pt x="2126" y="6558"/>
                  </a:cubicBezTo>
                  <a:lnTo>
                    <a:pt x="2126" y="6558"/>
                  </a:lnTo>
                  <a:cubicBezTo>
                    <a:pt x="1877" y="5778"/>
                    <a:pt x="1632" y="4997"/>
                    <a:pt x="1383" y="4217"/>
                  </a:cubicBezTo>
                  <a:cubicBezTo>
                    <a:pt x="1132" y="3429"/>
                    <a:pt x="882" y="2641"/>
                    <a:pt x="631" y="1853"/>
                  </a:cubicBezTo>
                  <a:cubicBezTo>
                    <a:pt x="491" y="1411"/>
                    <a:pt x="348" y="969"/>
                    <a:pt x="212" y="525"/>
                  </a:cubicBezTo>
                  <a:cubicBezTo>
                    <a:pt x="199" y="481"/>
                    <a:pt x="164" y="460"/>
                    <a:pt x="129" y="460"/>
                  </a:cubicBezTo>
                  <a:cubicBezTo>
                    <a:pt x="84" y="460"/>
                    <a:pt x="39" y="493"/>
                    <a:pt x="35" y="549"/>
                  </a:cubicBezTo>
                  <a:cubicBezTo>
                    <a:pt x="1" y="999"/>
                    <a:pt x="4" y="1451"/>
                    <a:pt x="44" y="1901"/>
                  </a:cubicBezTo>
                  <a:cubicBezTo>
                    <a:pt x="82" y="2351"/>
                    <a:pt x="154" y="2806"/>
                    <a:pt x="259" y="3250"/>
                  </a:cubicBezTo>
                  <a:cubicBezTo>
                    <a:pt x="362" y="3689"/>
                    <a:pt x="498" y="4121"/>
                    <a:pt x="665" y="4541"/>
                  </a:cubicBezTo>
                  <a:cubicBezTo>
                    <a:pt x="832" y="4965"/>
                    <a:pt x="1030" y="5376"/>
                    <a:pt x="1257" y="5771"/>
                  </a:cubicBezTo>
                  <a:cubicBezTo>
                    <a:pt x="1487" y="6167"/>
                    <a:pt x="1745" y="6547"/>
                    <a:pt x="2030" y="6904"/>
                  </a:cubicBezTo>
                  <a:cubicBezTo>
                    <a:pt x="2065" y="6948"/>
                    <a:pt x="2101" y="6991"/>
                    <a:pt x="2136" y="7034"/>
                  </a:cubicBezTo>
                  <a:cubicBezTo>
                    <a:pt x="2152" y="7053"/>
                    <a:pt x="2180" y="7062"/>
                    <a:pt x="2206" y="7062"/>
                  </a:cubicBezTo>
                  <a:cubicBezTo>
                    <a:pt x="2220" y="7062"/>
                    <a:pt x="2234" y="7059"/>
                    <a:pt x="2246" y="7054"/>
                  </a:cubicBezTo>
                  <a:cubicBezTo>
                    <a:pt x="2284" y="7037"/>
                    <a:pt x="2304" y="7004"/>
                    <a:pt x="2308" y="6962"/>
                  </a:cubicBezTo>
                  <a:cubicBezTo>
                    <a:pt x="2341" y="6480"/>
                    <a:pt x="2340" y="5996"/>
                    <a:pt x="2302" y="5513"/>
                  </a:cubicBezTo>
                  <a:cubicBezTo>
                    <a:pt x="2265" y="5029"/>
                    <a:pt x="2192" y="4546"/>
                    <a:pt x="2086" y="4071"/>
                  </a:cubicBezTo>
                  <a:cubicBezTo>
                    <a:pt x="1982" y="3599"/>
                    <a:pt x="1842" y="3135"/>
                    <a:pt x="1672" y="2683"/>
                  </a:cubicBezTo>
                  <a:cubicBezTo>
                    <a:pt x="1500" y="2228"/>
                    <a:pt x="1298" y="1783"/>
                    <a:pt x="1062" y="1358"/>
                  </a:cubicBezTo>
                  <a:cubicBezTo>
                    <a:pt x="943" y="1147"/>
                    <a:pt x="818" y="940"/>
                    <a:pt x="685" y="736"/>
                  </a:cubicBezTo>
                  <a:cubicBezTo>
                    <a:pt x="619" y="636"/>
                    <a:pt x="549" y="539"/>
                    <a:pt x="479" y="442"/>
                  </a:cubicBezTo>
                  <a:cubicBezTo>
                    <a:pt x="440" y="390"/>
                    <a:pt x="402" y="337"/>
                    <a:pt x="359" y="288"/>
                  </a:cubicBezTo>
                  <a:cubicBezTo>
                    <a:pt x="321" y="243"/>
                    <a:pt x="281" y="198"/>
                    <a:pt x="243" y="153"/>
                  </a:cubicBezTo>
                  <a:cubicBezTo>
                    <a:pt x="204" y="109"/>
                    <a:pt x="166" y="64"/>
                    <a:pt x="127" y="19"/>
                  </a:cubicBezTo>
                  <a:cubicBezTo>
                    <a:pt x="116" y="6"/>
                    <a:pt x="102" y="1"/>
                    <a:pt x="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flipH="1">
              <a:off x="574386" y="2054026"/>
              <a:ext cx="87507" cy="192585"/>
            </a:xfrm>
            <a:custGeom>
              <a:avLst/>
              <a:gdLst/>
              <a:ahLst/>
              <a:cxnLst/>
              <a:rect l="l" t="t" r="r" b="b"/>
              <a:pathLst>
                <a:path w="1793" h="3946" extrusionOk="0">
                  <a:moveTo>
                    <a:pt x="1547" y="2836"/>
                  </a:moveTo>
                  <a:lnTo>
                    <a:pt x="1547" y="2836"/>
                  </a:lnTo>
                  <a:cubicBezTo>
                    <a:pt x="1547" y="2838"/>
                    <a:pt x="1547" y="2840"/>
                    <a:pt x="1547" y="2840"/>
                  </a:cubicBezTo>
                  <a:cubicBezTo>
                    <a:pt x="1547" y="2840"/>
                    <a:pt x="1547" y="2839"/>
                    <a:pt x="1547" y="2836"/>
                  </a:cubicBezTo>
                  <a:close/>
                  <a:moveTo>
                    <a:pt x="74" y="0"/>
                  </a:moveTo>
                  <a:cubicBezTo>
                    <a:pt x="68" y="0"/>
                    <a:pt x="61" y="1"/>
                    <a:pt x="56" y="3"/>
                  </a:cubicBezTo>
                  <a:cubicBezTo>
                    <a:pt x="16" y="15"/>
                    <a:pt x="1" y="50"/>
                    <a:pt x="7" y="88"/>
                  </a:cubicBezTo>
                  <a:cubicBezTo>
                    <a:pt x="6" y="85"/>
                    <a:pt x="6" y="84"/>
                    <a:pt x="6" y="84"/>
                  </a:cubicBezTo>
                  <a:lnTo>
                    <a:pt x="6" y="84"/>
                  </a:lnTo>
                  <a:cubicBezTo>
                    <a:pt x="6" y="84"/>
                    <a:pt x="9" y="105"/>
                    <a:pt x="9" y="106"/>
                  </a:cubicBezTo>
                  <a:cubicBezTo>
                    <a:pt x="10" y="116"/>
                    <a:pt x="13" y="126"/>
                    <a:pt x="14" y="135"/>
                  </a:cubicBezTo>
                  <a:cubicBezTo>
                    <a:pt x="16" y="152"/>
                    <a:pt x="19" y="170"/>
                    <a:pt x="21" y="187"/>
                  </a:cubicBezTo>
                  <a:cubicBezTo>
                    <a:pt x="25" y="220"/>
                    <a:pt x="31" y="252"/>
                    <a:pt x="35" y="285"/>
                  </a:cubicBezTo>
                  <a:cubicBezTo>
                    <a:pt x="47" y="351"/>
                    <a:pt x="59" y="415"/>
                    <a:pt x="71" y="481"/>
                  </a:cubicBezTo>
                  <a:cubicBezTo>
                    <a:pt x="96" y="609"/>
                    <a:pt x="123" y="738"/>
                    <a:pt x="152" y="866"/>
                  </a:cubicBezTo>
                  <a:cubicBezTo>
                    <a:pt x="210" y="1123"/>
                    <a:pt x="278" y="1378"/>
                    <a:pt x="354" y="1630"/>
                  </a:cubicBezTo>
                  <a:cubicBezTo>
                    <a:pt x="430" y="1882"/>
                    <a:pt x="520" y="2131"/>
                    <a:pt x="616" y="2376"/>
                  </a:cubicBezTo>
                  <a:cubicBezTo>
                    <a:pt x="711" y="2621"/>
                    <a:pt x="819" y="2873"/>
                    <a:pt x="935" y="3116"/>
                  </a:cubicBezTo>
                  <a:cubicBezTo>
                    <a:pt x="1050" y="3359"/>
                    <a:pt x="1169" y="3588"/>
                    <a:pt x="1298" y="3818"/>
                  </a:cubicBezTo>
                  <a:cubicBezTo>
                    <a:pt x="1314" y="3846"/>
                    <a:pt x="1331" y="3875"/>
                    <a:pt x="1348" y="3904"/>
                  </a:cubicBezTo>
                  <a:cubicBezTo>
                    <a:pt x="1364" y="3932"/>
                    <a:pt x="1392" y="3946"/>
                    <a:pt x="1421" y="3946"/>
                  </a:cubicBezTo>
                  <a:cubicBezTo>
                    <a:pt x="1458" y="3946"/>
                    <a:pt x="1495" y="3923"/>
                    <a:pt x="1506" y="3883"/>
                  </a:cubicBezTo>
                  <a:cubicBezTo>
                    <a:pt x="1637" y="3425"/>
                    <a:pt x="1721" y="2955"/>
                    <a:pt x="1757" y="2481"/>
                  </a:cubicBezTo>
                  <a:cubicBezTo>
                    <a:pt x="1793" y="2014"/>
                    <a:pt x="1782" y="1544"/>
                    <a:pt x="1725" y="1079"/>
                  </a:cubicBezTo>
                  <a:cubicBezTo>
                    <a:pt x="1708" y="943"/>
                    <a:pt x="1687" y="808"/>
                    <a:pt x="1661" y="673"/>
                  </a:cubicBezTo>
                  <a:cubicBezTo>
                    <a:pt x="1648" y="609"/>
                    <a:pt x="1634" y="544"/>
                    <a:pt x="1619" y="479"/>
                  </a:cubicBezTo>
                  <a:cubicBezTo>
                    <a:pt x="1605" y="415"/>
                    <a:pt x="1583" y="352"/>
                    <a:pt x="1563" y="289"/>
                  </a:cubicBezTo>
                  <a:cubicBezTo>
                    <a:pt x="1555" y="265"/>
                    <a:pt x="1532" y="248"/>
                    <a:pt x="1506" y="248"/>
                  </a:cubicBezTo>
                  <a:cubicBezTo>
                    <a:pt x="1502" y="248"/>
                    <a:pt x="1497" y="248"/>
                    <a:pt x="1492" y="250"/>
                  </a:cubicBezTo>
                  <a:cubicBezTo>
                    <a:pt x="1460" y="258"/>
                    <a:pt x="1448" y="289"/>
                    <a:pt x="1452" y="320"/>
                  </a:cubicBezTo>
                  <a:cubicBezTo>
                    <a:pt x="1455" y="334"/>
                    <a:pt x="1456" y="348"/>
                    <a:pt x="1458" y="362"/>
                  </a:cubicBezTo>
                  <a:cubicBezTo>
                    <a:pt x="1460" y="369"/>
                    <a:pt x="1460" y="376"/>
                    <a:pt x="1461" y="383"/>
                  </a:cubicBezTo>
                  <a:cubicBezTo>
                    <a:pt x="1460" y="381"/>
                    <a:pt x="1460" y="380"/>
                    <a:pt x="1460" y="380"/>
                  </a:cubicBezTo>
                  <a:lnTo>
                    <a:pt x="1460" y="380"/>
                  </a:lnTo>
                  <a:cubicBezTo>
                    <a:pt x="1461" y="380"/>
                    <a:pt x="1463" y="395"/>
                    <a:pt x="1463" y="395"/>
                  </a:cubicBezTo>
                  <a:cubicBezTo>
                    <a:pt x="1467" y="428"/>
                    <a:pt x="1471" y="463"/>
                    <a:pt x="1477" y="496"/>
                  </a:cubicBezTo>
                  <a:cubicBezTo>
                    <a:pt x="1488" y="554"/>
                    <a:pt x="1498" y="613"/>
                    <a:pt x="1507" y="672"/>
                  </a:cubicBezTo>
                  <a:cubicBezTo>
                    <a:pt x="1512" y="699"/>
                    <a:pt x="1517" y="728"/>
                    <a:pt x="1520" y="755"/>
                  </a:cubicBezTo>
                  <a:cubicBezTo>
                    <a:pt x="1521" y="767"/>
                    <a:pt x="1524" y="779"/>
                    <a:pt x="1525" y="791"/>
                  </a:cubicBezTo>
                  <a:cubicBezTo>
                    <a:pt x="1526" y="798"/>
                    <a:pt x="1527" y="805"/>
                    <a:pt x="1529" y="812"/>
                  </a:cubicBezTo>
                  <a:cubicBezTo>
                    <a:pt x="1529" y="814"/>
                    <a:pt x="1531" y="831"/>
                    <a:pt x="1531" y="832"/>
                  </a:cubicBezTo>
                  <a:lnTo>
                    <a:pt x="1531" y="832"/>
                  </a:lnTo>
                  <a:cubicBezTo>
                    <a:pt x="1530" y="830"/>
                    <a:pt x="1530" y="829"/>
                    <a:pt x="1530" y="827"/>
                  </a:cubicBezTo>
                  <a:lnTo>
                    <a:pt x="1530" y="827"/>
                  </a:lnTo>
                  <a:cubicBezTo>
                    <a:pt x="1530" y="831"/>
                    <a:pt x="1530" y="832"/>
                    <a:pt x="1531" y="832"/>
                  </a:cubicBezTo>
                  <a:cubicBezTo>
                    <a:pt x="1531" y="832"/>
                    <a:pt x="1531" y="832"/>
                    <a:pt x="1531" y="832"/>
                  </a:cubicBezTo>
                  <a:lnTo>
                    <a:pt x="1531" y="832"/>
                  </a:lnTo>
                  <a:cubicBezTo>
                    <a:pt x="1535" y="863"/>
                    <a:pt x="1538" y="894"/>
                    <a:pt x="1543" y="925"/>
                  </a:cubicBezTo>
                  <a:cubicBezTo>
                    <a:pt x="1545" y="938"/>
                    <a:pt x="1546" y="952"/>
                    <a:pt x="1549" y="967"/>
                  </a:cubicBezTo>
                  <a:lnTo>
                    <a:pt x="1549" y="967"/>
                  </a:lnTo>
                  <a:cubicBezTo>
                    <a:pt x="1549" y="970"/>
                    <a:pt x="1550" y="972"/>
                    <a:pt x="1550" y="973"/>
                  </a:cubicBezTo>
                  <a:lnTo>
                    <a:pt x="1554" y="1002"/>
                  </a:lnTo>
                  <a:cubicBezTo>
                    <a:pt x="1582" y="1231"/>
                    <a:pt x="1600" y="1462"/>
                    <a:pt x="1607" y="1694"/>
                  </a:cubicBezTo>
                  <a:cubicBezTo>
                    <a:pt x="1613" y="1925"/>
                    <a:pt x="1608" y="2162"/>
                    <a:pt x="1592" y="2396"/>
                  </a:cubicBezTo>
                  <a:cubicBezTo>
                    <a:pt x="1583" y="2511"/>
                    <a:pt x="1573" y="2627"/>
                    <a:pt x="1559" y="2741"/>
                  </a:cubicBezTo>
                  <a:cubicBezTo>
                    <a:pt x="1556" y="2770"/>
                    <a:pt x="1552" y="2798"/>
                    <a:pt x="1549" y="2826"/>
                  </a:cubicBezTo>
                  <a:cubicBezTo>
                    <a:pt x="1548" y="2827"/>
                    <a:pt x="1548" y="2829"/>
                    <a:pt x="1548" y="2832"/>
                  </a:cubicBezTo>
                  <a:lnTo>
                    <a:pt x="1548" y="2832"/>
                  </a:lnTo>
                  <a:cubicBezTo>
                    <a:pt x="1548" y="2832"/>
                    <a:pt x="1548" y="2832"/>
                    <a:pt x="1548" y="2832"/>
                  </a:cubicBezTo>
                  <a:lnTo>
                    <a:pt x="1548" y="2832"/>
                  </a:lnTo>
                  <a:cubicBezTo>
                    <a:pt x="1547" y="2833"/>
                    <a:pt x="1547" y="2834"/>
                    <a:pt x="1547" y="2836"/>
                  </a:cubicBezTo>
                  <a:lnTo>
                    <a:pt x="1547" y="2836"/>
                  </a:lnTo>
                  <a:cubicBezTo>
                    <a:pt x="1547" y="2835"/>
                    <a:pt x="1547" y="2833"/>
                    <a:pt x="1548" y="2832"/>
                  </a:cubicBezTo>
                  <a:lnTo>
                    <a:pt x="1548" y="2832"/>
                  </a:lnTo>
                  <a:cubicBezTo>
                    <a:pt x="1547" y="2838"/>
                    <a:pt x="1546" y="2845"/>
                    <a:pt x="1545" y="2852"/>
                  </a:cubicBezTo>
                  <a:cubicBezTo>
                    <a:pt x="1543" y="2868"/>
                    <a:pt x="1540" y="2885"/>
                    <a:pt x="1538" y="2902"/>
                  </a:cubicBezTo>
                  <a:cubicBezTo>
                    <a:pt x="1530" y="2958"/>
                    <a:pt x="1521" y="3014"/>
                    <a:pt x="1512" y="3069"/>
                  </a:cubicBezTo>
                  <a:cubicBezTo>
                    <a:pt x="1481" y="3258"/>
                    <a:pt x="1441" y="3446"/>
                    <a:pt x="1394" y="3631"/>
                  </a:cubicBezTo>
                  <a:lnTo>
                    <a:pt x="1394" y="3631"/>
                  </a:lnTo>
                  <a:cubicBezTo>
                    <a:pt x="1301" y="3463"/>
                    <a:pt x="1213" y="3293"/>
                    <a:pt x="1130" y="3121"/>
                  </a:cubicBezTo>
                  <a:cubicBezTo>
                    <a:pt x="1072" y="3002"/>
                    <a:pt x="1016" y="2882"/>
                    <a:pt x="962" y="2760"/>
                  </a:cubicBezTo>
                  <a:cubicBezTo>
                    <a:pt x="949" y="2732"/>
                    <a:pt x="937" y="2702"/>
                    <a:pt x="924" y="2672"/>
                  </a:cubicBezTo>
                  <a:cubicBezTo>
                    <a:pt x="918" y="2658"/>
                    <a:pt x="911" y="2644"/>
                    <a:pt x="905" y="2628"/>
                  </a:cubicBezTo>
                  <a:cubicBezTo>
                    <a:pt x="902" y="2621"/>
                    <a:pt x="899" y="2614"/>
                    <a:pt x="896" y="2607"/>
                  </a:cubicBezTo>
                  <a:cubicBezTo>
                    <a:pt x="894" y="2603"/>
                    <a:pt x="893" y="2601"/>
                    <a:pt x="892" y="2597"/>
                  </a:cubicBezTo>
                  <a:cubicBezTo>
                    <a:pt x="890" y="2592"/>
                    <a:pt x="889" y="2590"/>
                    <a:pt x="889" y="2590"/>
                  </a:cubicBezTo>
                  <a:lnTo>
                    <a:pt x="889" y="2590"/>
                  </a:lnTo>
                  <a:cubicBezTo>
                    <a:pt x="889" y="2590"/>
                    <a:pt x="892" y="2599"/>
                    <a:pt x="892" y="2599"/>
                  </a:cubicBezTo>
                  <a:cubicBezTo>
                    <a:pt x="892" y="2599"/>
                    <a:pt x="892" y="2598"/>
                    <a:pt x="891" y="2596"/>
                  </a:cubicBezTo>
                  <a:cubicBezTo>
                    <a:pt x="866" y="2535"/>
                    <a:pt x="841" y="2473"/>
                    <a:pt x="816" y="2413"/>
                  </a:cubicBezTo>
                  <a:cubicBezTo>
                    <a:pt x="718" y="2169"/>
                    <a:pt x="629" y="1921"/>
                    <a:pt x="549" y="1671"/>
                  </a:cubicBezTo>
                  <a:cubicBezTo>
                    <a:pt x="468" y="1422"/>
                    <a:pt x="393" y="1171"/>
                    <a:pt x="328" y="917"/>
                  </a:cubicBezTo>
                  <a:cubicBezTo>
                    <a:pt x="263" y="663"/>
                    <a:pt x="213" y="406"/>
                    <a:pt x="160" y="149"/>
                  </a:cubicBezTo>
                  <a:cubicBezTo>
                    <a:pt x="153" y="116"/>
                    <a:pt x="146" y="84"/>
                    <a:pt x="140" y="51"/>
                  </a:cubicBezTo>
                  <a:cubicBezTo>
                    <a:pt x="135" y="22"/>
                    <a:pt x="104" y="0"/>
                    <a:pt x="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flipH="1">
              <a:off x="593420" y="1914541"/>
              <a:ext cx="54857" cy="324992"/>
            </a:xfrm>
            <a:custGeom>
              <a:avLst/>
              <a:gdLst/>
              <a:ahLst/>
              <a:cxnLst/>
              <a:rect l="l" t="t" r="r" b="b"/>
              <a:pathLst>
                <a:path w="1124" h="6659" extrusionOk="0">
                  <a:moveTo>
                    <a:pt x="84" y="1"/>
                  </a:moveTo>
                  <a:cubicBezTo>
                    <a:pt x="42" y="1"/>
                    <a:pt x="0" y="28"/>
                    <a:pt x="1" y="82"/>
                  </a:cubicBezTo>
                  <a:cubicBezTo>
                    <a:pt x="7" y="518"/>
                    <a:pt x="30" y="954"/>
                    <a:pt x="69" y="1388"/>
                  </a:cubicBezTo>
                  <a:cubicBezTo>
                    <a:pt x="109" y="1826"/>
                    <a:pt x="163" y="2262"/>
                    <a:pt x="235" y="2696"/>
                  </a:cubicBezTo>
                  <a:cubicBezTo>
                    <a:pt x="305" y="3129"/>
                    <a:pt x="394" y="3557"/>
                    <a:pt x="498" y="3983"/>
                  </a:cubicBezTo>
                  <a:cubicBezTo>
                    <a:pt x="550" y="4194"/>
                    <a:pt x="605" y="4403"/>
                    <a:pt x="664" y="4613"/>
                  </a:cubicBezTo>
                  <a:cubicBezTo>
                    <a:pt x="724" y="4820"/>
                    <a:pt x="788" y="5026"/>
                    <a:pt x="845" y="5234"/>
                  </a:cubicBezTo>
                  <a:cubicBezTo>
                    <a:pt x="901" y="5442"/>
                    <a:pt x="950" y="5646"/>
                    <a:pt x="977" y="5856"/>
                  </a:cubicBezTo>
                  <a:cubicBezTo>
                    <a:pt x="989" y="5958"/>
                    <a:pt x="997" y="6062"/>
                    <a:pt x="998" y="6165"/>
                  </a:cubicBezTo>
                  <a:cubicBezTo>
                    <a:pt x="998" y="6269"/>
                    <a:pt x="990" y="6374"/>
                    <a:pt x="988" y="6478"/>
                  </a:cubicBezTo>
                  <a:cubicBezTo>
                    <a:pt x="987" y="6505"/>
                    <a:pt x="988" y="6527"/>
                    <a:pt x="993" y="6553"/>
                  </a:cubicBezTo>
                  <a:cubicBezTo>
                    <a:pt x="998" y="6583"/>
                    <a:pt x="994" y="6612"/>
                    <a:pt x="989" y="6641"/>
                  </a:cubicBezTo>
                  <a:cubicBezTo>
                    <a:pt x="988" y="6652"/>
                    <a:pt x="995" y="6658"/>
                    <a:pt x="1002" y="6658"/>
                  </a:cubicBezTo>
                  <a:cubicBezTo>
                    <a:pt x="1008" y="6658"/>
                    <a:pt x="1013" y="6655"/>
                    <a:pt x="1015" y="6649"/>
                  </a:cubicBezTo>
                  <a:lnTo>
                    <a:pt x="1015" y="6650"/>
                  </a:lnTo>
                  <a:cubicBezTo>
                    <a:pt x="1025" y="6622"/>
                    <a:pt x="1032" y="6595"/>
                    <a:pt x="1047" y="6571"/>
                  </a:cubicBezTo>
                  <a:cubicBezTo>
                    <a:pt x="1062" y="6549"/>
                    <a:pt x="1072" y="6528"/>
                    <a:pt x="1079" y="6502"/>
                  </a:cubicBezTo>
                  <a:cubicBezTo>
                    <a:pt x="1094" y="6451"/>
                    <a:pt x="1102" y="6399"/>
                    <a:pt x="1108" y="6346"/>
                  </a:cubicBezTo>
                  <a:cubicBezTo>
                    <a:pt x="1122" y="6242"/>
                    <a:pt x="1123" y="6137"/>
                    <a:pt x="1120" y="6032"/>
                  </a:cubicBezTo>
                  <a:cubicBezTo>
                    <a:pt x="1112" y="5818"/>
                    <a:pt x="1078" y="5604"/>
                    <a:pt x="1033" y="5394"/>
                  </a:cubicBezTo>
                  <a:cubicBezTo>
                    <a:pt x="941" y="4971"/>
                    <a:pt x="807" y="4557"/>
                    <a:pt x="702" y="4137"/>
                  </a:cubicBezTo>
                  <a:cubicBezTo>
                    <a:pt x="595" y="3711"/>
                    <a:pt x="506" y="3283"/>
                    <a:pt x="431" y="2851"/>
                  </a:cubicBezTo>
                  <a:cubicBezTo>
                    <a:pt x="356" y="2422"/>
                    <a:pt x="297" y="1992"/>
                    <a:pt x="254" y="1559"/>
                  </a:cubicBezTo>
                  <a:cubicBezTo>
                    <a:pt x="210" y="1122"/>
                    <a:pt x="183" y="684"/>
                    <a:pt x="173" y="246"/>
                  </a:cubicBezTo>
                  <a:cubicBezTo>
                    <a:pt x="172" y="192"/>
                    <a:pt x="170" y="137"/>
                    <a:pt x="169" y="82"/>
                  </a:cubicBezTo>
                  <a:cubicBezTo>
                    <a:pt x="169" y="28"/>
                    <a:pt x="126" y="1"/>
                    <a:pt x="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flipH="1">
              <a:off x="600448" y="1370756"/>
              <a:ext cx="144170" cy="260472"/>
            </a:xfrm>
            <a:custGeom>
              <a:avLst/>
              <a:gdLst/>
              <a:ahLst/>
              <a:cxnLst/>
              <a:rect l="l" t="t" r="r" b="b"/>
              <a:pathLst>
                <a:path w="2954" h="5337" extrusionOk="0">
                  <a:moveTo>
                    <a:pt x="2709" y="65"/>
                  </a:moveTo>
                  <a:lnTo>
                    <a:pt x="2709" y="65"/>
                  </a:lnTo>
                  <a:cubicBezTo>
                    <a:pt x="2707" y="66"/>
                    <a:pt x="2705" y="67"/>
                    <a:pt x="2705" y="67"/>
                  </a:cubicBezTo>
                  <a:cubicBezTo>
                    <a:pt x="2705" y="67"/>
                    <a:pt x="2706" y="67"/>
                    <a:pt x="2707" y="66"/>
                  </a:cubicBezTo>
                  <a:cubicBezTo>
                    <a:pt x="2708" y="66"/>
                    <a:pt x="2709" y="66"/>
                    <a:pt x="2709" y="65"/>
                  </a:cubicBezTo>
                  <a:close/>
                  <a:moveTo>
                    <a:pt x="2077" y="2637"/>
                  </a:moveTo>
                  <a:cubicBezTo>
                    <a:pt x="2074" y="2643"/>
                    <a:pt x="2073" y="2646"/>
                    <a:pt x="2073" y="2646"/>
                  </a:cubicBezTo>
                  <a:lnTo>
                    <a:pt x="2073" y="2646"/>
                  </a:lnTo>
                  <a:cubicBezTo>
                    <a:pt x="2074" y="2643"/>
                    <a:pt x="2076" y="2640"/>
                    <a:pt x="2077" y="2637"/>
                  </a:cubicBezTo>
                  <a:close/>
                  <a:moveTo>
                    <a:pt x="2381" y="445"/>
                  </a:moveTo>
                  <a:cubicBezTo>
                    <a:pt x="2127" y="958"/>
                    <a:pt x="1874" y="1472"/>
                    <a:pt x="1620" y="1985"/>
                  </a:cubicBezTo>
                  <a:cubicBezTo>
                    <a:pt x="1469" y="2291"/>
                    <a:pt x="1317" y="2597"/>
                    <a:pt x="1166" y="2902"/>
                  </a:cubicBezTo>
                  <a:cubicBezTo>
                    <a:pt x="1013" y="3211"/>
                    <a:pt x="864" y="3521"/>
                    <a:pt x="712" y="3831"/>
                  </a:cubicBezTo>
                  <a:cubicBezTo>
                    <a:pt x="568" y="4121"/>
                    <a:pt x="426" y="4411"/>
                    <a:pt x="283" y="4702"/>
                  </a:cubicBezTo>
                  <a:lnTo>
                    <a:pt x="283" y="4702"/>
                  </a:lnTo>
                  <a:cubicBezTo>
                    <a:pt x="326" y="4457"/>
                    <a:pt x="371" y="4213"/>
                    <a:pt x="423" y="3970"/>
                  </a:cubicBezTo>
                  <a:cubicBezTo>
                    <a:pt x="516" y="3540"/>
                    <a:pt x="625" y="3120"/>
                    <a:pt x="773" y="2710"/>
                  </a:cubicBezTo>
                  <a:cubicBezTo>
                    <a:pt x="902" y="2348"/>
                    <a:pt x="1062" y="2002"/>
                    <a:pt x="1265" y="1670"/>
                  </a:cubicBezTo>
                  <a:cubicBezTo>
                    <a:pt x="1312" y="1592"/>
                    <a:pt x="1362" y="1515"/>
                    <a:pt x="1414" y="1440"/>
                  </a:cubicBezTo>
                  <a:cubicBezTo>
                    <a:pt x="1439" y="1404"/>
                    <a:pt x="1465" y="1365"/>
                    <a:pt x="1492" y="1330"/>
                  </a:cubicBezTo>
                  <a:cubicBezTo>
                    <a:pt x="1505" y="1311"/>
                    <a:pt x="1520" y="1293"/>
                    <a:pt x="1533" y="1275"/>
                  </a:cubicBezTo>
                  <a:cubicBezTo>
                    <a:pt x="1540" y="1266"/>
                    <a:pt x="1546" y="1257"/>
                    <a:pt x="1553" y="1249"/>
                  </a:cubicBezTo>
                  <a:cubicBezTo>
                    <a:pt x="1554" y="1248"/>
                    <a:pt x="1560" y="1240"/>
                    <a:pt x="1560" y="1240"/>
                  </a:cubicBezTo>
                  <a:lnTo>
                    <a:pt x="1560" y="1240"/>
                  </a:lnTo>
                  <a:cubicBezTo>
                    <a:pt x="1560" y="1240"/>
                    <a:pt x="1560" y="1240"/>
                    <a:pt x="1560" y="1240"/>
                  </a:cubicBezTo>
                  <a:lnTo>
                    <a:pt x="1560" y="1240"/>
                  </a:lnTo>
                  <a:cubicBezTo>
                    <a:pt x="1562" y="1236"/>
                    <a:pt x="1566" y="1232"/>
                    <a:pt x="1566" y="1231"/>
                  </a:cubicBezTo>
                  <a:cubicBezTo>
                    <a:pt x="1679" y="1087"/>
                    <a:pt x="1799" y="950"/>
                    <a:pt x="1929" y="823"/>
                  </a:cubicBezTo>
                  <a:cubicBezTo>
                    <a:pt x="1994" y="759"/>
                    <a:pt x="2061" y="697"/>
                    <a:pt x="2131" y="639"/>
                  </a:cubicBezTo>
                  <a:cubicBezTo>
                    <a:pt x="2166" y="609"/>
                    <a:pt x="2200" y="580"/>
                    <a:pt x="2235" y="553"/>
                  </a:cubicBezTo>
                  <a:cubicBezTo>
                    <a:pt x="2243" y="546"/>
                    <a:pt x="2251" y="540"/>
                    <a:pt x="2260" y="534"/>
                  </a:cubicBezTo>
                  <a:lnTo>
                    <a:pt x="2260" y="534"/>
                  </a:lnTo>
                  <a:cubicBezTo>
                    <a:pt x="2258" y="535"/>
                    <a:pt x="2257" y="536"/>
                    <a:pt x="2257" y="536"/>
                  </a:cubicBezTo>
                  <a:cubicBezTo>
                    <a:pt x="2256" y="536"/>
                    <a:pt x="2273" y="523"/>
                    <a:pt x="2275" y="522"/>
                  </a:cubicBezTo>
                  <a:cubicBezTo>
                    <a:pt x="2294" y="508"/>
                    <a:pt x="2313" y="493"/>
                    <a:pt x="2332" y="479"/>
                  </a:cubicBezTo>
                  <a:cubicBezTo>
                    <a:pt x="2348" y="467"/>
                    <a:pt x="2365" y="456"/>
                    <a:pt x="2381" y="445"/>
                  </a:cubicBezTo>
                  <a:close/>
                  <a:moveTo>
                    <a:pt x="2528" y="554"/>
                  </a:moveTo>
                  <a:cubicBezTo>
                    <a:pt x="2527" y="620"/>
                    <a:pt x="2524" y="686"/>
                    <a:pt x="2520" y="752"/>
                  </a:cubicBezTo>
                  <a:cubicBezTo>
                    <a:pt x="2514" y="847"/>
                    <a:pt x="2506" y="943"/>
                    <a:pt x="2495" y="1038"/>
                  </a:cubicBezTo>
                  <a:cubicBezTo>
                    <a:pt x="2493" y="1061"/>
                    <a:pt x="2491" y="1084"/>
                    <a:pt x="2488" y="1105"/>
                  </a:cubicBezTo>
                  <a:cubicBezTo>
                    <a:pt x="2487" y="1117"/>
                    <a:pt x="2485" y="1129"/>
                    <a:pt x="2483" y="1141"/>
                  </a:cubicBezTo>
                  <a:cubicBezTo>
                    <a:pt x="2483" y="1145"/>
                    <a:pt x="2482" y="1151"/>
                    <a:pt x="2481" y="1156"/>
                  </a:cubicBezTo>
                  <a:cubicBezTo>
                    <a:pt x="2481" y="1158"/>
                    <a:pt x="2479" y="1172"/>
                    <a:pt x="2480" y="1172"/>
                  </a:cubicBezTo>
                  <a:cubicBezTo>
                    <a:pt x="2480" y="1172"/>
                    <a:pt x="2480" y="1170"/>
                    <a:pt x="2481" y="1163"/>
                  </a:cubicBezTo>
                  <a:lnTo>
                    <a:pt x="2481" y="1163"/>
                  </a:lnTo>
                  <a:cubicBezTo>
                    <a:pt x="2474" y="1210"/>
                    <a:pt x="2467" y="1257"/>
                    <a:pt x="2460" y="1304"/>
                  </a:cubicBezTo>
                  <a:cubicBezTo>
                    <a:pt x="2399" y="1681"/>
                    <a:pt x="2300" y="2052"/>
                    <a:pt x="2167" y="2410"/>
                  </a:cubicBezTo>
                  <a:cubicBezTo>
                    <a:pt x="2150" y="2455"/>
                    <a:pt x="2134" y="2499"/>
                    <a:pt x="2116" y="2543"/>
                  </a:cubicBezTo>
                  <a:cubicBezTo>
                    <a:pt x="2108" y="2565"/>
                    <a:pt x="2099" y="2585"/>
                    <a:pt x="2091" y="2605"/>
                  </a:cubicBezTo>
                  <a:cubicBezTo>
                    <a:pt x="2086" y="2617"/>
                    <a:pt x="2081" y="2628"/>
                    <a:pt x="2077" y="2639"/>
                  </a:cubicBezTo>
                  <a:cubicBezTo>
                    <a:pt x="2076" y="2641"/>
                    <a:pt x="2073" y="2647"/>
                    <a:pt x="2073" y="2647"/>
                  </a:cubicBezTo>
                  <a:cubicBezTo>
                    <a:pt x="2073" y="2647"/>
                    <a:pt x="2073" y="2647"/>
                    <a:pt x="2073" y="2646"/>
                  </a:cubicBezTo>
                  <a:lnTo>
                    <a:pt x="2073" y="2646"/>
                  </a:lnTo>
                  <a:cubicBezTo>
                    <a:pt x="2071" y="2651"/>
                    <a:pt x="2070" y="2655"/>
                    <a:pt x="2068" y="2660"/>
                  </a:cubicBezTo>
                  <a:cubicBezTo>
                    <a:pt x="2030" y="2747"/>
                    <a:pt x="1991" y="2834"/>
                    <a:pt x="1949" y="2918"/>
                  </a:cubicBezTo>
                  <a:cubicBezTo>
                    <a:pt x="1866" y="3091"/>
                    <a:pt x="1774" y="3260"/>
                    <a:pt x="1676" y="3423"/>
                  </a:cubicBezTo>
                  <a:cubicBezTo>
                    <a:pt x="1576" y="3586"/>
                    <a:pt x="1470" y="3745"/>
                    <a:pt x="1356" y="3899"/>
                  </a:cubicBezTo>
                  <a:cubicBezTo>
                    <a:pt x="1341" y="3918"/>
                    <a:pt x="1327" y="3937"/>
                    <a:pt x="1313" y="3956"/>
                  </a:cubicBezTo>
                  <a:cubicBezTo>
                    <a:pt x="1309" y="3961"/>
                    <a:pt x="1304" y="3967"/>
                    <a:pt x="1300" y="3973"/>
                  </a:cubicBezTo>
                  <a:lnTo>
                    <a:pt x="1300" y="3973"/>
                  </a:lnTo>
                  <a:cubicBezTo>
                    <a:pt x="1300" y="3973"/>
                    <a:pt x="1300" y="3973"/>
                    <a:pt x="1300" y="3973"/>
                  </a:cubicBezTo>
                  <a:lnTo>
                    <a:pt x="1300" y="3973"/>
                  </a:lnTo>
                  <a:cubicBezTo>
                    <a:pt x="1300" y="3973"/>
                    <a:pt x="1298" y="3975"/>
                    <a:pt x="1294" y="3981"/>
                  </a:cubicBezTo>
                  <a:cubicBezTo>
                    <a:pt x="1296" y="3978"/>
                    <a:pt x="1298" y="3976"/>
                    <a:pt x="1300" y="3973"/>
                  </a:cubicBezTo>
                  <a:lnTo>
                    <a:pt x="1300" y="3973"/>
                  </a:lnTo>
                  <a:cubicBezTo>
                    <a:pt x="1299" y="3974"/>
                    <a:pt x="1296" y="3979"/>
                    <a:pt x="1295" y="3981"/>
                  </a:cubicBezTo>
                  <a:cubicBezTo>
                    <a:pt x="1290" y="3987"/>
                    <a:pt x="1285" y="3993"/>
                    <a:pt x="1279" y="3998"/>
                  </a:cubicBezTo>
                  <a:cubicBezTo>
                    <a:pt x="1251" y="4037"/>
                    <a:pt x="1221" y="4073"/>
                    <a:pt x="1191" y="4110"/>
                  </a:cubicBezTo>
                  <a:cubicBezTo>
                    <a:pt x="1131" y="4183"/>
                    <a:pt x="1069" y="4255"/>
                    <a:pt x="1005" y="4326"/>
                  </a:cubicBezTo>
                  <a:cubicBezTo>
                    <a:pt x="876" y="4467"/>
                    <a:pt x="739" y="4604"/>
                    <a:pt x="596" y="4733"/>
                  </a:cubicBezTo>
                  <a:cubicBezTo>
                    <a:pt x="525" y="4796"/>
                    <a:pt x="454" y="4858"/>
                    <a:pt x="380" y="4917"/>
                  </a:cubicBezTo>
                  <a:cubicBezTo>
                    <a:pt x="362" y="4931"/>
                    <a:pt x="344" y="4946"/>
                    <a:pt x="328" y="4959"/>
                  </a:cubicBezTo>
                  <a:cubicBezTo>
                    <a:pt x="318" y="4966"/>
                    <a:pt x="309" y="4974"/>
                    <a:pt x="299" y="4981"/>
                  </a:cubicBezTo>
                  <a:cubicBezTo>
                    <a:pt x="296" y="4985"/>
                    <a:pt x="291" y="4987"/>
                    <a:pt x="287" y="4991"/>
                  </a:cubicBezTo>
                  <a:lnTo>
                    <a:pt x="287" y="4991"/>
                  </a:lnTo>
                  <a:cubicBezTo>
                    <a:pt x="285" y="4993"/>
                    <a:pt x="282" y="4995"/>
                    <a:pt x="281" y="4996"/>
                  </a:cubicBezTo>
                  <a:cubicBezTo>
                    <a:pt x="263" y="5009"/>
                    <a:pt x="244" y="5023"/>
                    <a:pt x="226" y="5037"/>
                  </a:cubicBezTo>
                  <a:lnTo>
                    <a:pt x="226" y="5037"/>
                  </a:lnTo>
                  <a:cubicBezTo>
                    <a:pt x="229" y="5017"/>
                    <a:pt x="232" y="4998"/>
                    <a:pt x="236" y="4978"/>
                  </a:cubicBezTo>
                  <a:lnTo>
                    <a:pt x="236" y="4978"/>
                  </a:lnTo>
                  <a:cubicBezTo>
                    <a:pt x="245" y="4982"/>
                    <a:pt x="255" y="4984"/>
                    <a:pt x="266" y="4984"/>
                  </a:cubicBezTo>
                  <a:cubicBezTo>
                    <a:pt x="293" y="4984"/>
                    <a:pt x="320" y="4971"/>
                    <a:pt x="332" y="4947"/>
                  </a:cubicBezTo>
                  <a:cubicBezTo>
                    <a:pt x="639" y="4329"/>
                    <a:pt x="952" y="3717"/>
                    <a:pt x="1259" y="3100"/>
                  </a:cubicBezTo>
                  <a:cubicBezTo>
                    <a:pt x="1565" y="2486"/>
                    <a:pt x="1871" y="1872"/>
                    <a:pt x="2177" y="1260"/>
                  </a:cubicBezTo>
                  <a:cubicBezTo>
                    <a:pt x="2293" y="1025"/>
                    <a:pt x="2411" y="789"/>
                    <a:pt x="2528" y="554"/>
                  </a:cubicBezTo>
                  <a:close/>
                  <a:moveTo>
                    <a:pt x="2875" y="1"/>
                  </a:moveTo>
                  <a:cubicBezTo>
                    <a:pt x="2868" y="1"/>
                    <a:pt x="2861" y="2"/>
                    <a:pt x="2855" y="4"/>
                  </a:cubicBezTo>
                  <a:cubicBezTo>
                    <a:pt x="2808" y="23"/>
                    <a:pt x="2762" y="42"/>
                    <a:pt x="2717" y="63"/>
                  </a:cubicBezTo>
                  <a:cubicBezTo>
                    <a:pt x="2716" y="63"/>
                    <a:pt x="2712" y="64"/>
                    <a:pt x="2710" y="65"/>
                  </a:cubicBezTo>
                  <a:lnTo>
                    <a:pt x="2710" y="65"/>
                  </a:lnTo>
                  <a:cubicBezTo>
                    <a:pt x="2707" y="66"/>
                    <a:pt x="2690" y="73"/>
                    <a:pt x="2687" y="75"/>
                  </a:cubicBezTo>
                  <a:cubicBezTo>
                    <a:pt x="2676" y="81"/>
                    <a:pt x="2666" y="86"/>
                    <a:pt x="2655" y="91"/>
                  </a:cubicBezTo>
                  <a:cubicBezTo>
                    <a:pt x="2653" y="92"/>
                    <a:pt x="2652" y="93"/>
                    <a:pt x="2650" y="94"/>
                  </a:cubicBezTo>
                  <a:lnTo>
                    <a:pt x="2650" y="94"/>
                  </a:lnTo>
                  <a:cubicBezTo>
                    <a:pt x="2646" y="92"/>
                    <a:pt x="2642" y="91"/>
                    <a:pt x="2638" y="90"/>
                  </a:cubicBezTo>
                  <a:cubicBezTo>
                    <a:pt x="2631" y="88"/>
                    <a:pt x="2623" y="88"/>
                    <a:pt x="2616" y="88"/>
                  </a:cubicBezTo>
                  <a:cubicBezTo>
                    <a:pt x="2583" y="88"/>
                    <a:pt x="2550" y="102"/>
                    <a:pt x="2536" y="132"/>
                  </a:cubicBezTo>
                  <a:cubicBezTo>
                    <a:pt x="2530" y="143"/>
                    <a:pt x="2524" y="155"/>
                    <a:pt x="2518" y="167"/>
                  </a:cubicBezTo>
                  <a:lnTo>
                    <a:pt x="2518" y="167"/>
                  </a:lnTo>
                  <a:cubicBezTo>
                    <a:pt x="2465" y="198"/>
                    <a:pt x="2412" y="230"/>
                    <a:pt x="2361" y="264"/>
                  </a:cubicBezTo>
                  <a:cubicBezTo>
                    <a:pt x="2206" y="367"/>
                    <a:pt x="2059" y="483"/>
                    <a:pt x="1921" y="606"/>
                  </a:cubicBezTo>
                  <a:cubicBezTo>
                    <a:pt x="1645" y="856"/>
                    <a:pt x="1406" y="1145"/>
                    <a:pt x="1201" y="1456"/>
                  </a:cubicBezTo>
                  <a:cubicBezTo>
                    <a:pt x="996" y="1766"/>
                    <a:pt x="814" y="2128"/>
                    <a:pt x="671" y="2489"/>
                  </a:cubicBezTo>
                  <a:cubicBezTo>
                    <a:pt x="508" y="2899"/>
                    <a:pt x="386" y="3324"/>
                    <a:pt x="287" y="3753"/>
                  </a:cubicBezTo>
                  <a:cubicBezTo>
                    <a:pt x="187" y="4185"/>
                    <a:pt x="109" y="4621"/>
                    <a:pt x="35" y="5057"/>
                  </a:cubicBezTo>
                  <a:cubicBezTo>
                    <a:pt x="25" y="5111"/>
                    <a:pt x="16" y="5166"/>
                    <a:pt x="6" y="5219"/>
                  </a:cubicBezTo>
                  <a:cubicBezTo>
                    <a:pt x="0" y="5257"/>
                    <a:pt x="9" y="5292"/>
                    <a:pt x="41" y="5317"/>
                  </a:cubicBezTo>
                  <a:cubicBezTo>
                    <a:pt x="57" y="5329"/>
                    <a:pt x="79" y="5337"/>
                    <a:pt x="100" y="5337"/>
                  </a:cubicBezTo>
                  <a:cubicBezTo>
                    <a:pt x="116" y="5337"/>
                    <a:pt x="131" y="5333"/>
                    <a:pt x="144" y="5324"/>
                  </a:cubicBezTo>
                  <a:cubicBezTo>
                    <a:pt x="467" y="5104"/>
                    <a:pt x="768" y="4849"/>
                    <a:pt x="1039" y="4567"/>
                  </a:cubicBezTo>
                  <a:cubicBezTo>
                    <a:pt x="1312" y="4285"/>
                    <a:pt x="1554" y="3976"/>
                    <a:pt x="1766" y="3646"/>
                  </a:cubicBezTo>
                  <a:cubicBezTo>
                    <a:pt x="1978" y="3317"/>
                    <a:pt x="2153" y="2966"/>
                    <a:pt x="2297" y="2602"/>
                  </a:cubicBezTo>
                  <a:cubicBezTo>
                    <a:pt x="2441" y="2239"/>
                    <a:pt x="2547" y="1870"/>
                    <a:pt x="2616" y="1489"/>
                  </a:cubicBezTo>
                  <a:cubicBezTo>
                    <a:pt x="2687" y="1105"/>
                    <a:pt x="2720" y="712"/>
                    <a:pt x="2711" y="321"/>
                  </a:cubicBezTo>
                  <a:cubicBezTo>
                    <a:pt x="2710" y="295"/>
                    <a:pt x="2709" y="270"/>
                    <a:pt x="2708" y="244"/>
                  </a:cubicBezTo>
                  <a:lnTo>
                    <a:pt x="2708" y="244"/>
                  </a:lnTo>
                  <a:cubicBezTo>
                    <a:pt x="2735" y="229"/>
                    <a:pt x="2763" y="214"/>
                    <a:pt x="2790" y="198"/>
                  </a:cubicBezTo>
                  <a:cubicBezTo>
                    <a:pt x="2830" y="177"/>
                    <a:pt x="2870" y="155"/>
                    <a:pt x="2911" y="135"/>
                  </a:cubicBezTo>
                  <a:cubicBezTo>
                    <a:pt x="2942" y="120"/>
                    <a:pt x="2953" y="77"/>
                    <a:pt x="2939" y="46"/>
                  </a:cubicBezTo>
                  <a:cubicBezTo>
                    <a:pt x="2929" y="21"/>
                    <a:pt x="2903" y="1"/>
                    <a:pt x="287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flipH="1">
              <a:off x="617188" y="1571832"/>
              <a:ext cx="83993" cy="172184"/>
            </a:xfrm>
            <a:custGeom>
              <a:avLst/>
              <a:gdLst/>
              <a:ahLst/>
              <a:cxnLst/>
              <a:rect l="l" t="t" r="r" b="b"/>
              <a:pathLst>
                <a:path w="1721" h="3528" extrusionOk="0">
                  <a:moveTo>
                    <a:pt x="1235" y="1680"/>
                  </a:moveTo>
                  <a:lnTo>
                    <a:pt x="1235" y="1680"/>
                  </a:lnTo>
                  <a:cubicBezTo>
                    <a:pt x="1235" y="1681"/>
                    <a:pt x="1235" y="1681"/>
                    <a:pt x="1235" y="1682"/>
                  </a:cubicBezTo>
                  <a:lnTo>
                    <a:pt x="1235" y="1682"/>
                  </a:lnTo>
                  <a:cubicBezTo>
                    <a:pt x="1235" y="1681"/>
                    <a:pt x="1235" y="1680"/>
                    <a:pt x="1235" y="1680"/>
                  </a:cubicBezTo>
                  <a:close/>
                  <a:moveTo>
                    <a:pt x="1235" y="1682"/>
                  </a:moveTo>
                  <a:cubicBezTo>
                    <a:pt x="1234" y="1685"/>
                    <a:pt x="1233" y="1688"/>
                    <a:pt x="1233" y="1689"/>
                  </a:cubicBezTo>
                  <a:lnTo>
                    <a:pt x="1233" y="1689"/>
                  </a:lnTo>
                  <a:cubicBezTo>
                    <a:pt x="1233" y="1687"/>
                    <a:pt x="1234" y="1685"/>
                    <a:pt x="1235" y="1682"/>
                  </a:cubicBezTo>
                  <a:close/>
                  <a:moveTo>
                    <a:pt x="314" y="0"/>
                  </a:moveTo>
                  <a:cubicBezTo>
                    <a:pt x="278" y="0"/>
                    <a:pt x="245" y="22"/>
                    <a:pt x="235" y="58"/>
                  </a:cubicBezTo>
                  <a:cubicBezTo>
                    <a:pt x="205" y="165"/>
                    <a:pt x="187" y="274"/>
                    <a:pt x="167" y="382"/>
                  </a:cubicBezTo>
                  <a:cubicBezTo>
                    <a:pt x="148" y="490"/>
                    <a:pt x="131" y="598"/>
                    <a:pt x="115" y="708"/>
                  </a:cubicBezTo>
                  <a:cubicBezTo>
                    <a:pt x="84" y="931"/>
                    <a:pt x="57" y="1155"/>
                    <a:pt x="41" y="1380"/>
                  </a:cubicBezTo>
                  <a:cubicBezTo>
                    <a:pt x="6" y="1819"/>
                    <a:pt x="0" y="2260"/>
                    <a:pt x="24" y="2701"/>
                  </a:cubicBezTo>
                  <a:cubicBezTo>
                    <a:pt x="38" y="2949"/>
                    <a:pt x="61" y="3197"/>
                    <a:pt x="93" y="3444"/>
                  </a:cubicBezTo>
                  <a:cubicBezTo>
                    <a:pt x="98" y="3479"/>
                    <a:pt x="111" y="3506"/>
                    <a:pt x="146" y="3522"/>
                  </a:cubicBezTo>
                  <a:cubicBezTo>
                    <a:pt x="155" y="3526"/>
                    <a:pt x="166" y="3528"/>
                    <a:pt x="177" y="3528"/>
                  </a:cubicBezTo>
                  <a:cubicBezTo>
                    <a:pt x="199" y="3528"/>
                    <a:pt x="221" y="3520"/>
                    <a:pt x="237" y="3504"/>
                  </a:cubicBezTo>
                  <a:cubicBezTo>
                    <a:pt x="401" y="3335"/>
                    <a:pt x="552" y="3155"/>
                    <a:pt x="693" y="2967"/>
                  </a:cubicBezTo>
                  <a:cubicBezTo>
                    <a:pt x="834" y="2778"/>
                    <a:pt x="957" y="2590"/>
                    <a:pt x="1070" y="2390"/>
                  </a:cubicBezTo>
                  <a:cubicBezTo>
                    <a:pt x="1183" y="2189"/>
                    <a:pt x="1290" y="1971"/>
                    <a:pt x="1378" y="1754"/>
                  </a:cubicBezTo>
                  <a:cubicBezTo>
                    <a:pt x="1466" y="1535"/>
                    <a:pt x="1536" y="1322"/>
                    <a:pt x="1596" y="1099"/>
                  </a:cubicBezTo>
                  <a:cubicBezTo>
                    <a:pt x="1654" y="878"/>
                    <a:pt x="1695" y="644"/>
                    <a:pt x="1712" y="412"/>
                  </a:cubicBezTo>
                  <a:cubicBezTo>
                    <a:pt x="1715" y="383"/>
                    <a:pt x="1717" y="354"/>
                    <a:pt x="1720" y="326"/>
                  </a:cubicBezTo>
                  <a:cubicBezTo>
                    <a:pt x="1721" y="298"/>
                    <a:pt x="1695" y="281"/>
                    <a:pt x="1671" y="281"/>
                  </a:cubicBezTo>
                  <a:cubicBezTo>
                    <a:pt x="1652" y="281"/>
                    <a:pt x="1633" y="291"/>
                    <a:pt x="1629" y="314"/>
                  </a:cubicBezTo>
                  <a:lnTo>
                    <a:pt x="1630" y="314"/>
                  </a:lnTo>
                  <a:cubicBezTo>
                    <a:pt x="1609" y="426"/>
                    <a:pt x="1583" y="538"/>
                    <a:pt x="1559" y="648"/>
                  </a:cubicBezTo>
                  <a:cubicBezTo>
                    <a:pt x="1534" y="760"/>
                    <a:pt x="1507" y="868"/>
                    <a:pt x="1476" y="978"/>
                  </a:cubicBezTo>
                  <a:cubicBezTo>
                    <a:pt x="1414" y="1198"/>
                    <a:pt x="1345" y="1415"/>
                    <a:pt x="1259" y="1626"/>
                  </a:cubicBezTo>
                  <a:cubicBezTo>
                    <a:pt x="1253" y="1639"/>
                    <a:pt x="1247" y="1652"/>
                    <a:pt x="1242" y="1666"/>
                  </a:cubicBezTo>
                  <a:cubicBezTo>
                    <a:pt x="1239" y="1672"/>
                    <a:pt x="1237" y="1679"/>
                    <a:pt x="1234" y="1686"/>
                  </a:cubicBezTo>
                  <a:cubicBezTo>
                    <a:pt x="1233" y="1688"/>
                    <a:pt x="1233" y="1689"/>
                    <a:pt x="1233" y="1689"/>
                  </a:cubicBezTo>
                  <a:cubicBezTo>
                    <a:pt x="1233" y="1689"/>
                    <a:pt x="1233" y="1689"/>
                    <a:pt x="1233" y="1689"/>
                  </a:cubicBezTo>
                  <a:lnTo>
                    <a:pt x="1233" y="1689"/>
                  </a:lnTo>
                  <a:cubicBezTo>
                    <a:pt x="1232" y="1690"/>
                    <a:pt x="1232" y="1691"/>
                    <a:pt x="1232" y="1692"/>
                  </a:cubicBezTo>
                  <a:cubicBezTo>
                    <a:pt x="1220" y="1718"/>
                    <a:pt x="1208" y="1744"/>
                    <a:pt x="1197" y="1770"/>
                  </a:cubicBezTo>
                  <a:cubicBezTo>
                    <a:pt x="1175" y="1823"/>
                    <a:pt x="1151" y="1875"/>
                    <a:pt x="1126" y="1926"/>
                  </a:cubicBezTo>
                  <a:cubicBezTo>
                    <a:pt x="1077" y="2030"/>
                    <a:pt x="1025" y="2132"/>
                    <a:pt x="970" y="2232"/>
                  </a:cubicBezTo>
                  <a:cubicBezTo>
                    <a:pt x="861" y="2432"/>
                    <a:pt x="738" y="2625"/>
                    <a:pt x="604" y="2809"/>
                  </a:cubicBezTo>
                  <a:cubicBezTo>
                    <a:pt x="587" y="2832"/>
                    <a:pt x="570" y="2855"/>
                    <a:pt x="552" y="2878"/>
                  </a:cubicBezTo>
                  <a:cubicBezTo>
                    <a:pt x="545" y="2889"/>
                    <a:pt x="537" y="2899"/>
                    <a:pt x="529" y="2910"/>
                  </a:cubicBezTo>
                  <a:cubicBezTo>
                    <a:pt x="524" y="2915"/>
                    <a:pt x="520" y="2921"/>
                    <a:pt x="516" y="2927"/>
                  </a:cubicBezTo>
                  <a:cubicBezTo>
                    <a:pt x="514" y="2929"/>
                    <a:pt x="512" y="2931"/>
                    <a:pt x="510" y="2934"/>
                  </a:cubicBezTo>
                  <a:cubicBezTo>
                    <a:pt x="475" y="2979"/>
                    <a:pt x="439" y="3023"/>
                    <a:pt x="403" y="3067"/>
                  </a:cubicBezTo>
                  <a:cubicBezTo>
                    <a:pt x="350" y="3131"/>
                    <a:pt x="295" y="3194"/>
                    <a:pt x="240" y="3255"/>
                  </a:cubicBezTo>
                  <a:lnTo>
                    <a:pt x="240" y="3255"/>
                  </a:lnTo>
                  <a:cubicBezTo>
                    <a:pt x="199" y="2879"/>
                    <a:pt x="179" y="2503"/>
                    <a:pt x="180" y="2126"/>
                  </a:cubicBezTo>
                  <a:cubicBezTo>
                    <a:pt x="181" y="1908"/>
                    <a:pt x="190" y="1691"/>
                    <a:pt x="204" y="1473"/>
                  </a:cubicBezTo>
                  <a:cubicBezTo>
                    <a:pt x="211" y="1363"/>
                    <a:pt x="220" y="1254"/>
                    <a:pt x="231" y="1144"/>
                  </a:cubicBezTo>
                  <a:cubicBezTo>
                    <a:pt x="237" y="1090"/>
                    <a:pt x="243" y="1035"/>
                    <a:pt x="250" y="980"/>
                  </a:cubicBezTo>
                  <a:cubicBezTo>
                    <a:pt x="253" y="954"/>
                    <a:pt x="256" y="928"/>
                    <a:pt x="260" y="902"/>
                  </a:cubicBezTo>
                  <a:cubicBezTo>
                    <a:pt x="261" y="889"/>
                    <a:pt x="262" y="876"/>
                    <a:pt x="264" y="862"/>
                  </a:cubicBezTo>
                  <a:cubicBezTo>
                    <a:pt x="264" y="856"/>
                    <a:pt x="266" y="851"/>
                    <a:pt x="267" y="845"/>
                  </a:cubicBezTo>
                  <a:cubicBezTo>
                    <a:pt x="267" y="842"/>
                    <a:pt x="270" y="824"/>
                    <a:pt x="269" y="824"/>
                  </a:cubicBezTo>
                  <a:lnTo>
                    <a:pt x="269" y="824"/>
                  </a:lnTo>
                  <a:cubicBezTo>
                    <a:pt x="269" y="824"/>
                    <a:pt x="269" y="826"/>
                    <a:pt x="268" y="832"/>
                  </a:cubicBezTo>
                  <a:cubicBezTo>
                    <a:pt x="284" y="710"/>
                    <a:pt x="303" y="590"/>
                    <a:pt x="324" y="470"/>
                  </a:cubicBezTo>
                  <a:cubicBezTo>
                    <a:pt x="344" y="350"/>
                    <a:pt x="372" y="225"/>
                    <a:pt x="391" y="102"/>
                  </a:cubicBezTo>
                  <a:cubicBezTo>
                    <a:pt x="394" y="80"/>
                    <a:pt x="394" y="59"/>
                    <a:pt x="382" y="39"/>
                  </a:cubicBezTo>
                  <a:cubicBezTo>
                    <a:pt x="373" y="22"/>
                    <a:pt x="353" y="6"/>
                    <a:pt x="334" y="2"/>
                  </a:cubicBezTo>
                  <a:cubicBezTo>
                    <a:pt x="327" y="1"/>
                    <a:pt x="320" y="0"/>
                    <a:pt x="31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flipH="1">
              <a:off x="617627" y="1495697"/>
              <a:ext cx="71402" cy="238559"/>
            </a:xfrm>
            <a:custGeom>
              <a:avLst/>
              <a:gdLst/>
              <a:ahLst/>
              <a:cxnLst/>
              <a:rect l="l" t="t" r="r" b="b"/>
              <a:pathLst>
                <a:path w="1463" h="4888" extrusionOk="0">
                  <a:moveTo>
                    <a:pt x="1367" y="1"/>
                  </a:moveTo>
                  <a:cubicBezTo>
                    <a:pt x="1338" y="1"/>
                    <a:pt x="1308" y="14"/>
                    <a:pt x="1296" y="42"/>
                  </a:cubicBezTo>
                  <a:cubicBezTo>
                    <a:pt x="1224" y="194"/>
                    <a:pt x="1170" y="352"/>
                    <a:pt x="1111" y="509"/>
                  </a:cubicBezTo>
                  <a:cubicBezTo>
                    <a:pt x="1055" y="662"/>
                    <a:pt x="1002" y="815"/>
                    <a:pt x="949" y="970"/>
                  </a:cubicBezTo>
                  <a:cubicBezTo>
                    <a:pt x="846" y="1275"/>
                    <a:pt x="747" y="1585"/>
                    <a:pt x="654" y="1895"/>
                  </a:cubicBezTo>
                  <a:cubicBezTo>
                    <a:pt x="563" y="2206"/>
                    <a:pt x="475" y="2518"/>
                    <a:pt x="394" y="2831"/>
                  </a:cubicBezTo>
                  <a:cubicBezTo>
                    <a:pt x="313" y="3146"/>
                    <a:pt x="233" y="3462"/>
                    <a:pt x="168" y="3781"/>
                  </a:cubicBezTo>
                  <a:cubicBezTo>
                    <a:pt x="134" y="3941"/>
                    <a:pt x="102" y="4100"/>
                    <a:pt x="74" y="4261"/>
                  </a:cubicBezTo>
                  <a:cubicBezTo>
                    <a:pt x="60" y="4340"/>
                    <a:pt x="46" y="4420"/>
                    <a:pt x="33" y="4500"/>
                  </a:cubicBezTo>
                  <a:cubicBezTo>
                    <a:pt x="26" y="4541"/>
                    <a:pt x="17" y="4585"/>
                    <a:pt x="13" y="4627"/>
                  </a:cubicBezTo>
                  <a:cubicBezTo>
                    <a:pt x="10" y="4666"/>
                    <a:pt x="8" y="4706"/>
                    <a:pt x="6" y="4744"/>
                  </a:cubicBezTo>
                  <a:cubicBezTo>
                    <a:pt x="4" y="4783"/>
                    <a:pt x="4" y="4825"/>
                    <a:pt x="1" y="4865"/>
                  </a:cubicBezTo>
                  <a:cubicBezTo>
                    <a:pt x="1" y="4880"/>
                    <a:pt x="11" y="4887"/>
                    <a:pt x="23" y="4887"/>
                  </a:cubicBezTo>
                  <a:cubicBezTo>
                    <a:pt x="33" y="4887"/>
                    <a:pt x="43" y="4882"/>
                    <a:pt x="46" y="4871"/>
                  </a:cubicBezTo>
                  <a:cubicBezTo>
                    <a:pt x="73" y="4795"/>
                    <a:pt x="100" y="4720"/>
                    <a:pt x="123" y="4643"/>
                  </a:cubicBezTo>
                  <a:cubicBezTo>
                    <a:pt x="146" y="4565"/>
                    <a:pt x="159" y="4486"/>
                    <a:pt x="177" y="4407"/>
                  </a:cubicBezTo>
                  <a:cubicBezTo>
                    <a:pt x="214" y="4249"/>
                    <a:pt x="251" y="4091"/>
                    <a:pt x="289" y="3932"/>
                  </a:cubicBezTo>
                  <a:cubicBezTo>
                    <a:pt x="364" y="3619"/>
                    <a:pt x="439" y="3305"/>
                    <a:pt x="521" y="2994"/>
                  </a:cubicBezTo>
                  <a:cubicBezTo>
                    <a:pt x="604" y="2681"/>
                    <a:pt x="692" y="2369"/>
                    <a:pt x="786" y="2060"/>
                  </a:cubicBezTo>
                  <a:cubicBezTo>
                    <a:pt x="880" y="1749"/>
                    <a:pt x="980" y="1441"/>
                    <a:pt x="1086" y="1134"/>
                  </a:cubicBezTo>
                  <a:cubicBezTo>
                    <a:pt x="1191" y="828"/>
                    <a:pt x="1300" y="522"/>
                    <a:pt x="1415" y="220"/>
                  </a:cubicBezTo>
                  <a:cubicBezTo>
                    <a:pt x="1428" y="183"/>
                    <a:pt x="1438" y="144"/>
                    <a:pt x="1449" y="107"/>
                  </a:cubicBezTo>
                  <a:cubicBezTo>
                    <a:pt x="1462" y="67"/>
                    <a:pt x="1438" y="24"/>
                    <a:pt x="1400" y="7"/>
                  </a:cubicBezTo>
                  <a:cubicBezTo>
                    <a:pt x="1390" y="3"/>
                    <a:pt x="1378" y="1"/>
                    <a:pt x="1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flipH="1">
              <a:off x="492979" y="1326490"/>
              <a:ext cx="108835" cy="302396"/>
            </a:xfrm>
            <a:custGeom>
              <a:avLst/>
              <a:gdLst/>
              <a:ahLst/>
              <a:cxnLst/>
              <a:rect l="l" t="t" r="r" b="b"/>
              <a:pathLst>
                <a:path w="2230" h="6196" extrusionOk="0">
                  <a:moveTo>
                    <a:pt x="283" y="1781"/>
                  </a:moveTo>
                  <a:lnTo>
                    <a:pt x="283" y="1781"/>
                  </a:lnTo>
                  <a:cubicBezTo>
                    <a:pt x="283" y="1784"/>
                    <a:pt x="284" y="1787"/>
                    <a:pt x="284" y="1787"/>
                  </a:cubicBezTo>
                  <a:cubicBezTo>
                    <a:pt x="284" y="1787"/>
                    <a:pt x="284" y="1786"/>
                    <a:pt x="283" y="1783"/>
                  </a:cubicBezTo>
                  <a:cubicBezTo>
                    <a:pt x="283" y="1782"/>
                    <a:pt x="283" y="1782"/>
                    <a:pt x="283" y="1781"/>
                  </a:cubicBezTo>
                  <a:close/>
                  <a:moveTo>
                    <a:pt x="214" y="902"/>
                  </a:moveTo>
                  <a:cubicBezTo>
                    <a:pt x="427" y="1426"/>
                    <a:pt x="629" y="1954"/>
                    <a:pt x="820" y="2487"/>
                  </a:cubicBezTo>
                  <a:cubicBezTo>
                    <a:pt x="1057" y="3143"/>
                    <a:pt x="1276" y="3806"/>
                    <a:pt x="1480" y="4472"/>
                  </a:cubicBezTo>
                  <a:cubicBezTo>
                    <a:pt x="1589" y="4831"/>
                    <a:pt x="1693" y="5191"/>
                    <a:pt x="1793" y="5552"/>
                  </a:cubicBezTo>
                  <a:lnTo>
                    <a:pt x="1793" y="5552"/>
                  </a:lnTo>
                  <a:cubicBezTo>
                    <a:pt x="1681" y="5402"/>
                    <a:pt x="1574" y="5247"/>
                    <a:pt x="1473" y="5089"/>
                  </a:cubicBezTo>
                  <a:cubicBezTo>
                    <a:pt x="1261" y="4759"/>
                    <a:pt x="1074" y="4413"/>
                    <a:pt x="915" y="4055"/>
                  </a:cubicBezTo>
                  <a:cubicBezTo>
                    <a:pt x="894" y="4010"/>
                    <a:pt x="875" y="3964"/>
                    <a:pt x="854" y="3918"/>
                  </a:cubicBezTo>
                  <a:lnTo>
                    <a:pt x="849" y="3905"/>
                  </a:lnTo>
                  <a:lnTo>
                    <a:pt x="849" y="3905"/>
                  </a:lnTo>
                  <a:cubicBezTo>
                    <a:pt x="850" y="3907"/>
                    <a:pt x="852" y="3910"/>
                    <a:pt x="852" y="3910"/>
                  </a:cubicBezTo>
                  <a:cubicBezTo>
                    <a:pt x="852" y="3910"/>
                    <a:pt x="851" y="3909"/>
                    <a:pt x="848" y="3904"/>
                  </a:cubicBezTo>
                  <a:lnTo>
                    <a:pt x="848" y="3904"/>
                  </a:lnTo>
                  <a:lnTo>
                    <a:pt x="849" y="3905"/>
                  </a:lnTo>
                  <a:lnTo>
                    <a:pt x="849" y="3905"/>
                  </a:lnTo>
                  <a:cubicBezTo>
                    <a:pt x="848" y="3903"/>
                    <a:pt x="847" y="3902"/>
                    <a:pt x="847" y="3901"/>
                  </a:cubicBezTo>
                  <a:cubicBezTo>
                    <a:pt x="844" y="3891"/>
                    <a:pt x="839" y="3880"/>
                    <a:pt x="834" y="3869"/>
                  </a:cubicBezTo>
                  <a:cubicBezTo>
                    <a:pt x="825" y="3847"/>
                    <a:pt x="815" y="3823"/>
                    <a:pt x="806" y="3800"/>
                  </a:cubicBezTo>
                  <a:cubicBezTo>
                    <a:pt x="770" y="3709"/>
                    <a:pt x="734" y="3617"/>
                    <a:pt x="701" y="3525"/>
                  </a:cubicBezTo>
                  <a:cubicBezTo>
                    <a:pt x="634" y="3339"/>
                    <a:pt x="574" y="3151"/>
                    <a:pt x="520" y="2960"/>
                  </a:cubicBezTo>
                  <a:cubicBezTo>
                    <a:pt x="414" y="2582"/>
                    <a:pt x="340" y="2198"/>
                    <a:pt x="287" y="1808"/>
                  </a:cubicBezTo>
                  <a:lnTo>
                    <a:pt x="283" y="1789"/>
                  </a:lnTo>
                  <a:cubicBezTo>
                    <a:pt x="283" y="1789"/>
                    <a:pt x="282" y="1780"/>
                    <a:pt x="282" y="1780"/>
                  </a:cubicBezTo>
                  <a:lnTo>
                    <a:pt x="282" y="1780"/>
                  </a:lnTo>
                  <a:cubicBezTo>
                    <a:pt x="282" y="1780"/>
                    <a:pt x="282" y="1780"/>
                    <a:pt x="283" y="1781"/>
                  </a:cubicBezTo>
                  <a:lnTo>
                    <a:pt x="283" y="1781"/>
                  </a:lnTo>
                  <a:cubicBezTo>
                    <a:pt x="282" y="1777"/>
                    <a:pt x="281" y="1773"/>
                    <a:pt x="281" y="1772"/>
                  </a:cubicBezTo>
                  <a:cubicBezTo>
                    <a:pt x="281" y="1767"/>
                    <a:pt x="280" y="1762"/>
                    <a:pt x="280" y="1757"/>
                  </a:cubicBezTo>
                  <a:cubicBezTo>
                    <a:pt x="276" y="1731"/>
                    <a:pt x="273" y="1704"/>
                    <a:pt x="269" y="1678"/>
                  </a:cubicBezTo>
                  <a:cubicBezTo>
                    <a:pt x="264" y="1630"/>
                    <a:pt x="258" y="1582"/>
                    <a:pt x="254" y="1534"/>
                  </a:cubicBezTo>
                  <a:cubicBezTo>
                    <a:pt x="244" y="1436"/>
                    <a:pt x="236" y="1339"/>
                    <a:pt x="230" y="1241"/>
                  </a:cubicBezTo>
                  <a:cubicBezTo>
                    <a:pt x="223" y="1128"/>
                    <a:pt x="217" y="1015"/>
                    <a:pt x="214" y="902"/>
                  </a:cubicBezTo>
                  <a:close/>
                  <a:moveTo>
                    <a:pt x="71" y="0"/>
                  </a:moveTo>
                  <a:cubicBezTo>
                    <a:pt x="36" y="0"/>
                    <a:pt x="0" y="38"/>
                    <a:pt x="26" y="73"/>
                  </a:cubicBezTo>
                  <a:cubicBezTo>
                    <a:pt x="89" y="157"/>
                    <a:pt x="150" y="244"/>
                    <a:pt x="207" y="332"/>
                  </a:cubicBezTo>
                  <a:cubicBezTo>
                    <a:pt x="265" y="420"/>
                    <a:pt x="331" y="504"/>
                    <a:pt x="390" y="593"/>
                  </a:cubicBezTo>
                  <a:cubicBezTo>
                    <a:pt x="509" y="766"/>
                    <a:pt x="628" y="941"/>
                    <a:pt x="738" y="1122"/>
                  </a:cubicBezTo>
                  <a:cubicBezTo>
                    <a:pt x="957" y="1484"/>
                    <a:pt x="1153" y="1860"/>
                    <a:pt x="1321" y="2249"/>
                  </a:cubicBezTo>
                  <a:cubicBezTo>
                    <a:pt x="1325" y="2261"/>
                    <a:pt x="1331" y="2272"/>
                    <a:pt x="1336" y="2284"/>
                  </a:cubicBezTo>
                  <a:lnTo>
                    <a:pt x="1342" y="2299"/>
                  </a:lnTo>
                  <a:cubicBezTo>
                    <a:pt x="1340" y="2294"/>
                    <a:pt x="1340" y="2293"/>
                    <a:pt x="1340" y="2293"/>
                  </a:cubicBezTo>
                  <a:lnTo>
                    <a:pt x="1340" y="2293"/>
                  </a:lnTo>
                  <a:cubicBezTo>
                    <a:pt x="1339" y="2293"/>
                    <a:pt x="1343" y="2301"/>
                    <a:pt x="1343" y="2302"/>
                  </a:cubicBezTo>
                  <a:cubicBezTo>
                    <a:pt x="1354" y="2328"/>
                    <a:pt x="1365" y="2355"/>
                    <a:pt x="1375" y="2381"/>
                  </a:cubicBezTo>
                  <a:cubicBezTo>
                    <a:pt x="1396" y="2430"/>
                    <a:pt x="1416" y="2480"/>
                    <a:pt x="1435" y="2529"/>
                  </a:cubicBezTo>
                  <a:cubicBezTo>
                    <a:pt x="1473" y="2627"/>
                    <a:pt x="1509" y="2726"/>
                    <a:pt x="1543" y="2825"/>
                  </a:cubicBezTo>
                  <a:cubicBezTo>
                    <a:pt x="1612" y="3027"/>
                    <a:pt x="1674" y="3230"/>
                    <a:pt x="1729" y="3436"/>
                  </a:cubicBezTo>
                  <a:cubicBezTo>
                    <a:pt x="1782" y="3641"/>
                    <a:pt x="1829" y="3848"/>
                    <a:pt x="1868" y="4056"/>
                  </a:cubicBezTo>
                  <a:cubicBezTo>
                    <a:pt x="1887" y="4158"/>
                    <a:pt x="1905" y="4262"/>
                    <a:pt x="1920" y="4367"/>
                  </a:cubicBezTo>
                  <a:cubicBezTo>
                    <a:pt x="1924" y="4393"/>
                    <a:pt x="1928" y="4419"/>
                    <a:pt x="1931" y="4445"/>
                  </a:cubicBezTo>
                  <a:cubicBezTo>
                    <a:pt x="1933" y="4457"/>
                    <a:pt x="1935" y="4469"/>
                    <a:pt x="1936" y="4480"/>
                  </a:cubicBezTo>
                  <a:cubicBezTo>
                    <a:pt x="1936" y="4481"/>
                    <a:pt x="1937" y="4484"/>
                    <a:pt x="1937" y="4488"/>
                  </a:cubicBezTo>
                  <a:lnTo>
                    <a:pt x="1937" y="4488"/>
                  </a:lnTo>
                  <a:cubicBezTo>
                    <a:pt x="1938" y="4491"/>
                    <a:pt x="1939" y="4505"/>
                    <a:pt x="1939" y="4507"/>
                  </a:cubicBezTo>
                  <a:cubicBezTo>
                    <a:pt x="1947" y="4559"/>
                    <a:pt x="1954" y="4613"/>
                    <a:pt x="1960" y="4665"/>
                  </a:cubicBezTo>
                  <a:cubicBezTo>
                    <a:pt x="2002" y="5050"/>
                    <a:pt x="2019" y="5438"/>
                    <a:pt x="2007" y="5825"/>
                  </a:cubicBezTo>
                  <a:lnTo>
                    <a:pt x="2007" y="5825"/>
                  </a:lnTo>
                  <a:cubicBezTo>
                    <a:pt x="1999" y="5815"/>
                    <a:pt x="1991" y="5804"/>
                    <a:pt x="1982" y="5794"/>
                  </a:cubicBezTo>
                  <a:cubicBezTo>
                    <a:pt x="1951" y="5755"/>
                    <a:pt x="1919" y="5716"/>
                    <a:pt x="1888" y="5678"/>
                  </a:cubicBezTo>
                  <a:cubicBezTo>
                    <a:pt x="1887" y="5676"/>
                    <a:pt x="1885" y="5674"/>
                    <a:pt x="1884" y="5672"/>
                  </a:cubicBezTo>
                  <a:lnTo>
                    <a:pt x="1884" y="5672"/>
                  </a:lnTo>
                  <a:cubicBezTo>
                    <a:pt x="1886" y="5672"/>
                    <a:pt x="1889" y="5672"/>
                    <a:pt x="1891" y="5672"/>
                  </a:cubicBezTo>
                  <a:cubicBezTo>
                    <a:pt x="1898" y="5672"/>
                    <a:pt x="1905" y="5671"/>
                    <a:pt x="1912" y="5669"/>
                  </a:cubicBezTo>
                  <a:cubicBezTo>
                    <a:pt x="1955" y="5657"/>
                    <a:pt x="1981" y="5611"/>
                    <a:pt x="1969" y="5568"/>
                  </a:cubicBezTo>
                  <a:cubicBezTo>
                    <a:pt x="1782" y="4892"/>
                    <a:pt x="1578" y="4220"/>
                    <a:pt x="1358" y="3554"/>
                  </a:cubicBezTo>
                  <a:cubicBezTo>
                    <a:pt x="1138" y="2888"/>
                    <a:pt x="904" y="2234"/>
                    <a:pt x="654" y="1584"/>
                  </a:cubicBezTo>
                  <a:cubicBezTo>
                    <a:pt x="513" y="1214"/>
                    <a:pt x="367" y="847"/>
                    <a:pt x="214" y="482"/>
                  </a:cubicBezTo>
                  <a:cubicBezTo>
                    <a:pt x="200" y="448"/>
                    <a:pt x="174" y="423"/>
                    <a:pt x="138" y="423"/>
                  </a:cubicBezTo>
                  <a:cubicBezTo>
                    <a:pt x="134" y="423"/>
                    <a:pt x="130" y="423"/>
                    <a:pt x="126" y="424"/>
                  </a:cubicBezTo>
                  <a:cubicBezTo>
                    <a:pt x="85" y="430"/>
                    <a:pt x="57" y="462"/>
                    <a:pt x="56" y="503"/>
                  </a:cubicBezTo>
                  <a:cubicBezTo>
                    <a:pt x="36" y="901"/>
                    <a:pt x="35" y="1297"/>
                    <a:pt x="71" y="1693"/>
                  </a:cubicBezTo>
                  <a:cubicBezTo>
                    <a:pt x="107" y="2089"/>
                    <a:pt x="182" y="2491"/>
                    <a:pt x="283" y="2880"/>
                  </a:cubicBezTo>
                  <a:cubicBezTo>
                    <a:pt x="386" y="3271"/>
                    <a:pt x="518" y="3653"/>
                    <a:pt x="675" y="4023"/>
                  </a:cubicBezTo>
                  <a:cubicBezTo>
                    <a:pt x="831" y="4389"/>
                    <a:pt x="1013" y="4742"/>
                    <a:pt x="1221" y="5080"/>
                  </a:cubicBezTo>
                  <a:cubicBezTo>
                    <a:pt x="1431" y="5422"/>
                    <a:pt x="1668" y="5748"/>
                    <a:pt x="1928" y="6052"/>
                  </a:cubicBezTo>
                  <a:cubicBezTo>
                    <a:pt x="1960" y="6091"/>
                    <a:pt x="1992" y="6129"/>
                    <a:pt x="2025" y="6165"/>
                  </a:cubicBezTo>
                  <a:cubicBezTo>
                    <a:pt x="2043" y="6186"/>
                    <a:pt x="2071" y="6195"/>
                    <a:pt x="2098" y="6195"/>
                  </a:cubicBezTo>
                  <a:cubicBezTo>
                    <a:pt x="2112" y="6195"/>
                    <a:pt x="2127" y="6192"/>
                    <a:pt x="2139" y="6187"/>
                  </a:cubicBezTo>
                  <a:cubicBezTo>
                    <a:pt x="2179" y="6170"/>
                    <a:pt x="2201" y="6135"/>
                    <a:pt x="2204" y="6092"/>
                  </a:cubicBezTo>
                  <a:cubicBezTo>
                    <a:pt x="2230" y="5665"/>
                    <a:pt x="2223" y="5236"/>
                    <a:pt x="2182" y="4809"/>
                  </a:cubicBezTo>
                  <a:cubicBezTo>
                    <a:pt x="2143" y="4380"/>
                    <a:pt x="2070" y="3952"/>
                    <a:pt x="1966" y="3532"/>
                  </a:cubicBezTo>
                  <a:cubicBezTo>
                    <a:pt x="1863" y="3117"/>
                    <a:pt x="1729" y="2709"/>
                    <a:pt x="1566" y="2313"/>
                  </a:cubicBezTo>
                  <a:cubicBezTo>
                    <a:pt x="1402" y="1914"/>
                    <a:pt x="1210" y="1525"/>
                    <a:pt x="985" y="1158"/>
                  </a:cubicBezTo>
                  <a:cubicBezTo>
                    <a:pt x="875" y="976"/>
                    <a:pt x="756" y="797"/>
                    <a:pt x="631" y="625"/>
                  </a:cubicBezTo>
                  <a:cubicBezTo>
                    <a:pt x="566" y="535"/>
                    <a:pt x="497" y="449"/>
                    <a:pt x="427" y="363"/>
                  </a:cubicBezTo>
                  <a:cubicBezTo>
                    <a:pt x="357" y="277"/>
                    <a:pt x="288" y="203"/>
                    <a:pt x="214" y="127"/>
                  </a:cubicBezTo>
                  <a:cubicBezTo>
                    <a:pt x="177" y="89"/>
                    <a:pt x="139" y="51"/>
                    <a:pt x="102" y="13"/>
                  </a:cubicBezTo>
                  <a:cubicBezTo>
                    <a:pt x="93" y="4"/>
                    <a:pt x="82" y="0"/>
                    <a:pt x="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flipH="1">
              <a:off x="645788" y="1891164"/>
              <a:ext cx="141144" cy="307032"/>
            </a:xfrm>
            <a:custGeom>
              <a:avLst/>
              <a:gdLst/>
              <a:ahLst/>
              <a:cxnLst/>
              <a:rect l="l" t="t" r="r" b="b"/>
              <a:pathLst>
                <a:path w="2892" h="6291" extrusionOk="0">
                  <a:moveTo>
                    <a:pt x="2536" y="248"/>
                  </a:moveTo>
                  <a:cubicBezTo>
                    <a:pt x="2198" y="878"/>
                    <a:pt x="1885" y="1521"/>
                    <a:pt x="1602" y="2178"/>
                  </a:cubicBezTo>
                  <a:cubicBezTo>
                    <a:pt x="1309" y="2855"/>
                    <a:pt x="1046" y="3551"/>
                    <a:pt x="816" y="4255"/>
                  </a:cubicBezTo>
                  <a:cubicBezTo>
                    <a:pt x="689" y="4647"/>
                    <a:pt x="572" y="5042"/>
                    <a:pt x="464" y="5440"/>
                  </a:cubicBezTo>
                  <a:cubicBezTo>
                    <a:pt x="448" y="5500"/>
                    <a:pt x="498" y="5538"/>
                    <a:pt x="545" y="5538"/>
                  </a:cubicBezTo>
                  <a:cubicBezTo>
                    <a:pt x="576" y="5538"/>
                    <a:pt x="607" y="5521"/>
                    <a:pt x="618" y="5482"/>
                  </a:cubicBezTo>
                  <a:cubicBezTo>
                    <a:pt x="809" y="4774"/>
                    <a:pt x="1033" y="4075"/>
                    <a:pt x="1289" y="3387"/>
                  </a:cubicBezTo>
                  <a:cubicBezTo>
                    <a:pt x="1543" y="2701"/>
                    <a:pt x="1824" y="2027"/>
                    <a:pt x="2137" y="1368"/>
                  </a:cubicBezTo>
                  <a:cubicBezTo>
                    <a:pt x="2282" y="1063"/>
                    <a:pt x="2433" y="763"/>
                    <a:pt x="2591" y="466"/>
                  </a:cubicBezTo>
                  <a:lnTo>
                    <a:pt x="2591" y="466"/>
                  </a:lnTo>
                  <a:cubicBezTo>
                    <a:pt x="2629" y="816"/>
                    <a:pt x="2621" y="1171"/>
                    <a:pt x="2583" y="1521"/>
                  </a:cubicBezTo>
                  <a:cubicBezTo>
                    <a:pt x="2580" y="1546"/>
                    <a:pt x="2577" y="1572"/>
                    <a:pt x="2574" y="1599"/>
                  </a:cubicBezTo>
                  <a:cubicBezTo>
                    <a:pt x="2572" y="1605"/>
                    <a:pt x="2572" y="1610"/>
                    <a:pt x="2571" y="1618"/>
                  </a:cubicBezTo>
                  <a:cubicBezTo>
                    <a:pt x="2571" y="1619"/>
                    <a:pt x="2569" y="1632"/>
                    <a:pt x="2569" y="1632"/>
                  </a:cubicBezTo>
                  <a:cubicBezTo>
                    <a:pt x="2569" y="1632"/>
                    <a:pt x="2569" y="1632"/>
                    <a:pt x="2569" y="1631"/>
                  </a:cubicBezTo>
                  <a:lnTo>
                    <a:pt x="2569" y="1631"/>
                  </a:lnTo>
                  <a:cubicBezTo>
                    <a:pt x="2569" y="1635"/>
                    <a:pt x="2568" y="1639"/>
                    <a:pt x="2568" y="1640"/>
                  </a:cubicBezTo>
                  <a:cubicBezTo>
                    <a:pt x="2566" y="1647"/>
                    <a:pt x="2565" y="1656"/>
                    <a:pt x="2564" y="1664"/>
                  </a:cubicBezTo>
                  <a:cubicBezTo>
                    <a:pt x="2557" y="1716"/>
                    <a:pt x="2550" y="1770"/>
                    <a:pt x="2540" y="1822"/>
                  </a:cubicBezTo>
                  <a:cubicBezTo>
                    <a:pt x="2524" y="1928"/>
                    <a:pt x="2503" y="2034"/>
                    <a:pt x="2481" y="2139"/>
                  </a:cubicBezTo>
                  <a:cubicBezTo>
                    <a:pt x="2434" y="2347"/>
                    <a:pt x="2376" y="2553"/>
                    <a:pt x="2308" y="2756"/>
                  </a:cubicBezTo>
                  <a:cubicBezTo>
                    <a:pt x="2273" y="2859"/>
                    <a:pt x="2236" y="2961"/>
                    <a:pt x="2196" y="3062"/>
                  </a:cubicBezTo>
                  <a:cubicBezTo>
                    <a:pt x="2187" y="3086"/>
                    <a:pt x="2176" y="3111"/>
                    <a:pt x="2167" y="3136"/>
                  </a:cubicBezTo>
                  <a:cubicBezTo>
                    <a:pt x="2162" y="3148"/>
                    <a:pt x="2157" y="3160"/>
                    <a:pt x="2151" y="3171"/>
                  </a:cubicBezTo>
                  <a:lnTo>
                    <a:pt x="2144" y="3190"/>
                  </a:lnTo>
                  <a:cubicBezTo>
                    <a:pt x="2143" y="3191"/>
                    <a:pt x="2138" y="3203"/>
                    <a:pt x="2137" y="3207"/>
                  </a:cubicBezTo>
                  <a:lnTo>
                    <a:pt x="2137" y="3207"/>
                  </a:lnTo>
                  <a:cubicBezTo>
                    <a:pt x="2138" y="3205"/>
                    <a:pt x="2138" y="3203"/>
                    <a:pt x="2138" y="3203"/>
                  </a:cubicBezTo>
                  <a:lnTo>
                    <a:pt x="2138" y="3203"/>
                  </a:lnTo>
                  <a:cubicBezTo>
                    <a:pt x="2138" y="3203"/>
                    <a:pt x="2138" y="3204"/>
                    <a:pt x="2137" y="3206"/>
                  </a:cubicBezTo>
                  <a:cubicBezTo>
                    <a:pt x="2136" y="3208"/>
                    <a:pt x="2136" y="3208"/>
                    <a:pt x="2136" y="3208"/>
                  </a:cubicBezTo>
                  <a:cubicBezTo>
                    <a:pt x="2136" y="3208"/>
                    <a:pt x="2136" y="3208"/>
                    <a:pt x="2137" y="3207"/>
                  </a:cubicBezTo>
                  <a:lnTo>
                    <a:pt x="2137" y="3207"/>
                  </a:lnTo>
                  <a:cubicBezTo>
                    <a:pt x="2135" y="3211"/>
                    <a:pt x="2133" y="3216"/>
                    <a:pt x="2133" y="3217"/>
                  </a:cubicBezTo>
                  <a:cubicBezTo>
                    <a:pt x="2130" y="3223"/>
                    <a:pt x="2127" y="3229"/>
                    <a:pt x="2125" y="3235"/>
                  </a:cubicBezTo>
                  <a:cubicBezTo>
                    <a:pt x="2120" y="3246"/>
                    <a:pt x="2114" y="3258"/>
                    <a:pt x="2110" y="3271"/>
                  </a:cubicBezTo>
                  <a:cubicBezTo>
                    <a:pt x="2098" y="3296"/>
                    <a:pt x="2086" y="3323"/>
                    <a:pt x="2075" y="3348"/>
                  </a:cubicBezTo>
                  <a:cubicBezTo>
                    <a:pt x="1983" y="3549"/>
                    <a:pt x="1883" y="3744"/>
                    <a:pt x="1775" y="3935"/>
                  </a:cubicBezTo>
                  <a:cubicBezTo>
                    <a:pt x="1667" y="4127"/>
                    <a:pt x="1552" y="4314"/>
                    <a:pt x="1428" y="4496"/>
                  </a:cubicBezTo>
                  <a:cubicBezTo>
                    <a:pt x="1366" y="4586"/>
                    <a:pt x="1303" y="4675"/>
                    <a:pt x="1239" y="4763"/>
                  </a:cubicBezTo>
                  <a:cubicBezTo>
                    <a:pt x="1205" y="4810"/>
                    <a:pt x="1171" y="4856"/>
                    <a:pt x="1135" y="4901"/>
                  </a:cubicBezTo>
                  <a:cubicBezTo>
                    <a:pt x="1127" y="4912"/>
                    <a:pt x="1120" y="4923"/>
                    <a:pt x="1111" y="4934"/>
                  </a:cubicBezTo>
                  <a:cubicBezTo>
                    <a:pt x="1113" y="4931"/>
                    <a:pt x="1114" y="4930"/>
                    <a:pt x="1114" y="4930"/>
                  </a:cubicBezTo>
                  <a:lnTo>
                    <a:pt x="1114" y="4930"/>
                  </a:lnTo>
                  <a:cubicBezTo>
                    <a:pt x="1114" y="4930"/>
                    <a:pt x="1101" y="4946"/>
                    <a:pt x="1099" y="4949"/>
                  </a:cubicBezTo>
                  <a:cubicBezTo>
                    <a:pt x="1082" y="4972"/>
                    <a:pt x="1064" y="4994"/>
                    <a:pt x="1046" y="5016"/>
                  </a:cubicBezTo>
                  <a:cubicBezTo>
                    <a:pt x="798" y="5330"/>
                    <a:pt x="528" y="5627"/>
                    <a:pt x="242" y="5907"/>
                  </a:cubicBezTo>
                  <a:lnTo>
                    <a:pt x="242" y="5907"/>
                  </a:lnTo>
                  <a:cubicBezTo>
                    <a:pt x="256" y="5753"/>
                    <a:pt x="273" y="5600"/>
                    <a:pt x="293" y="5448"/>
                  </a:cubicBezTo>
                  <a:cubicBezTo>
                    <a:pt x="294" y="5439"/>
                    <a:pt x="295" y="5432"/>
                    <a:pt x="296" y="5425"/>
                  </a:cubicBezTo>
                  <a:cubicBezTo>
                    <a:pt x="296" y="5423"/>
                    <a:pt x="299" y="5408"/>
                    <a:pt x="298" y="5408"/>
                  </a:cubicBezTo>
                  <a:lnTo>
                    <a:pt x="298" y="5408"/>
                  </a:lnTo>
                  <a:cubicBezTo>
                    <a:pt x="298" y="5408"/>
                    <a:pt x="298" y="5408"/>
                    <a:pt x="298" y="5409"/>
                  </a:cubicBezTo>
                  <a:lnTo>
                    <a:pt x="298" y="5409"/>
                  </a:lnTo>
                  <a:cubicBezTo>
                    <a:pt x="298" y="5406"/>
                    <a:pt x="299" y="5404"/>
                    <a:pt x="299" y="5403"/>
                  </a:cubicBezTo>
                  <a:lnTo>
                    <a:pt x="302" y="5382"/>
                  </a:lnTo>
                  <a:cubicBezTo>
                    <a:pt x="307" y="5348"/>
                    <a:pt x="312" y="5314"/>
                    <a:pt x="317" y="5281"/>
                  </a:cubicBezTo>
                  <a:cubicBezTo>
                    <a:pt x="325" y="5221"/>
                    <a:pt x="334" y="5162"/>
                    <a:pt x="343" y="5102"/>
                  </a:cubicBezTo>
                  <a:cubicBezTo>
                    <a:pt x="363" y="4980"/>
                    <a:pt x="383" y="4857"/>
                    <a:pt x="406" y="4736"/>
                  </a:cubicBezTo>
                  <a:cubicBezTo>
                    <a:pt x="495" y="4255"/>
                    <a:pt x="612" y="3779"/>
                    <a:pt x="756" y="3312"/>
                  </a:cubicBezTo>
                  <a:cubicBezTo>
                    <a:pt x="828" y="3076"/>
                    <a:pt x="907" y="2843"/>
                    <a:pt x="992" y="2612"/>
                  </a:cubicBezTo>
                  <a:cubicBezTo>
                    <a:pt x="1034" y="2498"/>
                    <a:pt x="1079" y="2384"/>
                    <a:pt x="1124" y="2271"/>
                  </a:cubicBezTo>
                  <a:cubicBezTo>
                    <a:pt x="1173" y="2151"/>
                    <a:pt x="1211" y="2059"/>
                    <a:pt x="1262" y="1942"/>
                  </a:cubicBezTo>
                  <a:cubicBezTo>
                    <a:pt x="1428" y="1565"/>
                    <a:pt x="1610" y="1198"/>
                    <a:pt x="1853" y="864"/>
                  </a:cubicBezTo>
                  <a:cubicBezTo>
                    <a:pt x="1867" y="845"/>
                    <a:pt x="1881" y="826"/>
                    <a:pt x="1897" y="806"/>
                  </a:cubicBezTo>
                  <a:lnTo>
                    <a:pt x="1897" y="806"/>
                  </a:lnTo>
                  <a:cubicBezTo>
                    <a:pt x="1894" y="809"/>
                    <a:pt x="1893" y="811"/>
                    <a:pt x="1893" y="811"/>
                  </a:cubicBezTo>
                  <a:cubicBezTo>
                    <a:pt x="1893" y="811"/>
                    <a:pt x="1906" y="794"/>
                    <a:pt x="1908" y="791"/>
                  </a:cubicBezTo>
                  <a:cubicBezTo>
                    <a:pt x="1917" y="780"/>
                    <a:pt x="1925" y="770"/>
                    <a:pt x="1933" y="760"/>
                  </a:cubicBezTo>
                  <a:cubicBezTo>
                    <a:pt x="1964" y="722"/>
                    <a:pt x="1997" y="684"/>
                    <a:pt x="2030" y="648"/>
                  </a:cubicBezTo>
                  <a:cubicBezTo>
                    <a:pt x="2094" y="578"/>
                    <a:pt x="2163" y="511"/>
                    <a:pt x="2236" y="449"/>
                  </a:cubicBezTo>
                  <a:cubicBezTo>
                    <a:pt x="2301" y="394"/>
                    <a:pt x="2371" y="343"/>
                    <a:pt x="2453" y="293"/>
                  </a:cubicBezTo>
                  <a:cubicBezTo>
                    <a:pt x="2481" y="278"/>
                    <a:pt x="2508" y="262"/>
                    <a:pt x="2536" y="248"/>
                  </a:cubicBezTo>
                  <a:close/>
                  <a:moveTo>
                    <a:pt x="2816" y="1"/>
                  </a:moveTo>
                  <a:cubicBezTo>
                    <a:pt x="2811" y="1"/>
                    <a:pt x="2806" y="1"/>
                    <a:pt x="2801" y="2"/>
                  </a:cubicBezTo>
                  <a:cubicBezTo>
                    <a:pt x="2606" y="35"/>
                    <a:pt x="2422" y="113"/>
                    <a:pt x="2256" y="220"/>
                  </a:cubicBezTo>
                  <a:cubicBezTo>
                    <a:pt x="2215" y="246"/>
                    <a:pt x="2176" y="273"/>
                    <a:pt x="2138" y="302"/>
                  </a:cubicBezTo>
                  <a:cubicBezTo>
                    <a:pt x="2125" y="311"/>
                    <a:pt x="2113" y="321"/>
                    <a:pt x="2100" y="331"/>
                  </a:cubicBezTo>
                  <a:cubicBezTo>
                    <a:pt x="2103" y="329"/>
                    <a:pt x="2104" y="328"/>
                    <a:pt x="2104" y="328"/>
                  </a:cubicBezTo>
                  <a:lnTo>
                    <a:pt x="2104" y="328"/>
                  </a:lnTo>
                  <a:cubicBezTo>
                    <a:pt x="2103" y="328"/>
                    <a:pt x="2076" y="350"/>
                    <a:pt x="2073" y="353"/>
                  </a:cubicBezTo>
                  <a:cubicBezTo>
                    <a:pt x="2054" y="368"/>
                    <a:pt x="2035" y="385"/>
                    <a:pt x="2016" y="402"/>
                  </a:cubicBezTo>
                  <a:cubicBezTo>
                    <a:pt x="1942" y="466"/>
                    <a:pt x="1874" y="535"/>
                    <a:pt x="1809" y="609"/>
                  </a:cubicBezTo>
                  <a:cubicBezTo>
                    <a:pt x="1536" y="916"/>
                    <a:pt x="1335" y="1280"/>
                    <a:pt x="1164" y="1651"/>
                  </a:cubicBezTo>
                  <a:cubicBezTo>
                    <a:pt x="953" y="2108"/>
                    <a:pt x="767" y="2577"/>
                    <a:pt x="612" y="3056"/>
                  </a:cubicBezTo>
                  <a:cubicBezTo>
                    <a:pt x="456" y="3530"/>
                    <a:pt x="328" y="4011"/>
                    <a:pt x="228" y="4499"/>
                  </a:cubicBezTo>
                  <a:cubicBezTo>
                    <a:pt x="129" y="4994"/>
                    <a:pt x="57" y="5494"/>
                    <a:pt x="17" y="5997"/>
                  </a:cubicBezTo>
                  <a:cubicBezTo>
                    <a:pt x="11" y="6059"/>
                    <a:pt x="7" y="6121"/>
                    <a:pt x="2" y="6183"/>
                  </a:cubicBezTo>
                  <a:cubicBezTo>
                    <a:pt x="0" y="6224"/>
                    <a:pt x="32" y="6266"/>
                    <a:pt x="69" y="6282"/>
                  </a:cubicBezTo>
                  <a:cubicBezTo>
                    <a:pt x="83" y="6288"/>
                    <a:pt x="98" y="6291"/>
                    <a:pt x="112" y="6291"/>
                  </a:cubicBezTo>
                  <a:cubicBezTo>
                    <a:pt x="140" y="6291"/>
                    <a:pt x="167" y="6279"/>
                    <a:pt x="188" y="6259"/>
                  </a:cubicBezTo>
                  <a:cubicBezTo>
                    <a:pt x="514" y="5956"/>
                    <a:pt x="820" y="5630"/>
                    <a:pt x="1101" y="5283"/>
                  </a:cubicBezTo>
                  <a:cubicBezTo>
                    <a:pt x="1387" y="4932"/>
                    <a:pt x="1649" y="4561"/>
                    <a:pt x="1879" y="4170"/>
                  </a:cubicBezTo>
                  <a:cubicBezTo>
                    <a:pt x="2105" y="3782"/>
                    <a:pt x="2299" y="3375"/>
                    <a:pt x="2451" y="2954"/>
                  </a:cubicBezTo>
                  <a:cubicBezTo>
                    <a:pt x="2600" y="2541"/>
                    <a:pt x="2710" y="2111"/>
                    <a:pt x="2759" y="1676"/>
                  </a:cubicBezTo>
                  <a:cubicBezTo>
                    <a:pt x="2809" y="1238"/>
                    <a:pt x="2791" y="801"/>
                    <a:pt x="2731" y="370"/>
                  </a:cubicBezTo>
                  <a:cubicBezTo>
                    <a:pt x="2723" y="315"/>
                    <a:pt x="2715" y="261"/>
                    <a:pt x="2706" y="208"/>
                  </a:cubicBezTo>
                  <a:cubicBezTo>
                    <a:pt x="2704" y="196"/>
                    <a:pt x="2699" y="186"/>
                    <a:pt x="2692" y="178"/>
                  </a:cubicBezTo>
                  <a:lnTo>
                    <a:pt x="2692" y="178"/>
                  </a:lnTo>
                  <a:cubicBezTo>
                    <a:pt x="2695" y="177"/>
                    <a:pt x="2698" y="176"/>
                    <a:pt x="2701" y="174"/>
                  </a:cubicBezTo>
                  <a:cubicBezTo>
                    <a:pt x="2745" y="157"/>
                    <a:pt x="2790" y="142"/>
                    <a:pt x="2835" y="129"/>
                  </a:cubicBezTo>
                  <a:cubicBezTo>
                    <a:pt x="2870" y="120"/>
                    <a:pt x="2891" y="83"/>
                    <a:pt x="2882" y="48"/>
                  </a:cubicBezTo>
                  <a:cubicBezTo>
                    <a:pt x="2873" y="16"/>
                    <a:pt x="2845" y="1"/>
                    <a:pt x="28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8"/>
          <p:cNvGrpSpPr/>
          <p:nvPr/>
        </p:nvGrpSpPr>
        <p:grpSpPr>
          <a:xfrm>
            <a:off x="4280475" y="4412045"/>
            <a:ext cx="590700" cy="730200"/>
            <a:chOff x="4280475" y="4412045"/>
            <a:chExt cx="590700" cy="730200"/>
          </a:xfrm>
        </p:grpSpPr>
        <p:grpSp>
          <p:nvGrpSpPr>
            <p:cNvPr id="545" name="Google Shape;545;p8"/>
            <p:cNvGrpSpPr/>
            <p:nvPr/>
          </p:nvGrpSpPr>
          <p:grpSpPr>
            <a:xfrm>
              <a:off x="4280475" y="4412045"/>
              <a:ext cx="590700" cy="730200"/>
              <a:chOff x="4280475" y="4412045"/>
              <a:chExt cx="590700" cy="730200"/>
            </a:xfrm>
          </p:grpSpPr>
          <p:sp>
            <p:nvSpPr>
              <p:cNvPr id="546" name="Google Shape;546;p8"/>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8"/>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548" name="Google Shape;548;p8"/>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8"/>
          <p:cNvGrpSpPr/>
          <p:nvPr/>
        </p:nvGrpSpPr>
        <p:grpSpPr>
          <a:xfrm>
            <a:off x="0" y="0"/>
            <a:ext cx="9144001" cy="5143501"/>
            <a:chOff x="0" y="0"/>
            <a:chExt cx="9144001" cy="5143501"/>
          </a:xfrm>
        </p:grpSpPr>
        <p:pic>
          <p:nvPicPr>
            <p:cNvPr id="550" name="Google Shape;550;p8"/>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551" name="Google Shape;551;p8"/>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552" name="Google Shape;552;p8"/>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553" name="Google Shape;553;p8"/>
          <p:cNvSpPr txBox="1">
            <a:spLocks noGrp="1"/>
          </p:cNvSpPr>
          <p:nvPr>
            <p:ph type="title"/>
          </p:nvPr>
        </p:nvSpPr>
        <p:spPr>
          <a:xfrm>
            <a:off x="1388100" y="1322575"/>
            <a:ext cx="6367800" cy="2498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4"/>
        <p:cNvGrpSpPr/>
        <p:nvPr/>
      </p:nvGrpSpPr>
      <p:grpSpPr>
        <a:xfrm>
          <a:off x="0" y="0"/>
          <a:ext cx="0" cy="0"/>
          <a:chOff x="0" y="0"/>
          <a:chExt cx="0" cy="0"/>
        </a:xfrm>
      </p:grpSpPr>
      <p:grpSp>
        <p:nvGrpSpPr>
          <p:cNvPr id="555" name="Google Shape;555;p9"/>
          <p:cNvGrpSpPr/>
          <p:nvPr/>
        </p:nvGrpSpPr>
        <p:grpSpPr>
          <a:xfrm flipH="1">
            <a:off x="453594" y="736919"/>
            <a:ext cx="519254" cy="496247"/>
            <a:chOff x="2548575" y="3463450"/>
            <a:chExt cx="89150" cy="85200"/>
          </a:xfrm>
        </p:grpSpPr>
        <p:sp>
          <p:nvSpPr>
            <p:cNvPr id="556" name="Google Shape;556;p9"/>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9"/>
          <p:cNvGrpSpPr/>
          <p:nvPr/>
        </p:nvGrpSpPr>
        <p:grpSpPr>
          <a:xfrm>
            <a:off x="8171144" y="736919"/>
            <a:ext cx="519254" cy="496247"/>
            <a:chOff x="2548575" y="3463450"/>
            <a:chExt cx="89150" cy="85200"/>
          </a:xfrm>
        </p:grpSpPr>
        <p:sp>
          <p:nvSpPr>
            <p:cNvPr id="563" name="Google Shape;563;p9"/>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9"/>
          <p:cNvGrpSpPr/>
          <p:nvPr/>
        </p:nvGrpSpPr>
        <p:grpSpPr>
          <a:xfrm>
            <a:off x="713218" y="4071380"/>
            <a:ext cx="2130179" cy="447148"/>
            <a:chOff x="2442225" y="3463450"/>
            <a:chExt cx="530225" cy="111300"/>
          </a:xfrm>
        </p:grpSpPr>
        <p:sp>
          <p:nvSpPr>
            <p:cNvPr id="570" name="Google Shape;570;p9"/>
            <p:cNvSpPr/>
            <p:nvPr/>
          </p:nvSpPr>
          <p:spPr>
            <a:xfrm>
              <a:off x="2705200" y="3464875"/>
              <a:ext cx="267250" cy="109850"/>
            </a:xfrm>
            <a:custGeom>
              <a:avLst/>
              <a:gdLst/>
              <a:ahLst/>
              <a:cxnLst/>
              <a:rect l="l" t="t" r="r" b="b"/>
              <a:pathLst>
                <a:path w="10690" h="4394" extrusionOk="0">
                  <a:moveTo>
                    <a:pt x="8828" y="2132"/>
                  </a:moveTo>
                  <a:cubicBezTo>
                    <a:pt x="8861" y="2132"/>
                    <a:pt x="8894" y="2133"/>
                    <a:pt x="8928" y="2134"/>
                  </a:cubicBezTo>
                  <a:cubicBezTo>
                    <a:pt x="9357" y="2146"/>
                    <a:pt x="9793" y="2234"/>
                    <a:pt x="10182" y="2420"/>
                  </a:cubicBezTo>
                  <a:cubicBezTo>
                    <a:pt x="10345" y="2499"/>
                    <a:pt x="10521" y="2618"/>
                    <a:pt x="10471" y="2825"/>
                  </a:cubicBezTo>
                  <a:cubicBezTo>
                    <a:pt x="10425" y="3008"/>
                    <a:pt x="10266" y="3150"/>
                    <a:pt x="10105" y="3237"/>
                  </a:cubicBezTo>
                  <a:cubicBezTo>
                    <a:pt x="9940" y="3326"/>
                    <a:pt x="9758" y="3364"/>
                    <a:pt x="9575" y="3364"/>
                  </a:cubicBezTo>
                  <a:cubicBezTo>
                    <a:pt x="9375" y="3364"/>
                    <a:pt x="9172" y="3318"/>
                    <a:pt x="8987" y="3241"/>
                  </a:cubicBezTo>
                  <a:cubicBezTo>
                    <a:pt x="8785" y="3158"/>
                    <a:pt x="8597" y="3039"/>
                    <a:pt x="8421" y="2909"/>
                  </a:cubicBezTo>
                  <a:cubicBezTo>
                    <a:pt x="8251" y="2785"/>
                    <a:pt x="8086" y="2648"/>
                    <a:pt x="7936" y="2499"/>
                  </a:cubicBezTo>
                  <a:cubicBezTo>
                    <a:pt x="7869" y="2432"/>
                    <a:pt x="7803" y="2360"/>
                    <a:pt x="7742" y="2284"/>
                  </a:cubicBezTo>
                  <a:lnTo>
                    <a:pt x="7742" y="2284"/>
                  </a:lnTo>
                  <a:cubicBezTo>
                    <a:pt x="8096" y="2187"/>
                    <a:pt x="8461" y="2132"/>
                    <a:pt x="8828" y="2132"/>
                  </a:cubicBezTo>
                  <a:close/>
                  <a:moveTo>
                    <a:pt x="1520" y="1957"/>
                  </a:moveTo>
                  <a:cubicBezTo>
                    <a:pt x="1729" y="1957"/>
                    <a:pt x="1943" y="2106"/>
                    <a:pt x="2035" y="2307"/>
                  </a:cubicBezTo>
                  <a:cubicBezTo>
                    <a:pt x="2196" y="2662"/>
                    <a:pt x="1946" y="3068"/>
                    <a:pt x="1658" y="3269"/>
                  </a:cubicBezTo>
                  <a:cubicBezTo>
                    <a:pt x="1542" y="3350"/>
                    <a:pt x="1413" y="3408"/>
                    <a:pt x="1277" y="3446"/>
                  </a:cubicBezTo>
                  <a:lnTo>
                    <a:pt x="1277" y="3446"/>
                  </a:lnTo>
                  <a:cubicBezTo>
                    <a:pt x="1197" y="3331"/>
                    <a:pt x="1132" y="3206"/>
                    <a:pt x="1087" y="3074"/>
                  </a:cubicBezTo>
                  <a:cubicBezTo>
                    <a:pt x="980" y="2756"/>
                    <a:pt x="973" y="2325"/>
                    <a:pt x="1231" y="2075"/>
                  </a:cubicBezTo>
                  <a:cubicBezTo>
                    <a:pt x="1316" y="1993"/>
                    <a:pt x="1417" y="1957"/>
                    <a:pt x="1520" y="1957"/>
                  </a:cubicBezTo>
                  <a:close/>
                  <a:moveTo>
                    <a:pt x="8607" y="0"/>
                  </a:moveTo>
                  <a:cubicBezTo>
                    <a:pt x="8494" y="0"/>
                    <a:pt x="8381" y="15"/>
                    <a:pt x="8271" y="46"/>
                  </a:cubicBezTo>
                  <a:cubicBezTo>
                    <a:pt x="7576" y="242"/>
                    <a:pt x="7121" y="1017"/>
                    <a:pt x="7302" y="1717"/>
                  </a:cubicBezTo>
                  <a:cubicBezTo>
                    <a:pt x="7345" y="1883"/>
                    <a:pt x="7417" y="2036"/>
                    <a:pt x="7508" y="2179"/>
                  </a:cubicBezTo>
                  <a:lnTo>
                    <a:pt x="7508" y="2179"/>
                  </a:lnTo>
                  <a:cubicBezTo>
                    <a:pt x="7214" y="2274"/>
                    <a:pt x="6929" y="2398"/>
                    <a:pt x="6655" y="2543"/>
                  </a:cubicBezTo>
                  <a:cubicBezTo>
                    <a:pt x="6241" y="2762"/>
                    <a:pt x="5850" y="3021"/>
                    <a:pt x="5453" y="3272"/>
                  </a:cubicBezTo>
                  <a:cubicBezTo>
                    <a:pt x="4687" y="3758"/>
                    <a:pt x="3838" y="4247"/>
                    <a:pt x="2904" y="4247"/>
                  </a:cubicBezTo>
                  <a:cubicBezTo>
                    <a:pt x="2893" y="4247"/>
                    <a:pt x="2882" y="4247"/>
                    <a:pt x="2870" y="4247"/>
                  </a:cubicBezTo>
                  <a:cubicBezTo>
                    <a:pt x="2469" y="4241"/>
                    <a:pt x="2084" y="4134"/>
                    <a:pt x="1751" y="3908"/>
                  </a:cubicBezTo>
                  <a:cubicBezTo>
                    <a:pt x="1601" y="3807"/>
                    <a:pt x="1464" y="3683"/>
                    <a:pt x="1349" y="3542"/>
                  </a:cubicBezTo>
                  <a:lnTo>
                    <a:pt x="1349" y="3542"/>
                  </a:lnTo>
                  <a:cubicBezTo>
                    <a:pt x="1624" y="3466"/>
                    <a:pt x="1875" y="3308"/>
                    <a:pt x="2049" y="3064"/>
                  </a:cubicBezTo>
                  <a:cubicBezTo>
                    <a:pt x="2161" y="2908"/>
                    <a:pt x="2230" y="2720"/>
                    <a:pt x="2230" y="2528"/>
                  </a:cubicBezTo>
                  <a:cubicBezTo>
                    <a:pt x="2229" y="2335"/>
                    <a:pt x="2155" y="2172"/>
                    <a:pt x="2033" y="2036"/>
                  </a:cubicBezTo>
                  <a:cubicBezTo>
                    <a:pt x="1915" y="1905"/>
                    <a:pt x="1751" y="1815"/>
                    <a:pt x="1575" y="1797"/>
                  </a:cubicBezTo>
                  <a:cubicBezTo>
                    <a:pt x="1558" y="1796"/>
                    <a:pt x="1542" y="1795"/>
                    <a:pt x="1526" y="1795"/>
                  </a:cubicBezTo>
                  <a:cubicBezTo>
                    <a:pt x="1366" y="1795"/>
                    <a:pt x="1211" y="1868"/>
                    <a:pt x="1101" y="1985"/>
                  </a:cubicBezTo>
                  <a:cubicBezTo>
                    <a:pt x="845" y="2260"/>
                    <a:pt x="819" y="2685"/>
                    <a:pt x="914" y="3031"/>
                  </a:cubicBezTo>
                  <a:cubicBezTo>
                    <a:pt x="958" y="3191"/>
                    <a:pt x="1028" y="3342"/>
                    <a:pt x="1119" y="3480"/>
                  </a:cubicBezTo>
                  <a:lnTo>
                    <a:pt x="1119" y="3480"/>
                  </a:lnTo>
                  <a:cubicBezTo>
                    <a:pt x="1048" y="3490"/>
                    <a:pt x="977" y="3496"/>
                    <a:pt x="906" y="3496"/>
                  </a:cubicBezTo>
                  <a:cubicBezTo>
                    <a:pt x="785" y="3496"/>
                    <a:pt x="663" y="3480"/>
                    <a:pt x="547" y="3450"/>
                  </a:cubicBezTo>
                  <a:cubicBezTo>
                    <a:pt x="362" y="3402"/>
                    <a:pt x="190" y="3320"/>
                    <a:pt x="40" y="3205"/>
                  </a:cubicBezTo>
                  <a:cubicBezTo>
                    <a:pt x="36" y="3202"/>
                    <a:pt x="33" y="3200"/>
                    <a:pt x="29" y="3200"/>
                  </a:cubicBezTo>
                  <a:cubicBezTo>
                    <a:pt x="13" y="3200"/>
                    <a:pt x="0" y="3224"/>
                    <a:pt x="14" y="3237"/>
                  </a:cubicBezTo>
                  <a:lnTo>
                    <a:pt x="15" y="3237"/>
                  </a:lnTo>
                  <a:cubicBezTo>
                    <a:pt x="275" y="3473"/>
                    <a:pt x="621" y="3592"/>
                    <a:pt x="966" y="3592"/>
                  </a:cubicBezTo>
                  <a:cubicBezTo>
                    <a:pt x="1040" y="3592"/>
                    <a:pt x="1114" y="3587"/>
                    <a:pt x="1186" y="3576"/>
                  </a:cubicBezTo>
                  <a:lnTo>
                    <a:pt x="1186" y="3576"/>
                  </a:lnTo>
                  <a:cubicBezTo>
                    <a:pt x="1285" y="3706"/>
                    <a:pt x="1401" y="3824"/>
                    <a:pt x="1528" y="3924"/>
                  </a:cubicBezTo>
                  <a:cubicBezTo>
                    <a:pt x="1815" y="4152"/>
                    <a:pt x="2184" y="4318"/>
                    <a:pt x="2563" y="4369"/>
                  </a:cubicBezTo>
                  <a:cubicBezTo>
                    <a:pt x="2681" y="4386"/>
                    <a:pt x="2799" y="4393"/>
                    <a:pt x="2917" y="4393"/>
                  </a:cubicBezTo>
                  <a:cubicBezTo>
                    <a:pt x="3257" y="4393"/>
                    <a:pt x="3597" y="4330"/>
                    <a:pt x="3922" y="4225"/>
                  </a:cubicBezTo>
                  <a:cubicBezTo>
                    <a:pt x="4822" y="3939"/>
                    <a:pt x="5575" y="3359"/>
                    <a:pt x="6380" y="2886"/>
                  </a:cubicBezTo>
                  <a:cubicBezTo>
                    <a:pt x="6770" y="2656"/>
                    <a:pt x="7175" y="2454"/>
                    <a:pt x="7608" y="2322"/>
                  </a:cubicBezTo>
                  <a:lnTo>
                    <a:pt x="7608" y="2322"/>
                  </a:lnTo>
                  <a:cubicBezTo>
                    <a:pt x="7720" y="2469"/>
                    <a:pt x="7850" y="2603"/>
                    <a:pt x="7984" y="2725"/>
                  </a:cubicBezTo>
                  <a:cubicBezTo>
                    <a:pt x="8299" y="3014"/>
                    <a:pt x="8656" y="3285"/>
                    <a:pt x="9063" y="3428"/>
                  </a:cubicBezTo>
                  <a:cubicBezTo>
                    <a:pt x="9227" y="3485"/>
                    <a:pt x="9401" y="3516"/>
                    <a:pt x="9575" y="3516"/>
                  </a:cubicBezTo>
                  <a:cubicBezTo>
                    <a:pt x="9793" y="3516"/>
                    <a:pt x="10010" y="3467"/>
                    <a:pt x="10203" y="3359"/>
                  </a:cubicBezTo>
                  <a:cubicBezTo>
                    <a:pt x="10372" y="3264"/>
                    <a:pt x="10524" y="3117"/>
                    <a:pt x="10602" y="2937"/>
                  </a:cubicBezTo>
                  <a:cubicBezTo>
                    <a:pt x="10690" y="2732"/>
                    <a:pt x="10630" y="2525"/>
                    <a:pt x="10456" y="2388"/>
                  </a:cubicBezTo>
                  <a:cubicBezTo>
                    <a:pt x="10292" y="2260"/>
                    <a:pt x="10080" y="2184"/>
                    <a:pt x="9884" y="2121"/>
                  </a:cubicBezTo>
                  <a:cubicBezTo>
                    <a:pt x="9675" y="2053"/>
                    <a:pt x="9457" y="2009"/>
                    <a:pt x="9238" y="1984"/>
                  </a:cubicBezTo>
                  <a:cubicBezTo>
                    <a:pt x="9105" y="1969"/>
                    <a:pt x="8971" y="1962"/>
                    <a:pt x="8837" y="1962"/>
                  </a:cubicBezTo>
                  <a:cubicBezTo>
                    <a:pt x="8527" y="1962"/>
                    <a:pt x="8216" y="2000"/>
                    <a:pt x="7914" y="2067"/>
                  </a:cubicBezTo>
                  <a:cubicBezTo>
                    <a:pt x="7820" y="2088"/>
                    <a:pt x="7727" y="2112"/>
                    <a:pt x="7635" y="2139"/>
                  </a:cubicBezTo>
                  <a:lnTo>
                    <a:pt x="7635" y="2139"/>
                  </a:lnTo>
                  <a:cubicBezTo>
                    <a:pt x="7500" y="1937"/>
                    <a:pt x="7405" y="1711"/>
                    <a:pt x="7392" y="1467"/>
                  </a:cubicBezTo>
                  <a:cubicBezTo>
                    <a:pt x="7373" y="1118"/>
                    <a:pt x="7512" y="770"/>
                    <a:pt x="7743" y="508"/>
                  </a:cubicBezTo>
                  <a:cubicBezTo>
                    <a:pt x="7965" y="257"/>
                    <a:pt x="8277" y="109"/>
                    <a:pt x="8612" y="109"/>
                  </a:cubicBezTo>
                  <a:cubicBezTo>
                    <a:pt x="8632" y="109"/>
                    <a:pt x="8653" y="110"/>
                    <a:pt x="8673" y="111"/>
                  </a:cubicBezTo>
                  <a:cubicBezTo>
                    <a:pt x="9023" y="129"/>
                    <a:pt x="9354" y="301"/>
                    <a:pt x="9591" y="554"/>
                  </a:cubicBezTo>
                  <a:cubicBezTo>
                    <a:pt x="9708" y="676"/>
                    <a:pt x="9820" y="820"/>
                    <a:pt x="9872" y="984"/>
                  </a:cubicBezTo>
                  <a:cubicBezTo>
                    <a:pt x="9877" y="999"/>
                    <a:pt x="9889" y="1005"/>
                    <a:pt x="9901" y="1005"/>
                  </a:cubicBezTo>
                  <a:cubicBezTo>
                    <a:pt x="9919" y="1005"/>
                    <a:pt x="9938" y="990"/>
                    <a:pt x="9931" y="968"/>
                  </a:cubicBezTo>
                  <a:cubicBezTo>
                    <a:pt x="9877" y="801"/>
                    <a:pt x="9812" y="643"/>
                    <a:pt x="9700" y="506"/>
                  </a:cubicBezTo>
                  <a:cubicBezTo>
                    <a:pt x="9588" y="370"/>
                    <a:pt x="9446" y="259"/>
                    <a:pt x="9292" y="177"/>
                  </a:cubicBezTo>
                  <a:cubicBezTo>
                    <a:pt x="9083" y="64"/>
                    <a:pt x="8845" y="0"/>
                    <a:pt x="86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2776950" y="3468600"/>
              <a:ext cx="68900" cy="80050"/>
            </a:xfrm>
            <a:custGeom>
              <a:avLst/>
              <a:gdLst/>
              <a:ahLst/>
              <a:cxnLst/>
              <a:rect l="l" t="t" r="r" b="b"/>
              <a:pathLst>
                <a:path w="2756" h="3202" extrusionOk="0">
                  <a:moveTo>
                    <a:pt x="1806" y="1668"/>
                  </a:moveTo>
                  <a:cubicBezTo>
                    <a:pt x="1806" y="1668"/>
                    <a:pt x="1805" y="1669"/>
                    <a:pt x="1804" y="1671"/>
                  </a:cubicBezTo>
                  <a:cubicBezTo>
                    <a:pt x="1804" y="1671"/>
                    <a:pt x="1803" y="1671"/>
                    <a:pt x="1803" y="1672"/>
                  </a:cubicBezTo>
                  <a:lnTo>
                    <a:pt x="1803" y="1672"/>
                  </a:lnTo>
                  <a:cubicBezTo>
                    <a:pt x="1804" y="1671"/>
                    <a:pt x="1806" y="1668"/>
                    <a:pt x="1806" y="1668"/>
                  </a:cubicBezTo>
                  <a:close/>
                  <a:moveTo>
                    <a:pt x="2707" y="0"/>
                  </a:moveTo>
                  <a:cubicBezTo>
                    <a:pt x="2690" y="0"/>
                    <a:pt x="2674" y="9"/>
                    <a:pt x="2667" y="30"/>
                  </a:cubicBezTo>
                  <a:cubicBezTo>
                    <a:pt x="2643" y="95"/>
                    <a:pt x="2616" y="160"/>
                    <a:pt x="2592" y="225"/>
                  </a:cubicBezTo>
                  <a:cubicBezTo>
                    <a:pt x="2568" y="290"/>
                    <a:pt x="2543" y="356"/>
                    <a:pt x="2517" y="420"/>
                  </a:cubicBezTo>
                  <a:cubicBezTo>
                    <a:pt x="2511" y="434"/>
                    <a:pt x="2504" y="450"/>
                    <a:pt x="2498" y="464"/>
                  </a:cubicBezTo>
                  <a:cubicBezTo>
                    <a:pt x="2498" y="465"/>
                    <a:pt x="2497" y="468"/>
                    <a:pt x="2496" y="470"/>
                  </a:cubicBezTo>
                  <a:lnTo>
                    <a:pt x="2496" y="470"/>
                  </a:lnTo>
                  <a:cubicBezTo>
                    <a:pt x="2496" y="469"/>
                    <a:pt x="2496" y="469"/>
                    <a:pt x="2497" y="469"/>
                  </a:cubicBezTo>
                  <a:lnTo>
                    <a:pt x="2497" y="469"/>
                  </a:lnTo>
                  <a:cubicBezTo>
                    <a:pt x="2496" y="469"/>
                    <a:pt x="2496" y="470"/>
                    <a:pt x="2496" y="470"/>
                  </a:cubicBezTo>
                  <a:lnTo>
                    <a:pt x="2496" y="470"/>
                  </a:lnTo>
                  <a:cubicBezTo>
                    <a:pt x="2496" y="470"/>
                    <a:pt x="2496" y="470"/>
                    <a:pt x="2496" y="470"/>
                  </a:cubicBezTo>
                  <a:lnTo>
                    <a:pt x="2496" y="470"/>
                  </a:lnTo>
                  <a:cubicBezTo>
                    <a:pt x="2496" y="470"/>
                    <a:pt x="2496" y="470"/>
                    <a:pt x="2496" y="470"/>
                  </a:cubicBezTo>
                  <a:lnTo>
                    <a:pt x="2496" y="470"/>
                  </a:lnTo>
                  <a:cubicBezTo>
                    <a:pt x="2496" y="470"/>
                    <a:pt x="2496" y="470"/>
                    <a:pt x="2496" y="470"/>
                  </a:cubicBezTo>
                  <a:lnTo>
                    <a:pt x="2496" y="470"/>
                  </a:lnTo>
                  <a:cubicBezTo>
                    <a:pt x="2496" y="471"/>
                    <a:pt x="2495" y="473"/>
                    <a:pt x="2495" y="473"/>
                  </a:cubicBezTo>
                  <a:cubicBezTo>
                    <a:pt x="2495" y="473"/>
                    <a:pt x="2495" y="472"/>
                    <a:pt x="2496" y="470"/>
                  </a:cubicBezTo>
                  <a:lnTo>
                    <a:pt x="2496" y="470"/>
                  </a:lnTo>
                  <a:cubicBezTo>
                    <a:pt x="2495" y="473"/>
                    <a:pt x="2493" y="475"/>
                    <a:pt x="2492" y="480"/>
                  </a:cubicBezTo>
                  <a:lnTo>
                    <a:pt x="2478" y="514"/>
                  </a:lnTo>
                  <a:lnTo>
                    <a:pt x="2472" y="527"/>
                  </a:lnTo>
                  <a:cubicBezTo>
                    <a:pt x="2472" y="528"/>
                    <a:pt x="2470" y="532"/>
                    <a:pt x="2469" y="534"/>
                  </a:cubicBezTo>
                  <a:lnTo>
                    <a:pt x="2469" y="534"/>
                  </a:lnTo>
                  <a:cubicBezTo>
                    <a:pt x="2470" y="532"/>
                    <a:pt x="2470" y="531"/>
                    <a:pt x="2470" y="531"/>
                  </a:cubicBezTo>
                  <a:lnTo>
                    <a:pt x="2470" y="531"/>
                  </a:lnTo>
                  <a:cubicBezTo>
                    <a:pt x="2470" y="531"/>
                    <a:pt x="2470" y="532"/>
                    <a:pt x="2469" y="533"/>
                  </a:cubicBezTo>
                  <a:cubicBezTo>
                    <a:pt x="2469" y="534"/>
                    <a:pt x="2468" y="535"/>
                    <a:pt x="2469" y="535"/>
                  </a:cubicBezTo>
                  <a:cubicBezTo>
                    <a:pt x="2469" y="535"/>
                    <a:pt x="2469" y="534"/>
                    <a:pt x="2469" y="534"/>
                  </a:cubicBezTo>
                  <a:lnTo>
                    <a:pt x="2469" y="534"/>
                  </a:lnTo>
                  <a:cubicBezTo>
                    <a:pt x="2468" y="537"/>
                    <a:pt x="2466" y="542"/>
                    <a:pt x="2466" y="542"/>
                  </a:cubicBezTo>
                  <a:cubicBezTo>
                    <a:pt x="2466" y="542"/>
                    <a:pt x="2466" y="542"/>
                    <a:pt x="2466" y="542"/>
                  </a:cubicBezTo>
                  <a:cubicBezTo>
                    <a:pt x="2464" y="545"/>
                    <a:pt x="2463" y="549"/>
                    <a:pt x="2461" y="552"/>
                  </a:cubicBezTo>
                  <a:cubicBezTo>
                    <a:pt x="2454" y="568"/>
                    <a:pt x="2447" y="584"/>
                    <a:pt x="2439" y="601"/>
                  </a:cubicBezTo>
                  <a:cubicBezTo>
                    <a:pt x="2412" y="664"/>
                    <a:pt x="2384" y="726"/>
                    <a:pt x="2353" y="787"/>
                  </a:cubicBezTo>
                  <a:cubicBezTo>
                    <a:pt x="2230" y="1035"/>
                    <a:pt x="2088" y="1274"/>
                    <a:pt x="1929" y="1502"/>
                  </a:cubicBezTo>
                  <a:cubicBezTo>
                    <a:pt x="1890" y="1558"/>
                    <a:pt x="1848" y="1612"/>
                    <a:pt x="1806" y="1667"/>
                  </a:cubicBezTo>
                  <a:cubicBezTo>
                    <a:pt x="1804" y="1670"/>
                    <a:pt x="1803" y="1671"/>
                    <a:pt x="1803" y="1672"/>
                  </a:cubicBezTo>
                  <a:lnTo>
                    <a:pt x="1803" y="1672"/>
                  </a:lnTo>
                  <a:cubicBezTo>
                    <a:pt x="1800" y="1675"/>
                    <a:pt x="1798" y="1678"/>
                    <a:pt x="1795" y="1681"/>
                  </a:cubicBezTo>
                  <a:cubicBezTo>
                    <a:pt x="1790" y="1687"/>
                    <a:pt x="1786" y="1693"/>
                    <a:pt x="1781" y="1699"/>
                  </a:cubicBezTo>
                  <a:cubicBezTo>
                    <a:pt x="1770" y="1715"/>
                    <a:pt x="1758" y="1729"/>
                    <a:pt x="1746" y="1743"/>
                  </a:cubicBezTo>
                  <a:cubicBezTo>
                    <a:pt x="1724" y="1771"/>
                    <a:pt x="1703" y="1797"/>
                    <a:pt x="1682" y="1822"/>
                  </a:cubicBezTo>
                  <a:cubicBezTo>
                    <a:pt x="1593" y="1929"/>
                    <a:pt x="1501" y="2031"/>
                    <a:pt x="1404" y="2130"/>
                  </a:cubicBezTo>
                  <a:cubicBezTo>
                    <a:pt x="1213" y="2327"/>
                    <a:pt x="1002" y="2511"/>
                    <a:pt x="787" y="2675"/>
                  </a:cubicBezTo>
                  <a:cubicBezTo>
                    <a:pt x="570" y="2838"/>
                    <a:pt x="330" y="2984"/>
                    <a:pt x="94" y="3131"/>
                  </a:cubicBezTo>
                  <a:cubicBezTo>
                    <a:pt x="66" y="3147"/>
                    <a:pt x="37" y="3165"/>
                    <a:pt x="8" y="3183"/>
                  </a:cubicBezTo>
                  <a:cubicBezTo>
                    <a:pt x="0" y="3188"/>
                    <a:pt x="4" y="3201"/>
                    <a:pt x="13" y="3201"/>
                  </a:cubicBezTo>
                  <a:cubicBezTo>
                    <a:pt x="14" y="3201"/>
                    <a:pt x="15" y="3201"/>
                    <a:pt x="16" y="3201"/>
                  </a:cubicBezTo>
                  <a:lnTo>
                    <a:pt x="15" y="3201"/>
                  </a:lnTo>
                  <a:cubicBezTo>
                    <a:pt x="80" y="3178"/>
                    <a:pt x="146" y="3154"/>
                    <a:pt x="207" y="3125"/>
                  </a:cubicBezTo>
                  <a:cubicBezTo>
                    <a:pt x="270" y="3095"/>
                    <a:pt x="335" y="3063"/>
                    <a:pt x="398" y="3031"/>
                  </a:cubicBezTo>
                  <a:cubicBezTo>
                    <a:pt x="522" y="2964"/>
                    <a:pt x="639" y="2889"/>
                    <a:pt x="756" y="2812"/>
                  </a:cubicBezTo>
                  <a:cubicBezTo>
                    <a:pt x="988" y="2655"/>
                    <a:pt x="1206" y="2476"/>
                    <a:pt x="1408" y="2282"/>
                  </a:cubicBezTo>
                  <a:cubicBezTo>
                    <a:pt x="1613" y="2086"/>
                    <a:pt x="1798" y="1872"/>
                    <a:pt x="1967" y="1644"/>
                  </a:cubicBezTo>
                  <a:cubicBezTo>
                    <a:pt x="2137" y="1417"/>
                    <a:pt x="2282" y="1185"/>
                    <a:pt x="2410" y="938"/>
                  </a:cubicBezTo>
                  <a:cubicBezTo>
                    <a:pt x="2475" y="810"/>
                    <a:pt x="2535" y="681"/>
                    <a:pt x="2591" y="549"/>
                  </a:cubicBezTo>
                  <a:cubicBezTo>
                    <a:pt x="2645" y="415"/>
                    <a:pt x="2692" y="286"/>
                    <a:pt x="2724" y="151"/>
                  </a:cubicBezTo>
                  <a:cubicBezTo>
                    <a:pt x="2732" y="118"/>
                    <a:pt x="2740" y="85"/>
                    <a:pt x="2748" y="53"/>
                  </a:cubicBezTo>
                  <a:cubicBezTo>
                    <a:pt x="2755" y="20"/>
                    <a:pt x="2731" y="0"/>
                    <a:pt x="27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2815850" y="3466325"/>
              <a:ext cx="31175" cy="52500"/>
            </a:xfrm>
            <a:custGeom>
              <a:avLst/>
              <a:gdLst/>
              <a:ahLst/>
              <a:cxnLst/>
              <a:rect l="l" t="t" r="r" b="b"/>
              <a:pathLst>
                <a:path w="1247" h="2100" extrusionOk="0">
                  <a:moveTo>
                    <a:pt x="1143" y="147"/>
                  </a:moveTo>
                  <a:lnTo>
                    <a:pt x="1143" y="147"/>
                  </a:lnTo>
                  <a:cubicBezTo>
                    <a:pt x="1136" y="486"/>
                    <a:pt x="1121" y="829"/>
                    <a:pt x="1017" y="1154"/>
                  </a:cubicBezTo>
                  <a:cubicBezTo>
                    <a:pt x="968" y="1308"/>
                    <a:pt x="898" y="1455"/>
                    <a:pt x="801" y="1586"/>
                  </a:cubicBezTo>
                  <a:cubicBezTo>
                    <a:pt x="717" y="1701"/>
                    <a:pt x="604" y="1810"/>
                    <a:pt x="482" y="1889"/>
                  </a:cubicBezTo>
                  <a:cubicBezTo>
                    <a:pt x="373" y="1959"/>
                    <a:pt x="252" y="2010"/>
                    <a:pt x="126" y="2040"/>
                  </a:cubicBezTo>
                  <a:lnTo>
                    <a:pt x="126" y="2040"/>
                  </a:lnTo>
                  <a:cubicBezTo>
                    <a:pt x="131" y="1887"/>
                    <a:pt x="148" y="1742"/>
                    <a:pt x="183" y="1594"/>
                  </a:cubicBezTo>
                  <a:cubicBezTo>
                    <a:pt x="199" y="1520"/>
                    <a:pt x="221" y="1448"/>
                    <a:pt x="245" y="1375"/>
                  </a:cubicBezTo>
                  <a:cubicBezTo>
                    <a:pt x="268" y="1304"/>
                    <a:pt x="296" y="1230"/>
                    <a:pt x="324" y="1164"/>
                  </a:cubicBezTo>
                  <a:cubicBezTo>
                    <a:pt x="447" y="886"/>
                    <a:pt x="617" y="631"/>
                    <a:pt x="828" y="416"/>
                  </a:cubicBezTo>
                  <a:cubicBezTo>
                    <a:pt x="927" y="315"/>
                    <a:pt x="1030" y="227"/>
                    <a:pt x="1143" y="147"/>
                  </a:cubicBezTo>
                  <a:close/>
                  <a:moveTo>
                    <a:pt x="1195" y="0"/>
                  </a:moveTo>
                  <a:cubicBezTo>
                    <a:pt x="1187" y="0"/>
                    <a:pt x="1178" y="3"/>
                    <a:pt x="1170" y="8"/>
                  </a:cubicBezTo>
                  <a:cubicBezTo>
                    <a:pt x="902" y="179"/>
                    <a:pt x="673" y="404"/>
                    <a:pt x="490" y="663"/>
                  </a:cubicBezTo>
                  <a:cubicBezTo>
                    <a:pt x="309" y="918"/>
                    <a:pt x="178" y="1210"/>
                    <a:pt x="104" y="1513"/>
                  </a:cubicBezTo>
                  <a:cubicBezTo>
                    <a:pt x="62" y="1687"/>
                    <a:pt x="39" y="1864"/>
                    <a:pt x="36" y="2042"/>
                  </a:cubicBezTo>
                  <a:cubicBezTo>
                    <a:pt x="36" y="2048"/>
                    <a:pt x="37" y="2052"/>
                    <a:pt x="38" y="2057"/>
                  </a:cubicBezTo>
                  <a:lnTo>
                    <a:pt x="38" y="2057"/>
                  </a:lnTo>
                  <a:cubicBezTo>
                    <a:pt x="33" y="2058"/>
                    <a:pt x="27" y="2058"/>
                    <a:pt x="22" y="2059"/>
                  </a:cubicBezTo>
                  <a:cubicBezTo>
                    <a:pt x="1" y="2063"/>
                    <a:pt x="9" y="2092"/>
                    <a:pt x="27" y="2095"/>
                  </a:cubicBezTo>
                  <a:cubicBezTo>
                    <a:pt x="55" y="2098"/>
                    <a:pt x="83" y="2099"/>
                    <a:pt x="111" y="2099"/>
                  </a:cubicBezTo>
                  <a:cubicBezTo>
                    <a:pt x="161" y="2099"/>
                    <a:pt x="211" y="2094"/>
                    <a:pt x="260" y="2083"/>
                  </a:cubicBezTo>
                  <a:cubicBezTo>
                    <a:pt x="336" y="2064"/>
                    <a:pt x="410" y="2035"/>
                    <a:pt x="478" y="1998"/>
                  </a:cubicBezTo>
                  <a:cubicBezTo>
                    <a:pt x="616" y="1923"/>
                    <a:pt x="739" y="1818"/>
                    <a:pt x="838" y="1695"/>
                  </a:cubicBezTo>
                  <a:cubicBezTo>
                    <a:pt x="944" y="1564"/>
                    <a:pt x="1025" y="1419"/>
                    <a:pt x="1083" y="1262"/>
                  </a:cubicBezTo>
                  <a:cubicBezTo>
                    <a:pt x="1151" y="1081"/>
                    <a:pt x="1188" y="891"/>
                    <a:pt x="1211" y="700"/>
                  </a:cubicBezTo>
                  <a:cubicBezTo>
                    <a:pt x="1237" y="485"/>
                    <a:pt x="1242" y="267"/>
                    <a:pt x="1246" y="51"/>
                  </a:cubicBezTo>
                  <a:cubicBezTo>
                    <a:pt x="1246" y="23"/>
                    <a:pt x="1221" y="0"/>
                    <a:pt x="11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2816150" y="3492050"/>
              <a:ext cx="49900" cy="28375"/>
            </a:xfrm>
            <a:custGeom>
              <a:avLst/>
              <a:gdLst/>
              <a:ahLst/>
              <a:cxnLst/>
              <a:rect l="l" t="t" r="r" b="b"/>
              <a:pathLst>
                <a:path w="1996" h="1135" extrusionOk="0">
                  <a:moveTo>
                    <a:pt x="1775" y="0"/>
                  </a:moveTo>
                  <a:cubicBezTo>
                    <a:pt x="1576" y="0"/>
                    <a:pt x="1379" y="47"/>
                    <a:pt x="1200" y="137"/>
                  </a:cubicBezTo>
                  <a:cubicBezTo>
                    <a:pt x="1134" y="170"/>
                    <a:pt x="1073" y="208"/>
                    <a:pt x="1014" y="252"/>
                  </a:cubicBezTo>
                  <a:cubicBezTo>
                    <a:pt x="996" y="266"/>
                    <a:pt x="987" y="288"/>
                    <a:pt x="999" y="309"/>
                  </a:cubicBezTo>
                  <a:cubicBezTo>
                    <a:pt x="1006" y="321"/>
                    <a:pt x="1021" y="330"/>
                    <a:pt x="1036" y="330"/>
                  </a:cubicBezTo>
                  <a:cubicBezTo>
                    <a:pt x="1043" y="330"/>
                    <a:pt x="1050" y="328"/>
                    <a:pt x="1056" y="323"/>
                  </a:cubicBezTo>
                  <a:cubicBezTo>
                    <a:pt x="1251" y="178"/>
                    <a:pt x="1490" y="95"/>
                    <a:pt x="1734" y="87"/>
                  </a:cubicBezTo>
                  <a:cubicBezTo>
                    <a:pt x="1748" y="86"/>
                    <a:pt x="1761" y="86"/>
                    <a:pt x="1775" y="86"/>
                  </a:cubicBezTo>
                  <a:cubicBezTo>
                    <a:pt x="1812" y="86"/>
                    <a:pt x="1849" y="88"/>
                    <a:pt x="1886" y="91"/>
                  </a:cubicBezTo>
                  <a:lnTo>
                    <a:pt x="1886" y="91"/>
                  </a:lnTo>
                  <a:cubicBezTo>
                    <a:pt x="1764" y="343"/>
                    <a:pt x="1576" y="558"/>
                    <a:pt x="1351" y="720"/>
                  </a:cubicBezTo>
                  <a:cubicBezTo>
                    <a:pt x="1106" y="893"/>
                    <a:pt x="817" y="1010"/>
                    <a:pt x="519" y="1044"/>
                  </a:cubicBezTo>
                  <a:cubicBezTo>
                    <a:pt x="449" y="1052"/>
                    <a:pt x="379" y="1057"/>
                    <a:pt x="309" y="1057"/>
                  </a:cubicBezTo>
                  <a:cubicBezTo>
                    <a:pt x="295" y="1057"/>
                    <a:pt x="280" y="1057"/>
                    <a:pt x="266" y="1056"/>
                  </a:cubicBezTo>
                  <a:cubicBezTo>
                    <a:pt x="223" y="1055"/>
                    <a:pt x="181" y="1053"/>
                    <a:pt x="139" y="1050"/>
                  </a:cubicBezTo>
                  <a:cubicBezTo>
                    <a:pt x="118" y="1048"/>
                    <a:pt x="98" y="1044"/>
                    <a:pt x="77" y="1044"/>
                  </a:cubicBezTo>
                  <a:cubicBezTo>
                    <a:pt x="74" y="1044"/>
                    <a:pt x="71" y="1044"/>
                    <a:pt x="68" y="1044"/>
                  </a:cubicBezTo>
                  <a:cubicBezTo>
                    <a:pt x="49" y="1044"/>
                    <a:pt x="31" y="1047"/>
                    <a:pt x="12" y="1050"/>
                  </a:cubicBezTo>
                  <a:cubicBezTo>
                    <a:pt x="1" y="1051"/>
                    <a:pt x="1" y="1068"/>
                    <a:pt x="9" y="1074"/>
                  </a:cubicBezTo>
                  <a:lnTo>
                    <a:pt x="9" y="1073"/>
                  </a:lnTo>
                  <a:cubicBezTo>
                    <a:pt x="25" y="1084"/>
                    <a:pt x="41" y="1092"/>
                    <a:pt x="59" y="1099"/>
                  </a:cubicBezTo>
                  <a:cubicBezTo>
                    <a:pt x="79" y="1106"/>
                    <a:pt x="99" y="1110"/>
                    <a:pt x="119" y="1113"/>
                  </a:cubicBezTo>
                  <a:cubicBezTo>
                    <a:pt x="159" y="1121"/>
                    <a:pt x="198" y="1126"/>
                    <a:pt x="237" y="1129"/>
                  </a:cubicBezTo>
                  <a:cubicBezTo>
                    <a:pt x="278" y="1133"/>
                    <a:pt x="318" y="1134"/>
                    <a:pt x="359" y="1134"/>
                  </a:cubicBezTo>
                  <a:cubicBezTo>
                    <a:pt x="396" y="1134"/>
                    <a:pt x="434" y="1133"/>
                    <a:pt x="470" y="1130"/>
                  </a:cubicBezTo>
                  <a:cubicBezTo>
                    <a:pt x="626" y="1118"/>
                    <a:pt x="780" y="1086"/>
                    <a:pt x="927" y="1035"/>
                  </a:cubicBezTo>
                  <a:cubicBezTo>
                    <a:pt x="1224" y="931"/>
                    <a:pt x="1495" y="755"/>
                    <a:pt x="1703" y="520"/>
                  </a:cubicBezTo>
                  <a:cubicBezTo>
                    <a:pt x="1820" y="388"/>
                    <a:pt x="1917" y="239"/>
                    <a:pt x="1986" y="77"/>
                  </a:cubicBezTo>
                  <a:cubicBezTo>
                    <a:pt x="1996" y="54"/>
                    <a:pt x="1992" y="18"/>
                    <a:pt x="1961" y="14"/>
                  </a:cubicBezTo>
                  <a:cubicBezTo>
                    <a:pt x="1899" y="5"/>
                    <a:pt x="1837" y="0"/>
                    <a:pt x="17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2836675" y="3494550"/>
              <a:ext cx="27725" cy="12675"/>
            </a:xfrm>
            <a:custGeom>
              <a:avLst/>
              <a:gdLst/>
              <a:ahLst/>
              <a:cxnLst/>
              <a:rect l="l" t="t" r="r" b="b"/>
              <a:pathLst>
                <a:path w="1109" h="507" extrusionOk="0">
                  <a:moveTo>
                    <a:pt x="1069" y="0"/>
                  </a:moveTo>
                  <a:cubicBezTo>
                    <a:pt x="1065" y="0"/>
                    <a:pt x="1061" y="1"/>
                    <a:pt x="1057" y="3"/>
                  </a:cubicBezTo>
                  <a:cubicBezTo>
                    <a:pt x="798" y="132"/>
                    <a:pt x="537" y="257"/>
                    <a:pt x="267" y="360"/>
                  </a:cubicBezTo>
                  <a:cubicBezTo>
                    <a:pt x="190" y="390"/>
                    <a:pt x="111" y="416"/>
                    <a:pt x="34" y="445"/>
                  </a:cubicBezTo>
                  <a:cubicBezTo>
                    <a:pt x="0" y="458"/>
                    <a:pt x="9" y="507"/>
                    <a:pt x="40" y="507"/>
                  </a:cubicBezTo>
                  <a:cubicBezTo>
                    <a:pt x="43" y="507"/>
                    <a:pt x="47" y="506"/>
                    <a:pt x="50" y="505"/>
                  </a:cubicBezTo>
                  <a:cubicBezTo>
                    <a:pt x="190" y="462"/>
                    <a:pt x="328" y="408"/>
                    <a:pt x="462" y="352"/>
                  </a:cubicBezTo>
                  <a:cubicBezTo>
                    <a:pt x="598" y="296"/>
                    <a:pt x="732" y="234"/>
                    <a:pt x="863" y="167"/>
                  </a:cubicBezTo>
                  <a:cubicBezTo>
                    <a:pt x="938" y="131"/>
                    <a:pt x="1012" y="90"/>
                    <a:pt x="1083" y="47"/>
                  </a:cubicBezTo>
                  <a:cubicBezTo>
                    <a:pt x="1109" y="33"/>
                    <a:pt x="1093" y="0"/>
                    <a:pt x="10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2810025" y="3463450"/>
              <a:ext cx="15550" cy="55175"/>
            </a:xfrm>
            <a:custGeom>
              <a:avLst/>
              <a:gdLst/>
              <a:ahLst/>
              <a:cxnLst/>
              <a:rect l="l" t="t" r="r" b="b"/>
              <a:pathLst>
                <a:path w="622" h="2207" extrusionOk="0">
                  <a:moveTo>
                    <a:pt x="390" y="1"/>
                  </a:moveTo>
                  <a:cubicBezTo>
                    <a:pt x="377" y="1"/>
                    <a:pt x="363" y="7"/>
                    <a:pt x="355" y="22"/>
                  </a:cubicBezTo>
                  <a:cubicBezTo>
                    <a:pt x="205" y="274"/>
                    <a:pt x="103" y="552"/>
                    <a:pt x="53" y="840"/>
                  </a:cubicBezTo>
                  <a:cubicBezTo>
                    <a:pt x="2" y="1128"/>
                    <a:pt x="0" y="1429"/>
                    <a:pt x="53" y="1720"/>
                  </a:cubicBezTo>
                  <a:cubicBezTo>
                    <a:pt x="81" y="1881"/>
                    <a:pt x="128" y="2040"/>
                    <a:pt x="196" y="2190"/>
                  </a:cubicBezTo>
                  <a:cubicBezTo>
                    <a:pt x="201" y="2202"/>
                    <a:pt x="212" y="2207"/>
                    <a:pt x="223" y="2207"/>
                  </a:cubicBezTo>
                  <a:cubicBezTo>
                    <a:pt x="245" y="2207"/>
                    <a:pt x="268" y="2187"/>
                    <a:pt x="260" y="2162"/>
                  </a:cubicBezTo>
                  <a:cubicBezTo>
                    <a:pt x="166" y="1894"/>
                    <a:pt x="106" y="1615"/>
                    <a:pt x="102" y="1331"/>
                  </a:cubicBezTo>
                  <a:cubicBezTo>
                    <a:pt x="97" y="1049"/>
                    <a:pt x="141" y="767"/>
                    <a:pt x="231" y="500"/>
                  </a:cubicBezTo>
                  <a:cubicBezTo>
                    <a:pt x="273" y="379"/>
                    <a:pt x="325" y="261"/>
                    <a:pt x="385" y="149"/>
                  </a:cubicBezTo>
                  <a:lnTo>
                    <a:pt x="385" y="149"/>
                  </a:lnTo>
                  <a:cubicBezTo>
                    <a:pt x="462" y="366"/>
                    <a:pt x="509" y="592"/>
                    <a:pt x="525" y="822"/>
                  </a:cubicBezTo>
                  <a:cubicBezTo>
                    <a:pt x="530" y="899"/>
                    <a:pt x="531" y="975"/>
                    <a:pt x="532" y="1051"/>
                  </a:cubicBezTo>
                  <a:cubicBezTo>
                    <a:pt x="532" y="1078"/>
                    <a:pt x="552" y="1091"/>
                    <a:pt x="572" y="1091"/>
                  </a:cubicBezTo>
                  <a:cubicBezTo>
                    <a:pt x="592" y="1091"/>
                    <a:pt x="613" y="1077"/>
                    <a:pt x="614" y="1051"/>
                  </a:cubicBezTo>
                  <a:cubicBezTo>
                    <a:pt x="621" y="916"/>
                    <a:pt x="613" y="781"/>
                    <a:pt x="595" y="648"/>
                  </a:cubicBezTo>
                  <a:cubicBezTo>
                    <a:pt x="577" y="514"/>
                    <a:pt x="549" y="379"/>
                    <a:pt x="510" y="248"/>
                  </a:cubicBezTo>
                  <a:cubicBezTo>
                    <a:pt x="488" y="175"/>
                    <a:pt x="463" y="104"/>
                    <a:pt x="436" y="32"/>
                  </a:cubicBezTo>
                  <a:cubicBezTo>
                    <a:pt x="428" y="13"/>
                    <a:pt x="408" y="1"/>
                    <a:pt x="3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2816275" y="3466975"/>
              <a:ext cx="3600" cy="34125"/>
            </a:xfrm>
            <a:custGeom>
              <a:avLst/>
              <a:gdLst/>
              <a:ahLst/>
              <a:cxnLst/>
              <a:rect l="l" t="t" r="r" b="b"/>
              <a:pathLst>
                <a:path w="144" h="1365" extrusionOk="0">
                  <a:moveTo>
                    <a:pt x="129" y="1"/>
                  </a:moveTo>
                  <a:cubicBezTo>
                    <a:pt x="123" y="1"/>
                    <a:pt x="117" y="4"/>
                    <a:pt x="114" y="10"/>
                  </a:cubicBezTo>
                  <a:cubicBezTo>
                    <a:pt x="88" y="96"/>
                    <a:pt x="67" y="182"/>
                    <a:pt x="50" y="270"/>
                  </a:cubicBezTo>
                  <a:cubicBezTo>
                    <a:pt x="35" y="358"/>
                    <a:pt x="25" y="446"/>
                    <a:pt x="18" y="534"/>
                  </a:cubicBezTo>
                  <a:cubicBezTo>
                    <a:pt x="3" y="711"/>
                    <a:pt x="0" y="890"/>
                    <a:pt x="11" y="1067"/>
                  </a:cubicBezTo>
                  <a:cubicBezTo>
                    <a:pt x="15" y="1117"/>
                    <a:pt x="18" y="1167"/>
                    <a:pt x="24" y="1217"/>
                  </a:cubicBezTo>
                  <a:cubicBezTo>
                    <a:pt x="26" y="1241"/>
                    <a:pt x="29" y="1264"/>
                    <a:pt x="31" y="1288"/>
                  </a:cubicBezTo>
                  <a:cubicBezTo>
                    <a:pt x="35" y="1317"/>
                    <a:pt x="36" y="1345"/>
                    <a:pt x="62" y="1361"/>
                  </a:cubicBezTo>
                  <a:cubicBezTo>
                    <a:pt x="66" y="1363"/>
                    <a:pt x="71" y="1364"/>
                    <a:pt x="75" y="1364"/>
                  </a:cubicBezTo>
                  <a:cubicBezTo>
                    <a:pt x="82" y="1364"/>
                    <a:pt x="89" y="1361"/>
                    <a:pt x="94" y="1356"/>
                  </a:cubicBezTo>
                  <a:cubicBezTo>
                    <a:pt x="112" y="1338"/>
                    <a:pt x="111" y="1319"/>
                    <a:pt x="109" y="1295"/>
                  </a:cubicBezTo>
                  <a:cubicBezTo>
                    <a:pt x="106" y="1272"/>
                    <a:pt x="103" y="1250"/>
                    <a:pt x="100" y="1228"/>
                  </a:cubicBezTo>
                  <a:cubicBezTo>
                    <a:pt x="95" y="1184"/>
                    <a:pt x="92" y="1140"/>
                    <a:pt x="88" y="1096"/>
                  </a:cubicBezTo>
                  <a:cubicBezTo>
                    <a:pt x="82" y="1007"/>
                    <a:pt x="80" y="919"/>
                    <a:pt x="79" y="831"/>
                  </a:cubicBezTo>
                  <a:cubicBezTo>
                    <a:pt x="76" y="657"/>
                    <a:pt x="91" y="484"/>
                    <a:pt x="109" y="310"/>
                  </a:cubicBezTo>
                  <a:cubicBezTo>
                    <a:pt x="119" y="212"/>
                    <a:pt x="130" y="113"/>
                    <a:pt x="142" y="14"/>
                  </a:cubicBezTo>
                  <a:cubicBezTo>
                    <a:pt x="143" y="5"/>
                    <a:pt x="136" y="1"/>
                    <a:pt x="1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2442225" y="3464900"/>
              <a:ext cx="267225" cy="109850"/>
            </a:xfrm>
            <a:custGeom>
              <a:avLst/>
              <a:gdLst/>
              <a:ahLst/>
              <a:cxnLst/>
              <a:rect l="l" t="t" r="r" b="b"/>
              <a:pathLst>
                <a:path w="10689" h="4394" extrusionOk="0">
                  <a:moveTo>
                    <a:pt x="1866" y="2130"/>
                  </a:moveTo>
                  <a:cubicBezTo>
                    <a:pt x="2231" y="2130"/>
                    <a:pt x="2596" y="2185"/>
                    <a:pt x="2949" y="2282"/>
                  </a:cubicBezTo>
                  <a:lnTo>
                    <a:pt x="2949" y="2282"/>
                  </a:lnTo>
                  <a:cubicBezTo>
                    <a:pt x="2753" y="2528"/>
                    <a:pt x="2504" y="2736"/>
                    <a:pt x="2253" y="2919"/>
                  </a:cubicBezTo>
                  <a:cubicBezTo>
                    <a:pt x="1925" y="3159"/>
                    <a:pt x="1541" y="3365"/>
                    <a:pt x="1125" y="3365"/>
                  </a:cubicBezTo>
                  <a:cubicBezTo>
                    <a:pt x="1114" y="3365"/>
                    <a:pt x="1104" y="3364"/>
                    <a:pt x="1093" y="3364"/>
                  </a:cubicBezTo>
                  <a:cubicBezTo>
                    <a:pt x="912" y="3361"/>
                    <a:pt x="729" y="3318"/>
                    <a:pt x="569" y="3229"/>
                  </a:cubicBezTo>
                  <a:cubicBezTo>
                    <a:pt x="411" y="3139"/>
                    <a:pt x="245" y="2988"/>
                    <a:pt x="213" y="2799"/>
                  </a:cubicBezTo>
                  <a:cubicBezTo>
                    <a:pt x="179" y="2598"/>
                    <a:pt x="364" y="2487"/>
                    <a:pt x="521" y="2412"/>
                  </a:cubicBezTo>
                  <a:cubicBezTo>
                    <a:pt x="718" y="2320"/>
                    <a:pt x="928" y="2253"/>
                    <a:pt x="1141" y="2207"/>
                  </a:cubicBezTo>
                  <a:cubicBezTo>
                    <a:pt x="1379" y="2155"/>
                    <a:pt x="1623" y="2130"/>
                    <a:pt x="1866" y="2130"/>
                  </a:cubicBezTo>
                  <a:close/>
                  <a:moveTo>
                    <a:pt x="9154" y="1950"/>
                  </a:moveTo>
                  <a:cubicBezTo>
                    <a:pt x="9272" y="1950"/>
                    <a:pt x="9385" y="1999"/>
                    <a:pt x="9473" y="2089"/>
                  </a:cubicBezTo>
                  <a:cubicBezTo>
                    <a:pt x="9593" y="2215"/>
                    <a:pt x="9652" y="2396"/>
                    <a:pt x="9667" y="2566"/>
                  </a:cubicBezTo>
                  <a:cubicBezTo>
                    <a:pt x="9693" y="2888"/>
                    <a:pt x="9591" y="3189"/>
                    <a:pt x="9412" y="3444"/>
                  </a:cubicBezTo>
                  <a:lnTo>
                    <a:pt x="9412" y="3444"/>
                  </a:lnTo>
                  <a:cubicBezTo>
                    <a:pt x="9085" y="3351"/>
                    <a:pt x="8784" y="3136"/>
                    <a:pt x="8660" y="2810"/>
                  </a:cubicBezTo>
                  <a:cubicBezTo>
                    <a:pt x="8596" y="2642"/>
                    <a:pt x="8579" y="2453"/>
                    <a:pt x="8662" y="2287"/>
                  </a:cubicBezTo>
                  <a:cubicBezTo>
                    <a:pt x="8736" y="2140"/>
                    <a:pt x="8869" y="2016"/>
                    <a:pt x="9029" y="1969"/>
                  </a:cubicBezTo>
                  <a:cubicBezTo>
                    <a:pt x="9070" y="1956"/>
                    <a:pt x="9112" y="1950"/>
                    <a:pt x="9154" y="1950"/>
                  </a:cubicBezTo>
                  <a:close/>
                  <a:moveTo>
                    <a:pt x="2072" y="1"/>
                  </a:moveTo>
                  <a:cubicBezTo>
                    <a:pt x="2009" y="1"/>
                    <a:pt x="1946" y="5"/>
                    <a:pt x="1882" y="15"/>
                  </a:cubicBezTo>
                  <a:cubicBezTo>
                    <a:pt x="1537" y="65"/>
                    <a:pt x="1198" y="242"/>
                    <a:pt x="980" y="516"/>
                  </a:cubicBezTo>
                  <a:cubicBezTo>
                    <a:pt x="873" y="651"/>
                    <a:pt x="810" y="805"/>
                    <a:pt x="757" y="967"/>
                  </a:cubicBezTo>
                  <a:cubicBezTo>
                    <a:pt x="751" y="989"/>
                    <a:pt x="769" y="1004"/>
                    <a:pt x="788" y="1004"/>
                  </a:cubicBezTo>
                  <a:cubicBezTo>
                    <a:pt x="799" y="1004"/>
                    <a:pt x="811" y="998"/>
                    <a:pt x="816" y="983"/>
                  </a:cubicBezTo>
                  <a:cubicBezTo>
                    <a:pt x="869" y="814"/>
                    <a:pt x="986" y="668"/>
                    <a:pt x="1106" y="542"/>
                  </a:cubicBezTo>
                  <a:cubicBezTo>
                    <a:pt x="1227" y="416"/>
                    <a:pt x="1373" y="310"/>
                    <a:pt x="1531" y="235"/>
                  </a:cubicBezTo>
                  <a:cubicBezTo>
                    <a:pt x="1702" y="153"/>
                    <a:pt x="1892" y="109"/>
                    <a:pt x="2081" y="109"/>
                  </a:cubicBezTo>
                  <a:cubicBezTo>
                    <a:pt x="2239" y="109"/>
                    <a:pt x="2397" y="140"/>
                    <a:pt x="2543" y="206"/>
                  </a:cubicBezTo>
                  <a:cubicBezTo>
                    <a:pt x="2865" y="353"/>
                    <a:pt x="3105" y="644"/>
                    <a:pt x="3223" y="972"/>
                  </a:cubicBezTo>
                  <a:cubicBezTo>
                    <a:pt x="3281" y="1137"/>
                    <a:pt x="3308" y="1313"/>
                    <a:pt x="3295" y="1488"/>
                  </a:cubicBezTo>
                  <a:cubicBezTo>
                    <a:pt x="3281" y="1679"/>
                    <a:pt x="3213" y="1866"/>
                    <a:pt x="3119" y="2032"/>
                  </a:cubicBezTo>
                  <a:cubicBezTo>
                    <a:pt x="3098" y="2068"/>
                    <a:pt x="3077" y="2103"/>
                    <a:pt x="3053" y="2138"/>
                  </a:cubicBezTo>
                  <a:lnTo>
                    <a:pt x="3053" y="2138"/>
                  </a:lnTo>
                  <a:cubicBezTo>
                    <a:pt x="2665" y="2025"/>
                    <a:pt x="2259" y="1960"/>
                    <a:pt x="1854" y="1960"/>
                  </a:cubicBezTo>
                  <a:cubicBezTo>
                    <a:pt x="1492" y="1960"/>
                    <a:pt x="1132" y="2012"/>
                    <a:pt x="787" y="2126"/>
                  </a:cubicBezTo>
                  <a:cubicBezTo>
                    <a:pt x="592" y="2190"/>
                    <a:pt x="380" y="2266"/>
                    <a:pt x="220" y="2397"/>
                  </a:cubicBezTo>
                  <a:cubicBezTo>
                    <a:pt x="47" y="2538"/>
                    <a:pt x="1" y="2749"/>
                    <a:pt x="94" y="2953"/>
                  </a:cubicBezTo>
                  <a:cubicBezTo>
                    <a:pt x="259" y="3313"/>
                    <a:pt x="671" y="3494"/>
                    <a:pt x="1047" y="3514"/>
                  </a:cubicBezTo>
                  <a:cubicBezTo>
                    <a:pt x="1070" y="3515"/>
                    <a:pt x="1094" y="3516"/>
                    <a:pt x="1118" y="3516"/>
                  </a:cubicBezTo>
                  <a:cubicBezTo>
                    <a:pt x="1518" y="3516"/>
                    <a:pt x="1896" y="3339"/>
                    <a:pt x="2221" y="3113"/>
                  </a:cubicBezTo>
                  <a:cubicBezTo>
                    <a:pt x="2538" y="2892"/>
                    <a:pt x="2845" y="2630"/>
                    <a:pt x="3080" y="2320"/>
                  </a:cubicBezTo>
                  <a:lnTo>
                    <a:pt x="3080" y="2320"/>
                  </a:lnTo>
                  <a:cubicBezTo>
                    <a:pt x="3294" y="2386"/>
                    <a:pt x="3502" y="2467"/>
                    <a:pt x="3702" y="2561"/>
                  </a:cubicBezTo>
                  <a:cubicBezTo>
                    <a:pt x="4554" y="2961"/>
                    <a:pt x="5289" y="3568"/>
                    <a:pt x="6139" y="3973"/>
                  </a:cubicBezTo>
                  <a:cubicBezTo>
                    <a:pt x="6641" y="4214"/>
                    <a:pt x="7213" y="4394"/>
                    <a:pt x="7776" y="4394"/>
                  </a:cubicBezTo>
                  <a:cubicBezTo>
                    <a:pt x="8091" y="4394"/>
                    <a:pt x="8403" y="4338"/>
                    <a:pt x="8699" y="4205"/>
                  </a:cubicBezTo>
                  <a:cubicBezTo>
                    <a:pt x="9005" y="4068"/>
                    <a:pt x="9291" y="3849"/>
                    <a:pt x="9498" y="3577"/>
                  </a:cubicBezTo>
                  <a:lnTo>
                    <a:pt x="9498" y="3577"/>
                  </a:lnTo>
                  <a:cubicBezTo>
                    <a:pt x="9573" y="3588"/>
                    <a:pt x="9648" y="3594"/>
                    <a:pt x="9723" y="3594"/>
                  </a:cubicBezTo>
                  <a:cubicBezTo>
                    <a:pt x="9888" y="3594"/>
                    <a:pt x="10052" y="3567"/>
                    <a:pt x="10208" y="3513"/>
                  </a:cubicBezTo>
                  <a:cubicBezTo>
                    <a:pt x="10380" y="3453"/>
                    <a:pt x="10539" y="3359"/>
                    <a:pt x="10674" y="3237"/>
                  </a:cubicBezTo>
                  <a:cubicBezTo>
                    <a:pt x="10688" y="3224"/>
                    <a:pt x="10675" y="3200"/>
                    <a:pt x="10659" y="3200"/>
                  </a:cubicBezTo>
                  <a:cubicBezTo>
                    <a:pt x="10655" y="3200"/>
                    <a:pt x="10652" y="3201"/>
                    <a:pt x="10648" y="3204"/>
                  </a:cubicBezTo>
                  <a:cubicBezTo>
                    <a:pt x="10403" y="3392"/>
                    <a:pt x="10093" y="3495"/>
                    <a:pt x="9784" y="3495"/>
                  </a:cubicBezTo>
                  <a:cubicBezTo>
                    <a:pt x="9712" y="3495"/>
                    <a:pt x="9640" y="3489"/>
                    <a:pt x="9569" y="3478"/>
                  </a:cubicBezTo>
                  <a:lnTo>
                    <a:pt x="9569" y="3478"/>
                  </a:lnTo>
                  <a:cubicBezTo>
                    <a:pt x="9764" y="3182"/>
                    <a:pt x="9867" y="2832"/>
                    <a:pt x="9808" y="2465"/>
                  </a:cubicBezTo>
                  <a:cubicBezTo>
                    <a:pt x="9756" y="2133"/>
                    <a:pt x="9521" y="1795"/>
                    <a:pt x="9166" y="1795"/>
                  </a:cubicBezTo>
                  <a:cubicBezTo>
                    <a:pt x="9141" y="1795"/>
                    <a:pt x="9115" y="1796"/>
                    <a:pt x="9090" y="1800"/>
                  </a:cubicBezTo>
                  <a:cubicBezTo>
                    <a:pt x="8734" y="1846"/>
                    <a:pt x="8454" y="2186"/>
                    <a:pt x="8459" y="2543"/>
                  </a:cubicBezTo>
                  <a:cubicBezTo>
                    <a:pt x="8465" y="2937"/>
                    <a:pt x="8754" y="3283"/>
                    <a:pt x="9097" y="3451"/>
                  </a:cubicBezTo>
                  <a:cubicBezTo>
                    <a:pt x="9174" y="3489"/>
                    <a:pt x="9255" y="3519"/>
                    <a:pt x="9337" y="3542"/>
                  </a:cubicBezTo>
                  <a:lnTo>
                    <a:pt x="9337" y="3542"/>
                  </a:lnTo>
                  <a:cubicBezTo>
                    <a:pt x="9102" y="3830"/>
                    <a:pt x="8768" y="4049"/>
                    <a:pt x="8423" y="4155"/>
                  </a:cubicBezTo>
                  <a:cubicBezTo>
                    <a:pt x="8212" y="4221"/>
                    <a:pt x="7996" y="4250"/>
                    <a:pt x="7780" y="4250"/>
                  </a:cubicBezTo>
                  <a:cubicBezTo>
                    <a:pt x="7095" y="4250"/>
                    <a:pt x="6406" y="3959"/>
                    <a:pt x="5824" y="3629"/>
                  </a:cubicBezTo>
                  <a:cubicBezTo>
                    <a:pt x="5010" y="3168"/>
                    <a:pt x="4265" y="2577"/>
                    <a:pt x="3381" y="2247"/>
                  </a:cubicBezTo>
                  <a:cubicBezTo>
                    <a:pt x="3315" y="2222"/>
                    <a:pt x="3248" y="2199"/>
                    <a:pt x="3180" y="2177"/>
                  </a:cubicBezTo>
                  <a:lnTo>
                    <a:pt x="3180" y="2177"/>
                  </a:lnTo>
                  <a:cubicBezTo>
                    <a:pt x="3373" y="1874"/>
                    <a:pt x="3468" y="1524"/>
                    <a:pt x="3406" y="1165"/>
                  </a:cubicBezTo>
                  <a:cubicBezTo>
                    <a:pt x="3345" y="813"/>
                    <a:pt x="3149" y="492"/>
                    <a:pt x="2865" y="275"/>
                  </a:cubicBezTo>
                  <a:cubicBezTo>
                    <a:pt x="2631" y="97"/>
                    <a:pt x="2358" y="1"/>
                    <a:pt x="20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9"/>
          <p:cNvGrpSpPr/>
          <p:nvPr/>
        </p:nvGrpSpPr>
        <p:grpSpPr>
          <a:xfrm>
            <a:off x="6311718" y="4071380"/>
            <a:ext cx="2130179" cy="447148"/>
            <a:chOff x="2442225" y="3463450"/>
            <a:chExt cx="530225" cy="111300"/>
          </a:xfrm>
        </p:grpSpPr>
        <p:sp>
          <p:nvSpPr>
            <p:cNvPr id="585" name="Google Shape;585;p9"/>
            <p:cNvSpPr/>
            <p:nvPr/>
          </p:nvSpPr>
          <p:spPr>
            <a:xfrm>
              <a:off x="2705200" y="3464875"/>
              <a:ext cx="267250" cy="109850"/>
            </a:xfrm>
            <a:custGeom>
              <a:avLst/>
              <a:gdLst/>
              <a:ahLst/>
              <a:cxnLst/>
              <a:rect l="l" t="t" r="r" b="b"/>
              <a:pathLst>
                <a:path w="10690" h="4394" extrusionOk="0">
                  <a:moveTo>
                    <a:pt x="8828" y="2132"/>
                  </a:moveTo>
                  <a:cubicBezTo>
                    <a:pt x="8861" y="2132"/>
                    <a:pt x="8894" y="2133"/>
                    <a:pt x="8928" y="2134"/>
                  </a:cubicBezTo>
                  <a:cubicBezTo>
                    <a:pt x="9357" y="2146"/>
                    <a:pt x="9793" y="2234"/>
                    <a:pt x="10182" y="2420"/>
                  </a:cubicBezTo>
                  <a:cubicBezTo>
                    <a:pt x="10345" y="2499"/>
                    <a:pt x="10521" y="2618"/>
                    <a:pt x="10471" y="2825"/>
                  </a:cubicBezTo>
                  <a:cubicBezTo>
                    <a:pt x="10425" y="3008"/>
                    <a:pt x="10266" y="3150"/>
                    <a:pt x="10105" y="3237"/>
                  </a:cubicBezTo>
                  <a:cubicBezTo>
                    <a:pt x="9940" y="3326"/>
                    <a:pt x="9758" y="3364"/>
                    <a:pt x="9575" y="3364"/>
                  </a:cubicBezTo>
                  <a:cubicBezTo>
                    <a:pt x="9375" y="3364"/>
                    <a:pt x="9172" y="3318"/>
                    <a:pt x="8987" y="3241"/>
                  </a:cubicBezTo>
                  <a:cubicBezTo>
                    <a:pt x="8785" y="3158"/>
                    <a:pt x="8597" y="3039"/>
                    <a:pt x="8421" y="2909"/>
                  </a:cubicBezTo>
                  <a:cubicBezTo>
                    <a:pt x="8251" y="2785"/>
                    <a:pt x="8086" y="2648"/>
                    <a:pt x="7936" y="2499"/>
                  </a:cubicBezTo>
                  <a:cubicBezTo>
                    <a:pt x="7869" y="2432"/>
                    <a:pt x="7803" y="2360"/>
                    <a:pt x="7742" y="2284"/>
                  </a:cubicBezTo>
                  <a:lnTo>
                    <a:pt x="7742" y="2284"/>
                  </a:lnTo>
                  <a:cubicBezTo>
                    <a:pt x="8096" y="2187"/>
                    <a:pt x="8461" y="2132"/>
                    <a:pt x="8828" y="2132"/>
                  </a:cubicBezTo>
                  <a:close/>
                  <a:moveTo>
                    <a:pt x="1520" y="1957"/>
                  </a:moveTo>
                  <a:cubicBezTo>
                    <a:pt x="1729" y="1957"/>
                    <a:pt x="1943" y="2106"/>
                    <a:pt x="2035" y="2307"/>
                  </a:cubicBezTo>
                  <a:cubicBezTo>
                    <a:pt x="2196" y="2662"/>
                    <a:pt x="1946" y="3068"/>
                    <a:pt x="1658" y="3269"/>
                  </a:cubicBezTo>
                  <a:cubicBezTo>
                    <a:pt x="1542" y="3350"/>
                    <a:pt x="1413" y="3408"/>
                    <a:pt x="1277" y="3446"/>
                  </a:cubicBezTo>
                  <a:lnTo>
                    <a:pt x="1277" y="3446"/>
                  </a:lnTo>
                  <a:cubicBezTo>
                    <a:pt x="1197" y="3331"/>
                    <a:pt x="1132" y="3206"/>
                    <a:pt x="1087" y="3074"/>
                  </a:cubicBezTo>
                  <a:cubicBezTo>
                    <a:pt x="980" y="2756"/>
                    <a:pt x="973" y="2325"/>
                    <a:pt x="1231" y="2075"/>
                  </a:cubicBezTo>
                  <a:cubicBezTo>
                    <a:pt x="1316" y="1993"/>
                    <a:pt x="1417" y="1957"/>
                    <a:pt x="1520" y="1957"/>
                  </a:cubicBezTo>
                  <a:close/>
                  <a:moveTo>
                    <a:pt x="8607" y="0"/>
                  </a:moveTo>
                  <a:cubicBezTo>
                    <a:pt x="8494" y="0"/>
                    <a:pt x="8381" y="15"/>
                    <a:pt x="8271" y="46"/>
                  </a:cubicBezTo>
                  <a:cubicBezTo>
                    <a:pt x="7576" y="242"/>
                    <a:pt x="7121" y="1017"/>
                    <a:pt x="7302" y="1717"/>
                  </a:cubicBezTo>
                  <a:cubicBezTo>
                    <a:pt x="7345" y="1883"/>
                    <a:pt x="7417" y="2036"/>
                    <a:pt x="7508" y="2179"/>
                  </a:cubicBezTo>
                  <a:lnTo>
                    <a:pt x="7508" y="2179"/>
                  </a:lnTo>
                  <a:cubicBezTo>
                    <a:pt x="7214" y="2274"/>
                    <a:pt x="6929" y="2398"/>
                    <a:pt x="6655" y="2543"/>
                  </a:cubicBezTo>
                  <a:cubicBezTo>
                    <a:pt x="6241" y="2762"/>
                    <a:pt x="5850" y="3021"/>
                    <a:pt x="5453" y="3272"/>
                  </a:cubicBezTo>
                  <a:cubicBezTo>
                    <a:pt x="4687" y="3758"/>
                    <a:pt x="3838" y="4247"/>
                    <a:pt x="2904" y="4247"/>
                  </a:cubicBezTo>
                  <a:cubicBezTo>
                    <a:pt x="2893" y="4247"/>
                    <a:pt x="2882" y="4247"/>
                    <a:pt x="2870" y="4247"/>
                  </a:cubicBezTo>
                  <a:cubicBezTo>
                    <a:pt x="2469" y="4241"/>
                    <a:pt x="2084" y="4134"/>
                    <a:pt x="1751" y="3908"/>
                  </a:cubicBezTo>
                  <a:cubicBezTo>
                    <a:pt x="1601" y="3807"/>
                    <a:pt x="1464" y="3683"/>
                    <a:pt x="1349" y="3542"/>
                  </a:cubicBezTo>
                  <a:lnTo>
                    <a:pt x="1349" y="3542"/>
                  </a:lnTo>
                  <a:cubicBezTo>
                    <a:pt x="1624" y="3466"/>
                    <a:pt x="1875" y="3308"/>
                    <a:pt x="2049" y="3064"/>
                  </a:cubicBezTo>
                  <a:cubicBezTo>
                    <a:pt x="2161" y="2908"/>
                    <a:pt x="2230" y="2720"/>
                    <a:pt x="2230" y="2528"/>
                  </a:cubicBezTo>
                  <a:cubicBezTo>
                    <a:pt x="2229" y="2335"/>
                    <a:pt x="2155" y="2172"/>
                    <a:pt x="2033" y="2036"/>
                  </a:cubicBezTo>
                  <a:cubicBezTo>
                    <a:pt x="1915" y="1905"/>
                    <a:pt x="1751" y="1815"/>
                    <a:pt x="1575" y="1797"/>
                  </a:cubicBezTo>
                  <a:cubicBezTo>
                    <a:pt x="1558" y="1796"/>
                    <a:pt x="1542" y="1795"/>
                    <a:pt x="1526" y="1795"/>
                  </a:cubicBezTo>
                  <a:cubicBezTo>
                    <a:pt x="1366" y="1795"/>
                    <a:pt x="1211" y="1868"/>
                    <a:pt x="1101" y="1985"/>
                  </a:cubicBezTo>
                  <a:cubicBezTo>
                    <a:pt x="845" y="2260"/>
                    <a:pt x="819" y="2685"/>
                    <a:pt x="914" y="3031"/>
                  </a:cubicBezTo>
                  <a:cubicBezTo>
                    <a:pt x="958" y="3191"/>
                    <a:pt x="1028" y="3342"/>
                    <a:pt x="1119" y="3480"/>
                  </a:cubicBezTo>
                  <a:lnTo>
                    <a:pt x="1119" y="3480"/>
                  </a:lnTo>
                  <a:cubicBezTo>
                    <a:pt x="1048" y="3490"/>
                    <a:pt x="977" y="3496"/>
                    <a:pt x="906" y="3496"/>
                  </a:cubicBezTo>
                  <a:cubicBezTo>
                    <a:pt x="785" y="3496"/>
                    <a:pt x="663" y="3480"/>
                    <a:pt x="547" y="3450"/>
                  </a:cubicBezTo>
                  <a:cubicBezTo>
                    <a:pt x="362" y="3402"/>
                    <a:pt x="190" y="3320"/>
                    <a:pt x="40" y="3205"/>
                  </a:cubicBezTo>
                  <a:cubicBezTo>
                    <a:pt x="36" y="3202"/>
                    <a:pt x="33" y="3200"/>
                    <a:pt x="29" y="3200"/>
                  </a:cubicBezTo>
                  <a:cubicBezTo>
                    <a:pt x="13" y="3200"/>
                    <a:pt x="0" y="3224"/>
                    <a:pt x="14" y="3237"/>
                  </a:cubicBezTo>
                  <a:lnTo>
                    <a:pt x="15" y="3237"/>
                  </a:lnTo>
                  <a:cubicBezTo>
                    <a:pt x="275" y="3473"/>
                    <a:pt x="621" y="3592"/>
                    <a:pt x="966" y="3592"/>
                  </a:cubicBezTo>
                  <a:cubicBezTo>
                    <a:pt x="1040" y="3592"/>
                    <a:pt x="1114" y="3587"/>
                    <a:pt x="1186" y="3576"/>
                  </a:cubicBezTo>
                  <a:lnTo>
                    <a:pt x="1186" y="3576"/>
                  </a:lnTo>
                  <a:cubicBezTo>
                    <a:pt x="1285" y="3706"/>
                    <a:pt x="1401" y="3824"/>
                    <a:pt x="1528" y="3924"/>
                  </a:cubicBezTo>
                  <a:cubicBezTo>
                    <a:pt x="1815" y="4152"/>
                    <a:pt x="2184" y="4318"/>
                    <a:pt x="2563" y="4369"/>
                  </a:cubicBezTo>
                  <a:cubicBezTo>
                    <a:pt x="2681" y="4386"/>
                    <a:pt x="2799" y="4393"/>
                    <a:pt x="2917" y="4393"/>
                  </a:cubicBezTo>
                  <a:cubicBezTo>
                    <a:pt x="3257" y="4393"/>
                    <a:pt x="3597" y="4330"/>
                    <a:pt x="3922" y="4225"/>
                  </a:cubicBezTo>
                  <a:cubicBezTo>
                    <a:pt x="4822" y="3939"/>
                    <a:pt x="5575" y="3359"/>
                    <a:pt x="6380" y="2886"/>
                  </a:cubicBezTo>
                  <a:cubicBezTo>
                    <a:pt x="6770" y="2656"/>
                    <a:pt x="7175" y="2454"/>
                    <a:pt x="7608" y="2322"/>
                  </a:cubicBezTo>
                  <a:lnTo>
                    <a:pt x="7608" y="2322"/>
                  </a:lnTo>
                  <a:cubicBezTo>
                    <a:pt x="7720" y="2469"/>
                    <a:pt x="7850" y="2603"/>
                    <a:pt x="7984" y="2725"/>
                  </a:cubicBezTo>
                  <a:cubicBezTo>
                    <a:pt x="8299" y="3014"/>
                    <a:pt x="8656" y="3285"/>
                    <a:pt x="9063" y="3428"/>
                  </a:cubicBezTo>
                  <a:cubicBezTo>
                    <a:pt x="9227" y="3485"/>
                    <a:pt x="9401" y="3516"/>
                    <a:pt x="9575" y="3516"/>
                  </a:cubicBezTo>
                  <a:cubicBezTo>
                    <a:pt x="9793" y="3516"/>
                    <a:pt x="10010" y="3467"/>
                    <a:pt x="10203" y="3359"/>
                  </a:cubicBezTo>
                  <a:cubicBezTo>
                    <a:pt x="10372" y="3264"/>
                    <a:pt x="10524" y="3117"/>
                    <a:pt x="10602" y="2937"/>
                  </a:cubicBezTo>
                  <a:cubicBezTo>
                    <a:pt x="10690" y="2732"/>
                    <a:pt x="10630" y="2525"/>
                    <a:pt x="10456" y="2388"/>
                  </a:cubicBezTo>
                  <a:cubicBezTo>
                    <a:pt x="10292" y="2260"/>
                    <a:pt x="10080" y="2184"/>
                    <a:pt x="9884" y="2121"/>
                  </a:cubicBezTo>
                  <a:cubicBezTo>
                    <a:pt x="9675" y="2053"/>
                    <a:pt x="9457" y="2009"/>
                    <a:pt x="9238" y="1984"/>
                  </a:cubicBezTo>
                  <a:cubicBezTo>
                    <a:pt x="9105" y="1969"/>
                    <a:pt x="8971" y="1962"/>
                    <a:pt x="8837" y="1962"/>
                  </a:cubicBezTo>
                  <a:cubicBezTo>
                    <a:pt x="8527" y="1962"/>
                    <a:pt x="8216" y="2000"/>
                    <a:pt x="7914" y="2067"/>
                  </a:cubicBezTo>
                  <a:cubicBezTo>
                    <a:pt x="7820" y="2088"/>
                    <a:pt x="7727" y="2112"/>
                    <a:pt x="7635" y="2139"/>
                  </a:cubicBezTo>
                  <a:lnTo>
                    <a:pt x="7635" y="2139"/>
                  </a:lnTo>
                  <a:cubicBezTo>
                    <a:pt x="7500" y="1937"/>
                    <a:pt x="7405" y="1711"/>
                    <a:pt x="7392" y="1467"/>
                  </a:cubicBezTo>
                  <a:cubicBezTo>
                    <a:pt x="7373" y="1118"/>
                    <a:pt x="7512" y="770"/>
                    <a:pt x="7743" y="508"/>
                  </a:cubicBezTo>
                  <a:cubicBezTo>
                    <a:pt x="7965" y="257"/>
                    <a:pt x="8277" y="109"/>
                    <a:pt x="8612" y="109"/>
                  </a:cubicBezTo>
                  <a:cubicBezTo>
                    <a:pt x="8632" y="109"/>
                    <a:pt x="8653" y="110"/>
                    <a:pt x="8673" y="111"/>
                  </a:cubicBezTo>
                  <a:cubicBezTo>
                    <a:pt x="9023" y="129"/>
                    <a:pt x="9354" y="301"/>
                    <a:pt x="9591" y="554"/>
                  </a:cubicBezTo>
                  <a:cubicBezTo>
                    <a:pt x="9708" y="676"/>
                    <a:pt x="9820" y="820"/>
                    <a:pt x="9872" y="984"/>
                  </a:cubicBezTo>
                  <a:cubicBezTo>
                    <a:pt x="9877" y="999"/>
                    <a:pt x="9889" y="1005"/>
                    <a:pt x="9901" y="1005"/>
                  </a:cubicBezTo>
                  <a:cubicBezTo>
                    <a:pt x="9919" y="1005"/>
                    <a:pt x="9938" y="990"/>
                    <a:pt x="9931" y="968"/>
                  </a:cubicBezTo>
                  <a:cubicBezTo>
                    <a:pt x="9877" y="801"/>
                    <a:pt x="9812" y="643"/>
                    <a:pt x="9700" y="506"/>
                  </a:cubicBezTo>
                  <a:cubicBezTo>
                    <a:pt x="9588" y="370"/>
                    <a:pt x="9446" y="259"/>
                    <a:pt x="9292" y="177"/>
                  </a:cubicBezTo>
                  <a:cubicBezTo>
                    <a:pt x="9083" y="64"/>
                    <a:pt x="8845" y="0"/>
                    <a:pt x="86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2776950" y="3468600"/>
              <a:ext cx="68900" cy="80050"/>
            </a:xfrm>
            <a:custGeom>
              <a:avLst/>
              <a:gdLst/>
              <a:ahLst/>
              <a:cxnLst/>
              <a:rect l="l" t="t" r="r" b="b"/>
              <a:pathLst>
                <a:path w="2756" h="3202" extrusionOk="0">
                  <a:moveTo>
                    <a:pt x="1806" y="1668"/>
                  </a:moveTo>
                  <a:cubicBezTo>
                    <a:pt x="1806" y="1668"/>
                    <a:pt x="1805" y="1669"/>
                    <a:pt x="1804" y="1671"/>
                  </a:cubicBezTo>
                  <a:cubicBezTo>
                    <a:pt x="1804" y="1671"/>
                    <a:pt x="1803" y="1671"/>
                    <a:pt x="1803" y="1672"/>
                  </a:cubicBezTo>
                  <a:lnTo>
                    <a:pt x="1803" y="1672"/>
                  </a:lnTo>
                  <a:cubicBezTo>
                    <a:pt x="1804" y="1671"/>
                    <a:pt x="1806" y="1668"/>
                    <a:pt x="1806" y="1668"/>
                  </a:cubicBezTo>
                  <a:close/>
                  <a:moveTo>
                    <a:pt x="2707" y="0"/>
                  </a:moveTo>
                  <a:cubicBezTo>
                    <a:pt x="2690" y="0"/>
                    <a:pt x="2674" y="9"/>
                    <a:pt x="2667" y="30"/>
                  </a:cubicBezTo>
                  <a:cubicBezTo>
                    <a:pt x="2643" y="95"/>
                    <a:pt x="2616" y="160"/>
                    <a:pt x="2592" y="225"/>
                  </a:cubicBezTo>
                  <a:cubicBezTo>
                    <a:pt x="2568" y="290"/>
                    <a:pt x="2543" y="356"/>
                    <a:pt x="2517" y="420"/>
                  </a:cubicBezTo>
                  <a:cubicBezTo>
                    <a:pt x="2511" y="434"/>
                    <a:pt x="2504" y="450"/>
                    <a:pt x="2498" y="464"/>
                  </a:cubicBezTo>
                  <a:cubicBezTo>
                    <a:pt x="2498" y="465"/>
                    <a:pt x="2497" y="468"/>
                    <a:pt x="2496" y="470"/>
                  </a:cubicBezTo>
                  <a:lnTo>
                    <a:pt x="2496" y="470"/>
                  </a:lnTo>
                  <a:cubicBezTo>
                    <a:pt x="2496" y="469"/>
                    <a:pt x="2496" y="469"/>
                    <a:pt x="2497" y="469"/>
                  </a:cubicBezTo>
                  <a:lnTo>
                    <a:pt x="2497" y="469"/>
                  </a:lnTo>
                  <a:cubicBezTo>
                    <a:pt x="2496" y="469"/>
                    <a:pt x="2496" y="470"/>
                    <a:pt x="2496" y="470"/>
                  </a:cubicBezTo>
                  <a:lnTo>
                    <a:pt x="2496" y="470"/>
                  </a:lnTo>
                  <a:cubicBezTo>
                    <a:pt x="2496" y="470"/>
                    <a:pt x="2496" y="470"/>
                    <a:pt x="2496" y="470"/>
                  </a:cubicBezTo>
                  <a:lnTo>
                    <a:pt x="2496" y="470"/>
                  </a:lnTo>
                  <a:cubicBezTo>
                    <a:pt x="2496" y="470"/>
                    <a:pt x="2496" y="470"/>
                    <a:pt x="2496" y="470"/>
                  </a:cubicBezTo>
                  <a:lnTo>
                    <a:pt x="2496" y="470"/>
                  </a:lnTo>
                  <a:cubicBezTo>
                    <a:pt x="2496" y="470"/>
                    <a:pt x="2496" y="470"/>
                    <a:pt x="2496" y="470"/>
                  </a:cubicBezTo>
                  <a:lnTo>
                    <a:pt x="2496" y="470"/>
                  </a:lnTo>
                  <a:cubicBezTo>
                    <a:pt x="2496" y="471"/>
                    <a:pt x="2495" y="473"/>
                    <a:pt x="2495" y="473"/>
                  </a:cubicBezTo>
                  <a:cubicBezTo>
                    <a:pt x="2495" y="473"/>
                    <a:pt x="2495" y="472"/>
                    <a:pt x="2496" y="470"/>
                  </a:cubicBezTo>
                  <a:lnTo>
                    <a:pt x="2496" y="470"/>
                  </a:lnTo>
                  <a:cubicBezTo>
                    <a:pt x="2495" y="473"/>
                    <a:pt x="2493" y="475"/>
                    <a:pt x="2492" y="480"/>
                  </a:cubicBezTo>
                  <a:lnTo>
                    <a:pt x="2478" y="514"/>
                  </a:lnTo>
                  <a:lnTo>
                    <a:pt x="2472" y="527"/>
                  </a:lnTo>
                  <a:cubicBezTo>
                    <a:pt x="2472" y="528"/>
                    <a:pt x="2470" y="532"/>
                    <a:pt x="2469" y="534"/>
                  </a:cubicBezTo>
                  <a:lnTo>
                    <a:pt x="2469" y="534"/>
                  </a:lnTo>
                  <a:cubicBezTo>
                    <a:pt x="2470" y="532"/>
                    <a:pt x="2470" y="531"/>
                    <a:pt x="2470" y="531"/>
                  </a:cubicBezTo>
                  <a:lnTo>
                    <a:pt x="2470" y="531"/>
                  </a:lnTo>
                  <a:cubicBezTo>
                    <a:pt x="2470" y="531"/>
                    <a:pt x="2470" y="532"/>
                    <a:pt x="2469" y="533"/>
                  </a:cubicBezTo>
                  <a:cubicBezTo>
                    <a:pt x="2469" y="534"/>
                    <a:pt x="2468" y="535"/>
                    <a:pt x="2469" y="535"/>
                  </a:cubicBezTo>
                  <a:cubicBezTo>
                    <a:pt x="2469" y="535"/>
                    <a:pt x="2469" y="534"/>
                    <a:pt x="2469" y="534"/>
                  </a:cubicBezTo>
                  <a:lnTo>
                    <a:pt x="2469" y="534"/>
                  </a:lnTo>
                  <a:cubicBezTo>
                    <a:pt x="2468" y="537"/>
                    <a:pt x="2466" y="542"/>
                    <a:pt x="2466" y="542"/>
                  </a:cubicBezTo>
                  <a:cubicBezTo>
                    <a:pt x="2466" y="542"/>
                    <a:pt x="2466" y="542"/>
                    <a:pt x="2466" y="542"/>
                  </a:cubicBezTo>
                  <a:cubicBezTo>
                    <a:pt x="2464" y="545"/>
                    <a:pt x="2463" y="549"/>
                    <a:pt x="2461" y="552"/>
                  </a:cubicBezTo>
                  <a:cubicBezTo>
                    <a:pt x="2454" y="568"/>
                    <a:pt x="2447" y="584"/>
                    <a:pt x="2439" y="601"/>
                  </a:cubicBezTo>
                  <a:cubicBezTo>
                    <a:pt x="2412" y="664"/>
                    <a:pt x="2384" y="726"/>
                    <a:pt x="2353" y="787"/>
                  </a:cubicBezTo>
                  <a:cubicBezTo>
                    <a:pt x="2230" y="1035"/>
                    <a:pt x="2088" y="1274"/>
                    <a:pt x="1929" y="1502"/>
                  </a:cubicBezTo>
                  <a:cubicBezTo>
                    <a:pt x="1890" y="1558"/>
                    <a:pt x="1848" y="1612"/>
                    <a:pt x="1806" y="1667"/>
                  </a:cubicBezTo>
                  <a:cubicBezTo>
                    <a:pt x="1804" y="1670"/>
                    <a:pt x="1803" y="1671"/>
                    <a:pt x="1803" y="1672"/>
                  </a:cubicBezTo>
                  <a:lnTo>
                    <a:pt x="1803" y="1672"/>
                  </a:lnTo>
                  <a:cubicBezTo>
                    <a:pt x="1800" y="1675"/>
                    <a:pt x="1798" y="1678"/>
                    <a:pt x="1795" y="1681"/>
                  </a:cubicBezTo>
                  <a:cubicBezTo>
                    <a:pt x="1790" y="1687"/>
                    <a:pt x="1786" y="1693"/>
                    <a:pt x="1781" y="1699"/>
                  </a:cubicBezTo>
                  <a:cubicBezTo>
                    <a:pt x="1770" y="1715"/>
                    <a:pt x="1758" y="1729"/>
                    <a:pt x="1746" y="1743"/>
                  </a:cubicBezTo>
                  <a:cubicBezTo>
                    <a:pt x="1724" y="1771"/>
                    <a:pt x="1703" y="1797"/>
                    <a:pt x="1682" y="1822"/>
                  </a:cubicBezTo>
                  <a:cubicBezTo>
                    <a:pt x="1593" y="1929"/>
                    <a:pt x="1501" y="2031"/>
                    <a:pt x="1404" y="2130"/>
                  </a:cubicBezTo>
                  <a:cubicBezTo>
                    <a:pt x="1213" y="2327"/>
                    <a:pt x="1002" y="2511"/>
                    <a:pt x="787" y="2675"/>
                  </a:cubicBezTo>
                  <a:cubicBezTo>
                    <a:pt x="570" y="2838"/>
                    <a:pt x="330" y="2984"/>
                    <a:pt x="94" y="3131"/>
                  </a:cubicBezTo>
                  <a:cubicBezTo>
                    <a:pt x="66" y="3147"/>
                    <a:pt x="37" y="3165"/>
                    <a:pt x="8" y="3183"/>
                  </a:cubicBezTo>
                  <a:cubicBezTo>
                    <a:pt x="0" y="3188"/>
                    <a:pt x="4" y="3201"/>
                    <a:pt x="13" y="3201"/>
                  </a:cubicBezTo>
                  <a:cubicBezTo>
                    <a:pt x="14" y="3201"/>
                    <a:pt x="15" y="3201"/>
                    <a:pt x="16" y="3201"/>
                  </a:cubicBezTo>
                  <a:lnTo>
                    <a:pt x="15" y="3201"/>
                  </a:lnTo>
                  <a:cubicBezTo>
                    <a:pt x="80" y="3178"/>
                    <a:pt x="146" y="3154"/>
                    <a:pt x="207" y="3125"/>
                  </a:cubicBezTo>
                  <a:cubicBezTo>
                    <a:pt x="270" y="3095"/>
                    <a:pt x="335" y="3063"/>
                    <a:pt x="398" y="3031"/>
                  </a:cubicBezTo>
                  <a:cubicBezTo>
                    <a:pt x="522" y="2964"/>
                    <a:pt x="639" y="2889"/>
                    <a:pt x="756" y="2812"/>
                  </a:cubicBezTo>
                  <a:cubicBezTo>
                    <a:pt x="988" y="2655"/>
                    <a:pt x="1206" y="2476"/>
                    <a:pt x="1408" y="2282"/>
                  </a:cubicBezTo>
                  <a:cubicBezTo>
                    <a:pt x="1613" y="2086"/>
                    <a:pt x="1798" y="1872"/>
                    <a:pt x="1967" y="1644"/>
                  </a:cubicBezTo>
                  <a:cubicBezTo>
                    <a:pt x="2137" y="1417"/>
                    <a:pt x="2282" y="1185"/>
                    <a:pt x="2410" y="938"/>
                  </a:cubicBezTo>
                  <a:cubicBezTo>
                    <a:pt x="2475" y="810"/>
                    <a:pt x="2535" y="681"/>
                    <a:pt x="2591" y="549"/>
                  </a:cubicBezTo>
                  <a:cubicBezTo>
                    <a:pt x="2645" y="415"/>
                    <a:pt x="2692" y="286"/>
                    <a:pt x="2724" y="151"/>
                  </a:cubicBezTo>
                  <a:cubicBezTo>
                    <a:pt x="2732" y="118"/>
                    <a:pt x="2740" y="85"/>
                    <a:pt x="2748" y="53"/>
                  </a:cubicBezTo>
                  <a:cubicBezTo>
                    <a:pt x="2755" y="20"/>
                    <a:pt x="2731" y="0"/>
                    <a:pt x="27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2815850" y="3466325"/>
              <a:ext cx="31175" cy="52500"/>
            </a:xfrm>
            <a:custGeom>
              <a:avLst/>
              <a:gdLst/>
              <a:ahLst/>
              <a:cxnLst/>
              <a:rect l="l" t="t" r="r" b="b"/>
              <a:pathLst>
                <a:path w="1247" h="2100" extrusionOk="0">
                  <a:moveTo>
                    <a:pt x="1143" y="147"/>
                  </a:moveTo>
                  <a:lnTo>
                    <a:pt x="1143" y="147"/>
                  </a:lnTo>
                  <a:cubicBezTo>
                    <a:pt x="1136" y="486"/>
                    <a:pt x="1121" y="829"/>
                    <a:pt x="1017" y="1154"/>
                  </a:cubicBezTo>
                  <a:cubicBezTo>
                    <a:pt x="968" y="1308"/>
                    <a:pt x="898" y="1455"/>
                    <a:pt x="801" y="1586"/>
                  </a:cubicBezTo>
                  <a:cubicBezTo>
                    <a:pt x="717" y="1701"/>
                    <a:pt x="604" y="1810"/>
                    <a:pt x="482" y="1889"/>
                  </a:cubicBezTo>
                  <a:cubicBezTo>
                    <a:pt x="373" y="1959"/>
                    <a:pt x="252" y="2010"/>
                    <a:pt x="126" y="2040"/>
                  </a:cubicBezTo>
                  <a:lnTo>
                    <a:pt x="126" y="2040"/>
                  </a:lnTo>
                  <a:cubicBezTo>
                    <a:pt x="131" y="1887"/>
                    <a:pt x="148" y="1742"/>
                    <a:pt x="183" y="1594"/>
                  </a:cubicBezTo>
                  <a:cubicBezTo>
                    <a:pt x="199" y="1520"/>
                    <a:pt x="221" y="1448"/>
                    <a:pt x="245" y="1375"/>
                  </a:cubicBezTo>
                  <a:cubicBezTo>
                    <a:pt x="268" y="1304"/>
                    <a:pt x="296" y="1230"/>
                    <a:pt x="324" y="1164"/>
                  </a:cubicBezTo>
                  <a:cubicBezTo>
                    <a:pt x="447" y="886"/>
                    <a:pt x="617" y="631"/>
                    <a:pt x="828" y="416"/>
                  </a:cubicBezTo>
                  <a:cubicBezTo>
                    <a:pt x="927" y="315"/>
                    <a:pt x="1030" y="227"/>
                    <a:pt x="1143" y="147"/>
                  </a:cubicBezTo>
                  <a:close/>
                  <a:moveTo>
                    <a:pt x="1195" y="0"/>
                  </a:moveTo>
                  <a:cubicBezTo>
                    <a:pt x="1187" y="0"/>
                    <a:pt x="1178" y="3"/>
                    <a:pt x="1170" y="8"/>
                  </a:cubicBezTo>
                  <a:cubicBezTo>
                    <a:pt x="902" y="179"/>
                    <a:pt x="673" y="404"/>
                    <a:pt x="490" y="663"/>
                  </a:cubicBezTo>
                  <a:cubicBezTo>
                    <a:pt x="309" y="918"/>
                    <a:pt x="178" y="1210"/>
                    <a:pt x="104" y="1513"/>
                  </a:cubicBezTo>
                  <a:cubicBezTo>
                    <a:pt x="62" y="1687"/>
                    <a:pt x="39" y="1864"/>
                    <a:pt x="36" y="2042"/>
                  </a:cubicBezTo>
                  <a:cubicBezTo>
                    <a:pt x="36" y="2048"/>
                    <a:pt x="37" y="2052"/>
                    <a:pt x="38" y="2057"/>
                  </a:cubicBezTo>
                  <a:lnTo>
                    <a:pt x="38" y="2057"/>
                  </a:lnTo>
                  <a:cubicBezTo>
                    <a:pt x="33" y="2058"/>
                    <a:pt x="27" y="2058"/>
                    <a:pt x="22" y="2059"/>
                  </a:cubicBezTo>
                  <a:cubicBezTo>
                    <a:pt x="1" y="2063"/>
                    <a:pt x="9" y="2092"/>
                    <a:pt x="27" y="2095"/>
                  </a:cubicBezTo>
                  <a:cubicBezTo>
                    <a:pt x="55" y="2098"/>
                    <a:pt x="83" y="2099"/>
                    <a:pt x="111" y="2099"/>
                  </a:cubicBezTo>
                  <a:cubicBezTo>
                    <a:pt x="161" y="2099"/>
                    <a:pt x="211" y="2094"/>
                    <a:pt x="260" y="2083"/>
                  </a:cubicBezTo>
                  <a:cubicBezTo>
                    <a:pt x="336" y="2064"/>
                    <a:pt x="410" y="2035"/>
                    <a:pt x="478" y="1998"/>
                  </a:cubicBezTo>
                  <a:cubicBezTo>
                    <a:pt x="616" y="1923"/>
                    <a:pt x="739" y="1818"/>
                    <a:pt x="838" y="1695"/>
                  </a:cubicBezTo>
                  <a:cubicBezTo>
                    <a:pt x="944" y="1564"/>
                    <a:pt x="1025" y="1419"/>
                    <a:pt x="1083" y="1262"/>
                  </a:cubicBezTo>
                  <a:cubicBezTo>
                    <a:pt x="1151" y="1081"/>
                    <a:pt x="1188" y="891"/>
                    <a:pt x="1211" y="700"/>
                  </a:cubicBezTo>
                  <a:cubicBezTo>
                    <a:pt x="1237" y="485"/>
                    <a:pt x="1242" y="267"/>
                    <a:pt x="1246" y="51"/>
                  </a:cubicBezTo>
                  <a:cubicBezTo>
                    <a:pt x="1246" y="23"/>
                    <a:pt x="1221" y="0"/>
                    <a:pt x="11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2816150" y="3492050"/>
              <a:ext cx="49900" cy="28375"/>
            </a:xfrm>
            <a:custGeom>
              <a:avLst/>
              <a:gdLst/>
              <a:ahLst/>
              <a:cxnLst/>
              <a:rect l="l" t="t" r="r" b="b"/>
              <a:pathLst>
                <a:path w="1996" h="1135" extrusionOk="0">
                  <a:moveTo>
                    <a:pt x="1775" y="0"/>
                  </a:moveTo>
                  <a:cubicBezTo>
                    <a:pt x="1576" y="0"/>
                    <a:pt x="1379" y="47"/>
                    <a:pt x="1200" y="137"/>
                  </a:cubicBezTo>
                  <a:cubicBezTo>
                    <a:pt x="1134" y="170"/>
                    <a:pt x="1073" y="208"/>
                    <a:pt x="1014" y="252"/>
                  </a:cubicBezTo>
                  <a:cubicBezTo>
                    <a:pt x="996" y="266"/>
                    <a:pt x="987" y="288"/>
                    <a:pt x="999" y="309"/>
                  </a:cubicBezTo>
                  <a:cubicBezTo>
                    <a:pt x="1006" y="321"/>
                    <a:pt x="1021" y="330"/>
                    <a:pt x="1036" y="330"/>
                  </a:cubicBezTo>
                  <a:cubicBezTo>
                    <a:pt x="1043" y="330"/>
                    <a:pt x="1050" y="328"/>
                    <a:pt x="1056" y="323"/>
                  </a:cubicBezTo>
                  <a:cubicBezTo>
                    <a:pt x="1251" y="178"/>
                    <a:pt x="1490" y="95"/>
                    <a:pt x="1734" y="87"/>
                  </a:cubicBezTo>
                  <a:cubicBezTo>
                    <a:pt x="1748" y="86"/>
                    <a:pt x="1761" y="86"/>
                    <a:pt x="1775" y="86"/>
                  </a:cubicBezTo>
                  <a:cubicBezTo>
                    <a:pt x="1812" y="86"/>
                    <a:pt x="1849" y="88"/>
                    <a:pt x="1886" y="91"/>
                  </a:cubicBezTo>
                  <a:lnTo>
                    <a:pt x="1886" y="91"/>
                  </a:lnTo>
                  <a:cubicBezTo>
                    <a:pt x="1764" y="343"/>
                    <a:pt x="1576" y="558"/>
                    <a:pt x="1351" y="720"/>
                  </a:cubicBezTo>
                  <a:cubicBezTo>
                    <a:pt x="1106" y="893"/>
                    <a:pt x="817" y="1010"/>
                    <a:pt x="519" y="1044"/>
                  </a:cubicBezTo>
                  <a:cubicBezTo>
                    <a:pt x="449" y="1052"/>
                    <a:pt x="379" y="1057"/>
                    <a:pt x="309" y="1057"/>
                  </a:cubicBezTo>
                  <a:cubicBezTo>
                    <a:pt x="295" y="1057"/>
                    <a:pt x="280" y="1057"/>
                    <a:pt x="266" y="1056"/>
                  </a:cubicBezTo>
                  <a:cubicBezTo>
                    <a:pt x="223" y="1055"/>
                    <a:pt x="181" y="1053"/>
                    <a:pt x="139" y="1050"/>
                  </a:cubicBezTo>
                  <a:cubicBezTo>
                    <a:pt x="118" y="1048"/>
                    <a:pt x="98" y="1044"/>
                    <a:pt x="77" y="1044"/>
                  </a:cubicBezTo>
                  <a:cubicBezTo>
                    <a:pt x="74" y="1044"/>
                    <a:pt x="71" y="1044"/>
                    <a:pt x="68" y="1044"/>
                  </a:cubicBezTo>
                  <a:cubicBezTo>
                    <a:pt x="49" y="1044"/>
                    <a:pt x="31" y="1047"/>
                    <a:pt x="12" y="1050"/>
                  </a:cubicBezTo>
                  <a:cubicBezTo>
                    <a:pt x="1" y="1051"/>
                    <a:pt x="1" y="1068"/>
                    <a:pt x="9" y="1074"/>
                  </a:cubicBezTo>
                  <a:lnTo>
                    <a:pt x="9" y="1073"/>
                  </a:lnTo>
                  <a:cubicBezTo>
                    <a:pt x="25" y="1084"/>
                    <a:pt x="41" y="1092"/>
                    <a:pt x="59" y="1099"/>
                  </a:cubicBezTo>
                  <a:cubicBezTo>
                    <a:pt x="79" y="1106"/>
                    <a:pt x="99" y="1110"/>
                    <a:pt x="119" y="1113"/>
                  </a:cubicBezTo>
                  <a:cubicBezTo>
                    <a:pt x="159" y="1121"/>
                    <a:pt x="198" y="1126"/>
                    <a:pt x="237" y="1129"/>
                  </a:cubicBezTo>
                  <a:cubicBezTo>
                    <a:pt x="278" y="1133"/>
                    <a:pt x="318" y="1134"/>
                    <a:pt x="359" y="1134"/>
                  </a:cubicBezTo>
                  <a:cubicBezTo>
                    <a:pt x="396" y="1134"/>
                    <a:pt x="434" y="1133"/>
                    <a:pt x="470" y="1130"/>
                  </a:cubicBezTo>
                  <a:cubicBezTo>
                    <a:pt x="626" y="1118"/>
                    <a:pt x="780" y="1086"/>
                    <a:pt x="927" y="1035"/>
                  </a:cubicBezTo>
                  <a:cubicBezTo>
                    <a:pt x="1224" y="931"/>
                    <a:pt x="1495" y="755"/>
                    <a:pt x="1703" y="520"/>
                  </a:cubicBezTo>
                  <a:cubicBezTo>
                    <a:pt x="1820" y="388"/>
                    <a:pt x="1917" y="239"/>
                    <a:pt x="1986" y="77"/>
                  </a:cubicBezTo>
                  <a:cubicBezTo>
                    <a:pt x="1996" y="54"/>
                    <a:pt x="1992" y="18"/>
                    <a:pt x="1961" y="14"/>
                  </a:cubicBezTo>
                  <a:cubicBezTo>
                    <a:pt x="1899" y="5"/>
                    <a:pt x="1837" y="0"/>
                    <a:pt x="17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2836675" y="3494550"/>
              <a:ext cx="27725" cy="12675"/>
            </a:xfrm>
            <a:custGeom>
              <a:avLst/>
              <a:gdLst/>
              <a:ahLst/>
              <a:cxnLst/>
              <a:rect l="l" t="t" r="r" b="b"/>
              <a:pathLst>
                <a:path w="1109" h="507" extrusionOk="0">
                  <a:moveTo>
                    <a:pt x="1069" y="0"/>
                  </a:moveTo>
                  <a:cubicBezTo>
                    <a:pt x="1065" y="0"/>
                    <a:pt x="1061" y="1"/>
                    <a:pt x="1057" y="3"/>
                  </a:cubicBezTo>
                  <a:cubicBezTo>
                    <a:pt x="798" y="132"/>
                    <a:pt x="537" y="257"/>
                    <a:pt x="267" y="360"/>
                  </a:cubicBezTo>
                  <a:cubicBezTo>
                    <a:pt x="190" y="390"/>
                    <a:pt x="111" y="416"/>
                    <a:pt x="34" y="445"/>
                  </a:cubicBezTo>
                  <a:cubicBezTo>
                    <a:pt x="0" y="458"/>
                    <a:pt x="9" y="507"/>
                    <a:pt x="40" y="507"/>
                  </a:cubicBezTo>
                  <a:cubicBezTo>
                    <a:pt x="43" y="507"/>
                    <a:pt x="47" y="506"/>
                    <a:pt x="50" y="505"/>
                  </a:cubicBezTo>
                  <a:cubicBezTo>
                    <a:pt x="190" y="462"/>
                    <a:pt x="328" y="408"/>
                    <a:pt x="462" y="352"/>
                  </a:cubicBezTo>
                  <a:cubicBezTo>
                    <a:pt x="598" y="296"/>
                    <a:pt x="732" y="234"/>
                    <a:pt x="863" y="167"/>
                  </a:cubicBezTo>
                  <a:cubicBezTo>
                    <a:pt x="938" y="131"/>
                    <a:pt x="1012" y="90"/>
                    <a:pt x="1083" y="47"/>
                  </a:cubicBezTo>
                  <a:cubicBezTo>
                    <a:pt x="1109" y="33"/>
                    <a:pt x="1093" y="0"/>
                    <a:pt x="10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2810025" y="3463450"/>
              <a:ext cx="15550" cy="55175"/>
            </a:xfrm>
            <a:custGeom>
              <a:avLst/>
              <a:gdLst/>
              <a:ahLst/>
              <a:cxnLst/>
              <a:rect l="l" t="t" r="r" b="b"/>
              <a:pathLst>
                <a:path w="622" h="2207" extrusionOk="0">
                  <a:moveTo>
                    <a:pt x="390" y="1"/>
                  </a:moveTo>
                  <a:cubicBezTo>
                    <a:pt x="377" y="1"/>
                    <a:pt x="363" y="7"/>
                    <a:pt x="355" y="22"/>
                  </a:cubicBezTo>
                  <a:cubicBezTo>
                    <a:pt x="205" y="274"/>
                    <a:pt x="103" y="552"/>
                    <a:pt x="53" y="840"/>
                  </a:cubicBezTo>
                  <a:cubicBezTo>
                    <a:pt x="2" y="1128"/>
                    <a:pt x="0" y="1429"/>
                    <a:pt x="53" y="1720"/>
                  </a:cubicBezTo>
                  <a:cubicBezTo>
                    <a:pt x="81" y="1881"/>
                    <a:pt x="128" y="2040"/>
                    <a:pt x="196" y="2190"/>
                  </a:cubicBezTo>
                  <a:cubicBezTo>
                    <a:pt x="201" y="2202"/>
                    <a:pt x="212" y="2207"/>
                    <a:pt x="223" y="2207"/>
                  </a:cubicBezTo>
                  <a:cubicBezTo>
                    <a:pt x="245" y="2207"/>
                    <a:pt x="268" y="2187"/>
                    <a:pt x="260" y="2162"/>
                  </a:cubicBezTo>
                  <a:cubicBezTo>
                    <a:pt x="166" y="1894"/>
                    <a:pt x="106" y="1615"/>
                    <a:pt x="102" y="1331"/>
                  </a:cubicBezTo>
                  <a:cubicBezTo>
                    <a:pt x="97" y="1049"/>
                    <a:pt x="141" y="767"/>
                    <a:pt x="231" y="500"/>
                  </a:cubicBezTo>
                  <a:cubicBezTo>
                    <a:pt x="273" y="379"/>
                    <a:pt x="325" y="261"/>
                    <a:pt x="385" y="149"/>
                  </a:cubicBezTo>
                  <a:lnTo>
                    <a:pt x="385" y="149"/>
                  </a:lnTo>
                  <a:cubicBezTo>
                    <a:pt x="462" y="366"/>
                    <a:pt x="509" y="592"/>
                    <a:pt x="525" y="822"/>
                  </a:cubicBezTo>
                  <a:cubicBezTo>
                    <a:pt x="530" y="899"/>
                    <a:pt x="531" y="975"/>
                    <a:pt x="532" y="1051"/>
                  </a:cubicBezTo>
                  <a:cubicBezTo>
                    <a:pt x="532" y="1078"/>
                    <a:pt x="552" y="1091"/>
                    <a:pt x="572" y="1091"/>
                  </a:cubicBezTo>
                  <a:cubicBezTo>
                    <a:pt x="592" y="1091"/>
                    <a:pt x="613" y="1077"/>
                    <a:pt x="614" y="1051"/>
                  </a:cubicBezTo>
                  <a:cubicBezTo>
                    <a:pt x="621" y="916"/>
                    <a:pt x="613" y="781"/>
                    <a:pt x="595" y="648"/>
                  </a:cubicBezTo>
                  <a:cubicBezTo>
                    <a:pt x="577" y="514"/>
                    <a:pt x="549" y="379"/>
                    <a:pt x="510" y="248"/>
                  </a:cubicBezTo>
                  <a:cubicBezTo>
                    <a:pt x="488" y="175"/>
                    <a:pt x="463" y="104"/>
                    <a:pt x="436" y="32"/>
                  </a:cubicBezTo>
                  <a:cubicBezTo>
                    <a:pt x="428" y="13"/>
                    <a:pt x="408" y="1"/>
                    <a:pt x="3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2816275" y="3466975"/>
              <a:ext cx="3600" cy="34125"/>
            </a:xfrm>
            <a:custGeom>
              <a:avLst/>
              <a:gdLst/>
              <a:ahLst/>
              <a:cxnLst/>
              <a:rect l="l" t="t" r="r" b="b"/>
              <a:pathLst>
                <a:path w="144" h="1365" extrusionOk="0">
                  <a:moveTo>
                    <a:pt x="129" y="1"/>
                  </a:moveTo>
                  <a:cubicBezTo>
                    <a:pt x="123" y="1"/>
                    <a:pt x="117" y="4"/>
                    <a:pt x="114" y="10"/>
                  </a:cubicBezTo>
                  <a:cubicBezTo>
                    <a:pt x="88" y="96"/>
                    <a:pt x="67" y="182"/>
                    <a:pt x="50" y="270"/>
                  </a:cubicBezTo>
                  <a:cubicBezTo>
                    <a:pt x="35" y="358"/>
                    <a:pt x="25" y="446"/>
                    <a:pt x="18" y="534"/>
                  </a:cubicBezTo>
                  <a:cubicBezTo>
                    <a:pt x="3" y="711"/>
                    <a:pt x="0" y="890"/>
                    <a:pt x="11" y="1067"/>
                  </a:cubicBezTo>
                  <a:cubicBezTo>
                    <a:pt x="15" y="1117"/>
                    <a:pt x="18" y="1167"/>
                    <a:pt x="24" y="1217"/>
                  </a:cubicBezTo>
                  <a:cubicBezTo>
                    <a:pt x="26" y="1241"/>
                    <a:pt x="29" y="1264"/>
                    <a:pt x="31" y="1288"/>
                  </a:cubicBezTo>
                  <a:cubicBezTo>
                    <a:pt x="35" y="1317"/>
                    <a:pt x="36" y="1345"/>
                    <a:pt x="62" y="1361"/>
                  </a:cubicBezTo>
                  <a:cubicBezTo>
                    <a:pt x="66" y="1363"/>
                    <a:pt x="71" y="1364"/>
                    <a:pt x="75" y="1364"/>
                  </a:cubicBezTo>
                  <a:cubicBezTo>
                    <a:pt x="82" y="1364"/>
                    <a:pt x="89" y="1361"/>
                    <a:pt x="94" y="1356"/>
                  </a:cubicBezTo>
                  <a:cubicBezTo>
                    <a:pt x="112" y="1338"/>
                    <a:pt x="111" y="1319"/>
                    <a:pt x="109" y="1295"/>
                  </a:cubicBezTo>
                  <a:cubicBezTo>
                    <a:pt x="106" y="1272"/>
                    <a:pt x="103" y="1250"/>
                    <a:pt x="100" y="1228"/>
                  </a:cubicBezTo>
                  <a:cubicBezTo>
                    <a:pt x="95" y="1184"/>
                    <a:pt x="92" y="1140"/>
                    <a:pt x="88" y="1096"/>
                  </a:cubicBezTo>
                  <a:cubicBezTo>
                    <a:pt x="82" y="1007"/>
                    <a:pt x="80" y="919"/>
                    <a:pt x="79" y="831"/>
                  </a:cubicBezTo>
                  <a:cubicBezTo>
                    <a:pt x="76" y="657"/>
                    <a:pt x="91" y="484"/>
                    <a:pt x="109" y="310"/>
                  </a:cubicBezTo>
                  <a:cubicBezTo>
                    <a:pt x="119" y="212"/>
                    <a:pt x="130" y="113"/>
                    <a:pt x="142" y="14"/>
                  </a:cubicBezTo>
                  <a:cubicBezTo>
                    <a:pt x="143" y="5"/>
                    <a:pt x="136" y="1"/>
                    <a:pt x="1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2442225" y="3464900"/>
              <a:ext cx="267225" cy="109850"/>
            </a:xfrm>
            <a:custGeom>
              <a:avLst/>
              <a:gdLst/>
              <a:ahLst/>
              <a:cxnLst/>
              <a:rect l="l" t="t" r="r" b="b"/>
              <a:pathLst>
                <a:path w="10689" h="4394" extrusionOk="0">
                  <a:moveTo>
                    <a:pt x="1866" y="2130"/>
                  </a:moveTo>
                  <a:cubicBezTo>
                    <a:pt x="2231" y="2130"/>
                    <a:pt x="2596" y="2185"/>
                    <a:pt x="2949" y="2282"/>
                  </a:cubicBezTo>
                  <a:lnTo>
                    <a:pt x="2949" y="2282"/>
                  </a:lnTo>
                  <a:cubicBezTo>
                    <a:pt x="2753" y="2528"/>
                    <a:pt x="2504" y="2736"/>
                    <a:pt x="2253" y="2919"/>
                  </a:cubicBezTo>
                  <a:cubicBezTo>
                    <a:pt x="1925" y="3159"/>
                    <a:pt x="1541" y="3365"/>
                    <a:pt x="1125" y="3365"/>
                  </a:cubicBezTo>
                  <a:cubicBezTo>
                    <a:pt x="1114" y="3365"/>
                    <a:pt x="1104" y="3364"/>
                    <a:pt x="1093" y="3364"/>
                  </a:cubicBezTo>
                  <a:cubicBezTo>
                    <a:pt x="912" y="3361"/>
                    <a:pt x="729" y="3318"/>
                    <a:pt x="569" y="3229"/>
                  </a:cubicBezTo>
                  <a:cubicBezTo>
                    <a:pt x="411" y="3139"/>
                    <a:pt x="245" y="2988"/>
                    <a:pt x="213" y="2799"/>
                  </a:cubicBezTo>
                  <a:cubicBezTo>
                    <a:pt x="179" y="2598"/>
                    <a:pt x="364" y="2487"/>
                    <a:pt x="521" y="2412"/>
                  </a:cubicBezTo>
                  <a:cubicBezTo>
                    <a:pt x="718" y="2320"/>
                    <a:pt x="928" y="2253"/>
                    <a:pt x="1141" y="2207"/>
                  </a:cubicBezTo>
                  <a:cubicBezTo>
                    <a:pt x="1379" y="2155"/>
                    <a:pt x="1623" y="2130"/>
                    <a:pt x="1866" y="2130"/>
                  </a:cubicBezTo>
                  <a:close/>
                  <a:moveTo>
                    <a:pt x="9154" y="1950"/>
                  </a:moveTo>
                  <a:cubicBezTo>
                    <a:pt x="9272" y="1950"/>
                    <a:pt x="9385" y="1999"/>
                    <a:pt x="9473" y="2089"/>
                  </a:cubicBezTo>
                  <a:cubicBezTo>
                    <a:pt x="9593" y="2215"/>
                    <a:pt x="9652" y="2396"/>
                    <a:pt x="9667" y="2566"/>
                  </a:cubicBezTo>
                  <a:cubicBezTo>
                    <a:pt x="9693" y="2888"/>
                    <a:pt x="9591" y="3189"/>
                    <a:pt x="9412" y="3444"/>
                  </a:cubicBezTo>
                  <a:lnTo>
                    <a:pt x="9412" y="3444"/>
                  </a:lnTo>
                  <a:cubicBezTo>
                    <a:pt x="9085" y="3351"/>
                    <a:pt x="8784" y="3136"/>
                    <a:pt x="8660" y="2810"/>
                  </a:cubicBezTo>
                  <a:cubicBezTo>
                    <a:pt x="8596" y="2642"/>
                    <a:pt x="8579" y="2453"/>
                    <a:pt x="8662" y="2287"/>
                  </a:cubicBezTo>
                  <a:cubicBezTo>
                    <a:pt x="8736" y="2140"/>
                    <a:pt x="8869" y="2016"/>
                    <a:pt x="9029" y="1969"/>
                  </a:cubicBezTo>
                  <a:cubicBezTo>
                    <a:pt x="9070" y="1956"/>
                    <a:pt x="9112" y="1950"/>
                    <a:pt x="9154" y="1950"/>
                  </a:cubicBezTo>
                  <a:close/>
                  <a:moveTo>
                    <a:pt x="2072" y="1"/>
                  </a:moveTo>
                  <a:cubicBezTo>
                    <a:pt x="2009" y="1"/>
                    <a:pt x="1946" y="5"/>
                    <a:pt x="1882" y="15"/>
                  </a:cubicBezTo>
                  <a:cubicBezTo>
                    <a:pt x="1537" y="65"/>
                    <a:pt x="1198" y="242"/>
                    <a:pt x="980" y="516"/>
                  </a:cubicBezTo>
                  <a:cubicBezTo>
                    <a:pt x="873" y="651"/>
                    <a:pt x="810" y="805"/>
                    <a:pt x="757" y="967"/>
                  </a:cubicBezTo>
                  <a:cubicBezTo>
                    <a:pt x="751" y="989"/>
                    <a:pt x="769" y="1004"/>
                    <a:pt x="788" y="1004"/>
                  </a:cubicBezTo>
                  <a:cubicBezTo>
                    <a:pt x="799" y="1004"/>
                    <a:pt x="811" y="998"/>
                    <a:pt x="816" y="983"/>
                  </a:cubicBezTo>
                  <a:cubicBezTo>
                    <a:pt x="869" y="814"/>
                    <a:pt x="986" y="668"/>
                    <a:pt x="1106" y="542"/>
                  </a:cubicBezTo>
                  <a:cubicBezTo>
                    <a:pt x="1227" y="416"/>
                    <a:pt x="1373" y="310"/>
                    <a:pt x="1531" y="235"/>
                  </a:cubicBezTo>
                  <a:cubicBezTo>
                    <a:pt x="1702" y="153"/>
                    <a:pt x="1892" y="109"/>
                    <a:pt x="2081" y="109"/>
                  </a:cubicBezTo>
                  <a:cubicBezTo>
                    <a:pt x="2239" y="109"/>
                    <a:pt x="2397" y="140"/>
                    <a:pt x="2543" y="206"/>
                  </a:cubicBezTo>
                  <a:cubicBezTo>
                    <a:pt x="2865" y="353"/>
                    <a:pt x="3105" y="644"/>
                    <a:pt x="3223" y="972"/>
                  </a:cubicBezTo>
                  <a:cubicBezTo>
                    <a:pt x="3281" y="1137"/>
                    <a:pt x="3308" y="1313"/>
                    <a:pt x="3295" y="1488"/>
                  </a:cubicBezTo>
                  <a:cubicBezTo>
                    <a:pt x="3281" y="1679"/>
                    <a:pt x="3213" y="1866"/>
                    <a:pt x="3119" y="2032"/>
                  </a:cubicBezTo>
                  <a:cubicBezTo>
                    <a:pt x="3098" y="2068"/>
                    <a:pt x="3077" y="2103"/>
                    <a:pt x="3053" y="2138"/>
                  </a:cubicBezTo>
                  <a:lnTo>
                    <a:pt x="3053" y="2138"/>
                  </a:lnTo>
                  <a:cubicBezTo>
                    <a:pt x="2665" y="2025"/>
                    <a:pt x="2259" y="1960"/>
                    <a:pt x="1854" y="1960"/>
                  </a:cubicBezTo>
                  <a:cubicBezTo>
                    <a:pt x="1492" y="1960"/>
                    <a:pt x="1132" y="2012"/>
                    <a:pt x="787" y="2126"/>
                  </a:cubicBezTo>
                  <a:cubicBezTo>
                    <a:pt x="592" y="2190"/>
                    <a:pt x="380" y="2266"/>
                    <a:pt x="220" y="2397"/>
                  </a:cubicBezTo>
                  <a:cubicBezTo>
                    <a:pt x="47" y="2538"/>
                    <a:pt x="1" y="2749"/>
                    <a:pt x="94" y="2953"/>
                  </a:cubicBezTo>
                  <a:cubicBezTo>
                    <a:pt x="259" y="3313"/>
                    <a:pt x="671" y="3494"/>
                    <a:pt x="1047" y="3514"/>
                  </a:cubicBezTo>
                  <a:cubicBezTo>
                    <a:pt x="1070" y="3515"/>
                    <a:pt x="1094" y="3516"/>
                    <a:pt x="1118" y="3516"/>
                  </a:cubicBezTo>
                  <a:cubicBezTo>
                    <a:pt x="1518" y="3516"/>
                    <a:pt x="1896" y="3339"/>
                    <a:pt x="2221" y="3113"/>
                  </a:cubicBezTo>
                  <a:cubicBezTo>
                    <a:pt x="2538" y="2892"/>
                    <a:pt x="2845" y="2630"/>
                    <a:pt x="3080" y="2320"/>
                  </a:cubicBezTo>
                  <a:lnTo>
                    <a:pt x="3080" y="2320"/>
                  </a:lnTo>
                  <a:cubicBezTo>
                    <a:pt x="3294" y="2386"/>
                    <a:pt x="3502" y="2467"/>
                    <a:pt x="3702" y="2561"/>
                  </a:cubicBezTo>
                  <a:cubicBezTo>
                    <a:pt x="4554" y="2961"/>
                    <a:pt x="5289" y="3568"/>
                    <a:pt x="6139" y="3973"/>
                  </a:cubicBezTo>
                  <a:cubicBezTo>
                    <a:pt x="6641" y="4214"/>
                    <a:pt x="7213" y="4394"/>
                    <a:pt x="7776" y="4394"/>
                  </a:cubicBezTo>
                  <a:cubicBezTo>
                    <a:pt x="8091" y="4394"/>
                    <a:pt x="8403" y="4338"/>
                    <a:pt x="8699" y="4205"/>
                  </a:cubicBezTo>
                  <a:cubicBezTo>
                    <a:pt x="9005" y="4068"/>
                    <a:pt x="9291" y="3849"/>
                    <a:pt x="9498" y="3577"/>
                  </a:cubicBezTo>
                  <a:lnTo>
                    <a:pt x="9498" y="3577"/>
                  </a:lnTo>
                  <a:cubicBezTo>
                    <a:pt x="9573" y="3588"/>
                    <a:pt x="9648" y="3594"/>
                    <a:pt x="9723" y="3594"/>
                  </a:cubicBezTo>
                  <a:cubicBezTo>
                    <a:pt x="9888" y="3594"/>
                    <a:pt x="10052" y="3567"/>
                    <a:pt x="10208" y="3513"/>
                  </a:cubicBezTo>
                  <a:cubicBezTo>
                    <a:pt x="10380" y="3453"/>
                    <a:pt x="10539" y="3359"/>
                    <a:pt x="10674" y="3237"/>
                  </a:cubicBezTo>
                  <a:cubicBezTo>
                    <a:pt x="10688" y="3224"/>
                    <a:pt x="10675" y="3200"/>
                    <a:pt x="10659" y="3200"/>
                  </a:cubicBezTo>
                  <a:cubicBezTo>
                    <a:pt x="10655" y="3200"/>
                    <a:pt x="10652" y="3201"/>
                    <a:pt x="10648" y="3204"/>
                  </a:cubicBezTo>
                  <a:cubicBezTo>
                    <a:pt x="10403" y="3392"/>
                    <a:pt x="10093" y="3495"/>
                    <a:pt x="9784" y="3495"/>
                  </a:cubicBezTo>
                  <a:cubicBezTo>
                    <a:pt x="9712" y="3495"/>
                    <a:pt x="9640" y="3489"/>
                    <a:pt x="9569" y="3478"/>
                  </a:cubicBezTo>
                  <a:lnTo>
                    <a:pt x="9569" y="3478"/>
                  </a:lnTo>
                  <a:cubicBezTo>
                    <a:pt x="9764" y="3182"/>
                    <a:pt x="9867" y="2832"/>
                    <a:pt x="9808" y="2465"/>
                  </a:cubicBezTo>
                  <a:cubicBezTo>
                    <a:pt x="9756" y="2133"/>
                    <a:pt x="9521" y="1795"/>
                    <a:pt x="9166" y="1795"/>
                  </a:cubicBezTo>
                  <a:cubicBezTo>
                    <a:pt x="9141" y="1795"/>
                    <a:pt x="9115" y="1796"/>
                    <a:pt x="9090" y="1800"/>
                  </a:cubicBezTo>
                  <a:cubicBezTo>
                    <a:pt x="8734" y="1846"/>
                    <a:pt x="8454" y="2186"/>
                    <a:pt x="8459" y="2543"/>
                  </a:cubicBezTo>
                  <a:cubicBezTo>
                    <a:pt x="8465" y="2937"/>
                    <a:pt x="8754" y="3283"/>
                    <a:pt x="9097" y="3451"/>
                  </a:cubicBezTo>
                  <a:cubicBezTo>
                    <a:pt x="9174" y="3489"/>
                    <a:pt x="9255" y="3519"/>
                    <a:pt x="9337" y="3542"/>
                  </a:cubicBezTo>
                  <a:lnTo>
                    <a:pt x="9337" y="3542"/>
                  </a:lnTo>
                  <a:cubicBezTo>
                    <a:pt x="9102" y="3830"/>
                    <a:pt x="8768" y="4049"/>
                    <a:pt x="8423" y="4155"/>
                  </a:cubicBezTo>
                  <a:cubicBezTo>
                    <a:pt x="8212" y="4221"/>
                    <a:pt x="7996" y="4250"/>
                    <a:pt x="7780" y="4250"/>
                  </a:cubicBezTo>
                  <a:cubicBezTo>
                    <a:pt x="7095" y="4250"/>
                    <a:pt x="6406" y="3959"/>
                    <a:pt x="5824" y="3629"/>
                  </a:cubicBezTo>
                  <a:cubicBezTo>
                    <a:pt x="5010" y="3168"/>
                    <a:pt x="4265" y="2577"/>
                    <a:pt x="3381" y="2247"/>
                  </a:cubicBezTo>
                  <a:cubicBezTo>
                    <a:pt x="3315" y="2222"/>
                    <a:pt x="3248" y="2199"/>
                    <a:pt x="3180" y="2177"/>
                  </a:cubicBezTo>
                  <a:lnTo>
                    <a:pt x="3180" y="2177"/>
                  </a:lnTo>
                  <a:cubicBezTo>
                    <a:pt x="3373" y="1874"/>
                    <a:pt x="3468" y="1524"/>
                    <a:pt x="3406" y="1165"/>
                  </a:cubicBezTo>
                  <a:cubicBezTo>
                    <a:pt x="3345" y="813"/>
                    <a:pt x="3149" y="492"/>
                    <a:pt x="2865" y="275"/>
                  </a:cubicBezTo>
                  <a:cubicBezTo>
                    <a:pt x="2631" y="97"/>
                    <a:pt x="2358" y="1"/>
                    <a:pt x="20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9"/>
          <p:cNvGrpSpPr/>
          <p:nvPr/>
        </p:nvGrpSpPr>
        <p:grpSpPr>
          <a:xfrm rot="10800000" flipH="1">
            <a:off x="3537943" y="233705"/>
            <a:ext cx="2130179" cy="447148"/>
            <a:chOff x="2442225" y="3463450"/>
            <a:chExt cx="530225" cy="111300"/>
          </a:xfrm>
        </p:grpSpPr>
        <p:sp>
          <p:nvSpPr>
            <p:cNvPr id="600" name="Google Shape;600;p9"/>
            <p:cNvSpPr/>
            <p:nvPr/>
          </p:nvSpPr>
          <p:spPr>
            <a:xfrm>
              <a:off x="2705200" y="3464875"/>
              <a:ext cx="267250" cy="109850"/>
            </a:xfrm>
            <a:custGeom>
              <a:avLst/>
              <a:gdLst/>
              <a:ahLst/>
              <a:cxnLst/>
              <a:rect l="l" t="t" r="r" b="b"/>
              <a:pathLst>
                <a:path w="10690" h="4394" extrusionOk="0">
                  <a:moveTo>
                    <a:pt x="8828" y="2132"/>
                  </a:moveTo>
                  <a:cubicBezTo>
                    <a:pt x="8861" y="2132"/>
                    <a:pt x="8894" y="2133"/>
                    <a:pt x="8928" y="2134"/>
                  </a:cubicBezTo>
                  <a:cubicBezTo>
                    <a:pt x="9357" y="2146"/>
                    <a:pt x="9793" y="2234"/>
                    <a:pt x="10182" y="2420"/>
                  </a:cubicBezTo>
                  <a:cubicBezTo>
                    <a:pt x="10345" y="2499"/>
                    <a:pt x="10521" y="2618"/>
                    <a:pt x="10471" y="2825"/>
                  </a:cubicBezTo>
                  <a:cubicBezTo>
                    <a:pt x="10425" y="3008"/>
                    <a:pt x="10266" y="3150"/>
                    <a:pt x="10105" y="3237"/>
                  </a:cubicBezTo>
                  <a:cubicBezTo>
                    <a:pt x="9940" y="3326"/>
                    <a:pt x="9758" y="3364"/>
                    <a:pt x="9575" y="3364"/>
                  </a:cubicBezTo>
                  <a:cubicBezTo>
                    <a:pt x="9375" y="3364"/>
                    <a:pt x="9172" y="3318"/>
                    <a:pt x="8987" y="3241"/>
                  </a:cubicBezTo>
                  <a:cubicBezTo>
                    <a:pt x="8785" y="3158"/>
                    <a:pt x="8597" y="3039"/>
                    <a:pt x="8421" y="2909"/>
                  </a:cubicBezTo>
                  <a:cubicBezTo>
                    <a:pt x="8251" y="2785"/>
                    <a:pt x="8086" y="2648"/>
                    <a:pt x="7936" y="2499"/>
                  </a:cubicBezTo>
                  <a:cubicBezTo>
                    <a:pt x="7869" y="2432"/>
                    <a:pt x="7803" y="2360"/>
                    <a:pt x="7742" y="2284"/>
                  </a:cubicBezTo>
                  <a:lnTo>
                    <a:pt x="7742" y="2284"/>
                  </a:lnTo>
                  <a:cubicBezTo>
                    <a:pt x="8096" y="2187"/>
                    <a:pt x="8461" y="2132"/>
                    <a:pt x="8828" y="2132"/>
                  </a:cubicBezTo>
                  <a:close/>
                  <a:moveTo>
                    <a:pt x="1520" y="1957"/>
                  </a:moveTo>
                  <a:cubicBezTo>
                    <a:pt x="1729" y="1957"/>
                    <a:pt x="1943" y="2106"/>
                    <a:pt x="2035" y="2307"/>
                  </a:cubicBezTo>
                  <a:cubicBezTo>
                    <a:pt x="2196" y="2662"/>
                    <a:pt x="1946" y="3068"/>
                    <a:pt x="1658" y="3269"/>
                  </a:cubicBezTo>
                  <a:cubicBezTo>
                    <a:pt x="1542" y="3350"/>
                    <a:pt x="1413" y="3408"/>
                    <a:pt x="1277" y="3446"/>
                  </a:cubicBezTo>
                  <a:lnTo>
                    <a:pt x="1277" y="3446"/>
                  </a:lnTo>
                  <a:cubicBezTo>
                    <a:pt x="1197" y="3331"/>
                    <a:pt x="1132" y="3206"/>
                    <a:pt x="1087" y="3074"/>
                  </a:cubicBezTo>
                  <a:cubicBezTo>
                    <a:pt x="980" y="2756"/>
                    <a:pt x="973" y="2325"/>
                    <a:pt x="1231" y="2075"/>
                  </a:cubicBezTo>
                  <a:cubicBezTo>
                    <a:pt x="1316" y="1993"/>
                    <a:pt x="1417" y="1957"/>
                    <a:pt x="1520" y="1957"/>
                  </a:cubicBezTo>
                  <a:close/>
                  <a:moveTo>
                    <a:pt x="8607" y="0"/>
                  </a:moveTo>
                  <a:cubicBezTo>
                    <a:pt x="8494" y="0"/>
                    <a:pt x="8381" y="15"/>
                    <a:pt x="8271" y="46"/>
                  </a:cubicBezTo>
                  <a:cubicBezTo>
                    <a:pt x="7576" y="242"/>
                    <a:pt x="7121" y="1017"/>
                    <a:pt x="7302" y="1717"/>
                  </a:cubicBezTo>
                  <a:cubicBezTo>
                    <a:pt x="7345" y="1883"/>
                    <a:pt x="7417" y="2036"/>
                    <a:pt x="7508" y="2179"/>
                  </a:cubicBezTo>
                  <a:lnTo>
                    <a:pt x="7508" y="2179"/>
                  </a:lnTo>
                  <a:cubicBezTo>
                    <a:pt x="7214" y="2274"/>
                    <a:pt x="6929" y="2398"/>
                    <a:pt x="6655" y="2543"/>
                  </a:cubicBezTo>
                  <a:cubicBezTo>
                    <a:pt x="6241" y="2762"/>
                    <a:pt x="5850" y="3021"/>
                    <a:pt x="5453" y="3272"/>
                  </a:cubicBezTo>
                  <a:cubicBezTo>
                    <a:pt x="4687" y="3758"/>
                    <a:pt x="3838" y="4247"/>
                    <a:pt x="2904" y="4247"/>
                  </a:cubicBezTo>
                  <a:cubicBezTo>
                    <a:pt x="2893" y="4247"/>
                    <a:pt x="2882" y="4247"/>
                    <a:pt x="2870" y="4247"/>
                  </a:cubicBezTo>
                  <a:cubicBezTo>
                    <a:pt x="2469" y="4241"/>
                    <a:pt x="2084" y="4134"/>
                    <a:pt x="1751" y="3908"/>
                  </a:cubicBezTo>
                  <a:cubicBezTo>
                    <a:pt x="1601" y="3807"/>
                    <a:pt x="1464" y="3683"/>
                    <a:pt x="1349" y="3542"/>
                  </a:cubicBezTo>
                  <a:lnTo>
                    <a:pt x="1349" y="3542"/>
                  </a:lnTo>
                  <a:cubicBezTo>
                    <a:pt x="1624" y="3466"/>
                    <a:pt x="1875" y="3308"/>
                    <a:pt x="2049" y="3064"/>
                  </a:cubicBezTo>
                  <a:cubicBezTo>
                    <a:pt x="2161" y="2908"/>
                    <a:pt x="2230" y="2720"/>
                    <a:pt x="2230" y="2528"/>
                  </a:cubicBezTo>
                  <a:cubicBezTo>
                    <a:pt x="2229" y="2335"/>
                    <a:pt x="2155" y="2172"/>
                    <a:pt x="2033" y="2036"/>
                  </a:cubicBezTo>
                  <a:cubicBezTo>
                    <a:pt x="1915" y="1905"/>
                    <a:pt x="1751" y="1815"/>
                    <a:pt x="1575" y="1797"/>
                  </a:cubicBezTo>
                  <a:cubicBezTo>
                    <a:pt x="1558" y="1796"/>
                    <a:pt x="1542" y="1795"/>
                    <a:pt x="1526" y="1795"/>
                  </a:cubicBezTo>
                  <a:cubicBezTo>
                    <a:pt x="1366" y="1795"/>
                    <a:pt x="1211" y="1868"/>
                    <a:pt x="1101" y="1985"/>
                  </a:cubicBezTo>
                  <a:cubicBezTo>
                    <a:pt x="845" y="2260"/>
                    <a:pt x="819" y="2685"/>
                    <a:pt x="914" y="3031"/>
                  </a:cubicBezTo>
                  <a:cubicBezTo>
                    <a:pt x="958" y="3191"/>
                    <a:pt x="1028" y="3342"/>
                    <a:pt x="1119" y="3480"/>
                  </a:cubicBezTo>
                  <a:lnTo>
                    <a:pt x="1119" y="3480"/>
                  </a:lnTo>
                  <a:cubicBezTo>
                    <a:pt x="1048" y="3490"/>
                    <a:pt x="977" y="3496"/>
                    <a:pt x="906" y="3496"/>
                  </a:cubicBezTo>
                  <a:cubicBezTo>
                    <a:pt x="785" y="3496"/>
                    <a:pt x="663" y="3480"/>
                    <a:pt x="547" y="3450"/>
                  </a:cubicBezTo>
                  <a:cubicBezTo>
                    <a:pt x="362" y="3402"/>
                    <a:pt x="190" y="3320"/>
                    <a:pt x="40" y="3205"/>
                  </a:cubicBezTo>
                  <a:cubicBezTo>
                    <a:pt x="36" y="3202"/>
                    <a:pt x="33" y="3200"/>
                    <a:pt x="29" y="3200"/>
                  </a:cubicBezTo>
                  <a:cubicBezTo>
                    <a:pt x="13" y="3200"/>
                    <a:pt x="0" y="3224"/>
                    <a:pt x="14" y="3237"/>
                  </a:cubicBezTo>
                  <a:lnTo>
                    <a:pt x="15" y="3237"/>
                  </a:lnTo>
                  <a:cubicBezTo>
                    <a:pt x="275" y="3473"/>
                    <a:pt x="621" y="3592"/>
                    <a:pt x="966" y="3592"/>
                  </a:cubicBezTo>
                  <a:cubicBezTo>
                    <a:pt x="1040" y="3592"/>
                    <a:pt x="1114" y="3587"/>
                    <a:pt x="1186" y="3576"/>
                  </a:cubicBezTo>
                  <a:lnTo>
                    <a:pt x="1186" y="3576"/>
                  </a:lnTo>
                  <a:cubicBezTo>
                    <a:pt x="1285" y="3706"/>
                    <a:pt x="1401" y="3824"/>
                    <a:pt x="1528" y="3924"/>
                  </a:cubicBezTo>
                  <a:cubicBezTo>
                    <a:pt x="1815" y="4152"/>
                    <a:pt x="2184" y="4318"/>
                    <a:pt x="2563" y="4369"/>
                  </a:cubicBezTo>
                  <a:cubicBezTo>
                    <a:pt x="2681" y="4386"/>
                    <a:pt x="2799" y="4393"/>
                    <a:pt x="2917" y="4393"/>
                  </a:cubicBezTo>
                  <a:cubicBezTo>
                    <a:pt x="3257" y="4393"/>
                    <a:pt x="3597" y="4330"/>
                    <a:pt x="3922" y="4225"/>
                  </a:cubicBezTo>
                  <a:cubicBezTo>
                    <a:pt x="4822" y="3939"/>
                    <a:pt x="5575" y="3359"/>
                    <a:pt x="6380" y="2886"/>
                  </a:cubicBezTo>
                  <a:cubicBezTo>
                    <a:pt x="6770" y="2656"/>
                    <a:pt x="7175" y="2454"/>
                    <a:pt x="7608" y="2322"/>
                  </a:cubicBezTo>
                  <a:lnTo>
                    <a:pt x="7608" y="2322"/>
                  </a:lnTo>
                  <a:cubicBezTo>
                    <a:pt x="7720" y="2469"/>
                    <a:pt x="7850" y="2603"/>
                    <a:pt x="7984" y="2725"/>
                  </a:cubicBezTo>
                  <a:cubicBezTo>
                    <a:pt x="8299" y="3014"/>
                    <a:pt x="8656" y="3285"/>
                    <a:pt x="9063" y="3428"/>
                  </a:cubicBezTo>
                  <a:cubicBezTo>
                    <a:pt x="9227" y="3485"/>
                    <a:pt x="9401" y="3516"/>
                    <a:pt x="9575" y="3516"/>
                  </a:cubicBezTo>
                  <a:cubicBezTo>
                    <a:pt x="9793" y="3516"/>
                    <a:pt x="10010" y="3467"/>
                    <a:pt x="10203" y="3359"/>
                  </a:cubicBezTo>
                  <a:cubicBezTo>
                    <a:pt x="10372" y="3264"/>
                    <a:pt x="10524" y="3117"/>
                    <a:pt x="10602" y="2937"/>
                  </a:cubicBezTo>
                  <a:cubicBezTo>
                    <a:pt x="10690" y="2732"/>
                    <a:pt x="10630" y="2525"/>
                    <a:pt x="10456" y="2388"/>
                  </a:cubicBezTo>
                  <a:cubicBezTo>
                    <a:pt x="10292" y="2260"/>
                    <a:pt x="10080" y="2184"/>
                    <a:pt x="9884" y="2121"/>
                  </a:cubicBezTo>
                  <a:cubicBezTo>
                    <a:pt x="9675" y="2053"/>
                    <a:pt x="9457" y="2009"/>
                    <a:pt x="9238" y="1984"/>
                  </a:cubicBezTo>
                  <a:cubicBezTo>
                    <a:pt x="9105" y="1969"/>
                    <a:pt x="8971" y="1962"/>
                    <a:pt x="8837" y="1962"/>
                  </a:cubicBezTo>
                  <a:cubicBezTo>
                    <a:pt x="8527" y="1962"/>
                    <a:pt x="8216" y="2000"/>
                    <a:pt x="7914" y="2067"/>
                  </a:cubicBezTo>
                  <a:cubicBezTo>
                    <a:pt x="7820" y="2088"/>
                    <a:pt x="7727" y="2112"/>
                    <a:pt x="7635" y="2139"/>
                  </a:cubicBezTo>
                  <a:lnTo>
                    <a:pt x="7635" y="2139"/>
                  </a:lnTo>
                  <a:cubicBezTo>
                    <a:pt x="7500" y="1937"/>
                    <a:pt x="7405" y="1711"/>
                    <a:pt x="7392" y="1467"/>
                  </a:cubicBezTo>
                  <a:cubicBezTo>
                    <a:pt x="7373" y="1118"/>
                    <a:pt x="7512" y="770"/>
                    <a:pt x="7743" y="508"/>
                  </a:cubicBezTo>
                  <a:cubicBezTo>
                    <a:pt x="7965" y="257"/>
                    <a:pt x="8277" y="109"/>
                    <a:pt x="8612" y="109"/>
                  </a:cubicBezTo>
                  <a:cubicBezTo>
                    <a:pt x="8632" y="109"/>
                    <a:pt x="8653" y="110"/>
                    <a:pt x="8673" y="111"/>
                  </a:cubicBezTo>
                  <a:cubicBezTo>
                    <a:pt x="9023" y="129"/>
                    <a:pt x="9354" y="301"/>
                    <a:pt x="9591" y="554"/>
                  </a:cubicBezTo>
                  <a:cubicBezTo>
                    <a:pt x="9708" y="676"/>
                    <a:pt x="9820" y="820"/>
                    <a:pt x="9872" y="984"/>
                  </a:cubicBezTo>
                  <a:cubicBezTo>
                    <a:pt x="9877" y="999"/>
                    <a:pt x="9889" y="1005"/>
                    <a:pt x="9901" y="1005"/>
                  </a:cubicBezTo>
                  <a:cubicBezTo>
                    <a:pt x="9919" y="1005"/>
                    <a:pt x="9938" y="990"/>
                    <a:pt x="9931" y="968"/>
                  </a:cubicBezTo>
                  <a:cubicBezTo>
                    <a:pt x="9877" y="801"/>
                    <a:pt x="9812" y="643"/>
                    <a:pt x="9700" y="506"/>
                  </a:cubicBezTo>
                  <a:cubicBezTo>
                    <a:pt x="9588" y="370"/>
                    <a:pt x="9446" y="259"/>
                    <a:pt x="9292" y="177"/>
                  </a:cubicBezTo>
                  <a:cubicBezTo>
                    <a:pt x="9083" y="64"/>
                    <a:pt x="8845" y="0"/>
                    <a:pt x="86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2776950" y="3468600"/>
              <a:ext cx="68900" cy="80050"/>
            </a:xfrm>
            <a:custGeom>
              <a:avLst/>
              <a:gdLst/>
              <a:ahLst/>
              <a:cxnLst/>
              <a:rect l="l" t="t" r="r" b="b"/>
              <a:pathLst>
                <a:path w="2756" h="3202" extrusionOk="0">
                  <a:moveTo>
                    <a:pt x="1806" y="1668"/>
                  </a:moveTo>
                  <a:cubicBezTo>
                    <a:pt x="1806" y="1668"/>
                    <a:pt x="1805" y="1669"/>
                    <a:pt x="1804" y="1671"/>
                  </a:cubicBezTo>
                  <a:cubicBezTo>
                    <a:pt x="1804" y="1671"/>
                    <a:pt x="1803" y="1671"/>
                    <a:pt x="1803" y="1672"/>
                  </a:cubicBezTo>
                  <a:lnTo>
                    <a:pt x="1803" y="1672"/>
                  </a:lnTo>
                  <a:cubicBezTo>
                    <a:pt x="1804" y="1671"/>
                    <a:pt x="1806" y="1668"/>
                    <a:pt x="1806" y="1668"/>
                  </a:cubicBezTo>
                  <a:close/>
                  <a:moveTo>
                    <a:pt x="2707" y="0"/>
                  </a:moveTo>
                  <a:cubicBezTo>
                    <a:pt x="2690" y="0"/>
                    <a:pt x="2674" y="9"/>
                    <a:pt x="2667" y="30"/>
                  </a:cubicBezTo>
                  <a:cubicBezTo>
                    <a:pt x="2643" y="95"/>
                    <a:pt x="2616" y="160"/>
                    <a:pt x="2592" y="225"/>
                  </a:cubicBezTo>
                  <a:cubicBezTo>
                    <a:pt x="2568" y="290"/>
                    <a:pt x="2543" y="356"/>
                    <a:pt x="2517" y="420"/>
                  </a:cubicBezTo>
                  <a:cubicBezTo>
                    <a:pt x="2511" y="434"/>
                    <a:pt x="2504" y="450"/>
                    <a:pt x="2498" y="464"/>
                  </a:cubicBezTo>
                  <a:cubicBezTo>
                    <a:pt x="2498" y="465"/>
                    <a:pt x="2497" y="468"/>
                    <a:pt x="2496" y="470"/>
                  </a:cubicBezTo>
                  <a:lnTo>
                    <a:pt x="2496" y="470"/>
                  </a:lnTo>
                  <a:cubicBezTo>
                    <a:pt x="2496" y="469"/>
                    <a:pt x="2496" y="469"/>
                    <a:pt x="2497" y="469"/>
                  </a:cubicBezTo>
                  <a:lnTo>
                    <a:pt x="2497" y="469"/>
                  </a:lnTo>
                  <a:cubicBezTo>
                    <a:pt x="2496" y="469"/>
                    <a:pt x="2496" y="470"/>
                    <a:pt x="2496" y="470"/>
                  </a:cubicBezTo>
                  <a:lnTo>
                    <a:pt x="2496" y="470"/>
                  </a:lnTo>
                  <a:cubicBezTo>
                    <a:pt x="2496" y="470"/>
                    <a:pt x="2496" y="470"/>
                    <a:pt x="2496" y="470"/>
                  </a:cubicBezTo>
                  <a:lnTo>
                    <a:pt x="2496" y="470"/>
                  </a:lnTo>
                  <a:cubicBezTo>
                    <a:pt x="2496" y="470"/>
                    <a:pt x="2496" y="470"/>
                    <a:pt x="2496" y="470"/>
                  </a:cubicBezTo>
                  <a:lnTo>
                    <a:pt x="2496" y="470"/>
                  </a:lnTo>
                  <a:cubicBezTo>
                    <a:pt x="2496" y="470"/>
                    <a:pt x="2496" y="470"/>
                    <a:pt x="2496" y="470"/>
                  </a:cubicBezTo>
                  <a:lnTo>
                    <a:pt x="2496" y="470"/>
                  </a:lnTo>
                  <a:cubicBezTo>
                    <a:pt x="2496" y="471"/>
                    <a:pt x="2495" y="473"/>
                    <a:pt x="2495" y="473"/>
                  </a:cubicBezTo>
                  <a:cubicBezTo>
                    <a:pt x="2495" y="473"/>
                    <a:pt x="2495" y="472"/>
                    <a:pt x="2496" y="470"/>
                  </a:cubicBezTo>
                  <a:lnTo>
                    <a:pt x="2496" y="470"/>
                  </a:lnTo>
                  <a:cubicBezTo>
                    <a:pt x="2495" y="473"/>
                    <a:pt x="2493" y="475"/>
                    <a:pt x="2492" y="480"/>
                  </a:cubicBezTo>
                  <a:lnTo>
                    <a:pt x="2478" y="514"/>
                  </a:lnTo>
                  <a:lnTo>
                    <a:pt x="2472" y="527"/>
                  </a:lnTo>
                  <a:cubicBezTo>
                    <a:pt x="2472" y="528"/>
                    <a:pt x="2470" y="532"/>
                    <a:pt x="2469" y="534"/>
                  </a:cubicBezTo>
                  <a:lnTo>
                    <a:pt x="2469" y="534"/>
                  </a:lnTo>
                  <a:cubicBezTo>
                    <a:pt x="2470" y="532"/>
                    <a:pt x="2470" y="531"/>
                    <a:pt x="2470" y="531"/>
                  </a:cubicBezTo>
                  <a:lnTo>
                    <a:pt x="2470" y="531"/>
                  </a:lnTo>
                  <a:cubicBezTo>
                    <a:pt x="2470" y="531"/>
                    <a:pt x="2470" y="532"/>
                    <a:pt x="2469" y="533"/>
                  </a:cubicBezTo>
                  <a:cubicBezTo>
                    <a:pt x="2469" y="534"/>
                    <a:pt x="2468" y="535"/>
                    <a:pt x="2469" y="535"/>
                  </a:cubicBezTo>
                  <a:cubicBezTo>
                    <a:pt x="2469" y="535"/>
                    <a:pt x="2469" y="534"/>
                    <a:pt x="2469" y="534"/>
                  </a:cubicBezTo>
                  <a:lnTo>
                    <a:pt x="2469" y="534"/>
                  </a:lnTo>
                  <a:cubicBezTo>
                    <a:pt x="2468" y="537"/>
                    <a:pt x="2466" y="542"/>
                    <a:pt x="2466" y="542"/>
                  </a:cubicBezTo>
                  <a:cubicBezTo>
                    <a:pt x="2466" y="542"/>
                    <a:pt x="2466" y="542"/>
                    <a:pt x="2466" y="542"/>
                  </a:cubicBezTo>
                  <a:cubicBezTo>
                    <a:pt x="2464" y="545"/>
                    <a:pt x="2463" y="549"/>
                    <a:pt x="2461" y="552"/>
                  </a:cubicBezTo>
                  <a:cubicBezTo>
                    <a:pt x="2454" y="568"/>
                    <a:pt x="2447" y="584"/>
                    <a:pt x="2439" y="601"/>
                  </a:cubicBezTo>
                  <a:cubicBezTo>
                    <a:pt x="2412" y="664"/>
                    <a:pt x="2384" y="726"/>
                    <a:pt x="2353" y="787"/>
                  </a:cubicBezTo>
                  <a:cubicBezTo>
                    <a:pt x="2230" y="1035"/>
                    <a:pt x="2088" y="1274"/>
                    <a:pt x="1929" y="1502"/>
                  </a:cubicBezTo>
                  <a:cubicBezTo>
                    <a:pt x="1890" y="1558"/>
                    <a:pt x="1848" y="1612"/>
                    <a:pt x="1806" y="1667"/>
                  </a:cubicBezTo>
                  <a:cubicBezTo>
                    <a:pt x="1804" y="1670"/>
                    <a:pt x="1803" y="1671"/>
                    <a:pt x="1803" y="1672"/>
                  </a:cubicBezTo>
                  <a:lnTo>
                    <a:pt x="1803" y="1672"/>
                  </a:lnTo>
                  <a:cubicBezTo>
                    <a:pt x="1800" y="1675"/>
                    <a:pt x="1798" y="1678"/>
                    <a:pt x="1795" y="1681"/>
                  </a:cubicBezTo>
                  <a:cubicBezTo>
                    <a:pt x="1790" y="1687"/>
                    <a:pt x="1786" y="1693"/>
                    <a:pt x="1781" y="1699"/>
                  </a:cubicBezTo>
                  <a:cubicBezTo>
                    <a:pt x="1770" y="1715"/>
                    <a:pt x="1758" y="1729"/>
                    <a:pt x="1746" y="1743"/>
                  </a:cubicBezTo>
                  <a:cubicBezTo>
                    <a:pt x="1724" y="1771"/>
                    <a:pt x="1703" y="1797"/>
                    <a:pt x="1682" y="1822"/>
                  </a:cubicBezTo>
                  <a:cubicBezTo>
                    <a:pt x="1593" y="1929"/>
                    <a:pt x="1501" y="2031"/>
                    <a:pt x="1404" y="2130"/>
                  </a:cubicBezTo>
                  <a:cubicBezTo>
                    <a:pt x="1213" y="2327"/>
                    <a:pt x="1002" y="2511"/>
                    <a:pt x="787" y="2675"/>
                  </a:cubicBezTo>
                  <a:cubicBezTo>
                    <a:pt x="570" y="2838"/>
                    <a:pt x="330" y="2984"/>
                    <a:pt x="94" y="3131"/>
                  </a:cubicBezTo>
                  <a:cubicBezTo>
                    <a:pt x="66" y="3147"/>
                    <a:pt x="37" y="3165"/>
                    <a:pt x="8" y="3183"/>
                  </a:cubicBezTo>
                  <a:cubicBezTo>
                    <a:pt x="0" y="3188"/>
                    <a:pt x="4" y="3201"/>
                    <a:pt x="13" y="3201"/>
                  </a:cubicBezTo>
                  <a:cubicBezTo>
                    <a:pt x="14" y="3201"/>
                    <a:pt x="15" y="3201"/>
                    <a:pt x="16" y="3201"/>
                  </a:cubicBezTo>
                  <a:lnTo>
                    <a:pt x="15" y="3201"/>
                  </a:lnTo>
                  <a:cubicBezTo>
                    <a:pt x="80" y="3178"/>
                    <a:pt x="146" y="3154"/>
                    <a:pt x="207" y="3125"/>
                  </a:cubicBezTo>
                  <a:cubicBezTo>
                    <a:pt x="270" y="3095"/>
                    <a:pt x="335" y="3063"/>
                    <a:pt x="398" y="3031"/>
                  </a:cubicBezTo>
                  <a:cubicBezTo>
                    <a:pt x="522" y="2964"/>
                    <a:pt x="639" y="2889"/>
                    <a:pt x="756" y="2812"/>
                  </a:cubicBezTo>
                  <a:cubicBezTo>
                    <a:pt x="988" y="2655"/>
                    <a:pt x="1206" y="2476"/>
                    <a:pt x="1408" y="2282"/>
                  </a:cubicBezTo>
                  <a:cubicBezTo>
                    <a:pt x="1613" y="2086"/>
                    <a:pt x="1798" y="1872"/>
                    <a:pt x="1967" y="1644"/>
                  </a:cubicBezTo>
                  <a:cubicBezTo>
                    <a:pt x="2137" y="1417"/>
                    <a:pt x="2282" y="1185"/>
                    <a:pt x="2410" y="938"/>
                  </a:cubicBezTo>
                  <a:cubicBezTo>
                    <a:pt x="2475" y="810"/>
                    <a:pt x="2535" y="681"/>
                    <a:pt x="2591" y="549"/>
                  </a:cubicBezTo>
                  <a:cubicBezTo>
                    <a:pt x="2645" y="415"/>
                    <a:pt x="2692" y="286"/>
                    <a:pt x="2724" y="151"/>
                  </a:cubicBezTo>
                  <a:cubicBezTo>
                    <a:pt x="2732" y="118"/>
                    <a:pt x="2740" y="85"/>
                    <a:pt x="2748" y="53"/>
                  </a:cubicBezTo>
                  <a:cubicBezTo>
                    <a:pt x="2755" y="20"/>
                    <a:pt x="2731" y="0"/>
                    <a:pt x="27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2815850" y="3466325"/>
              <a:ext cx="31175" cy="52500"/>
            </a:xfrm>
            <a:custGeom>
              <a:avLst/>
              <a:gdLst/>
              <a:ahLst/>
              <a:cxnLst/>
              <a:rect l="l" t="t" r="r" b="b"/>
              <a:pathLst>
                <a:path w="1247" h="2100" extrusionOk="0">
                  <a:moveTo>
                    <a:pt x="1143" y="147"/>
                  </a:moveTo>
                  <a:lnTo>
                    <a:pt x="1143" y="147"/>
                  </a:lnTo>
                  <a:cubicBezTo>
                    <a:pt x="1136" y="486"/>
                    <a:pt x="1121" y="829"/>
                    <a:pt x="1017" y="1154"/>
                  </a:cubicBezTo>
                  <a:cubicBezTo>
                    <a:pt x="968" y="1308"/>
                    <a:pt x="898" y="1455"/>
                    <a:pt x="801" y="1586"/>
                  </a:cubicBezTo>
                  <a:cubicBezTo>
                    <a:pt x="717" y="1701"/>
                    <a:pt x="604" y="1810"/>
                    <a:pt x="482" y="1889"/>
                  </a:cubicBezTo>
                  <a:cubicBezTo>
                    <a:pt x="373" y="1959"/>
                    <a:pt x="252" y="2010"/>
                    <a:pt x="126" y="2040"/>
                  </a:cubicBezTo>
                  <a:lnTo>
                    <a:pt x="126" y="2040"/>
                  </a:lnTo>
                  <a:cubicBezTo>
                    <a:pt x="131" y="1887"/>
                    <a:pt x="148" y="1742"/>
                    <a:pt x="183" y="1594"/>
                  </a:cubicBezTo>
                  <a:cubicBezTo>
                    <a:pt x="199" y="1520"/>
                    <a:pt x="221" y="1448"/>
                    <a:pt x="245" y="1375"/>
                  </a:cubicBezTo>
                  <a:cubicBezTo>
                    <a:pt x="268" y="1304"/>
                    <a:pt x="296" y="1230"/>
                    <a:pt x="324" y="1164"/>
                  </a:cubicBezTo>
                  <a:cubicBezTo>
                    <a:pt x="447" y="886"/>
                    <a:pt x="617" y="631"/>
                    <a:pt x="828" y="416"/>
                  </a:cubicBezTo>
                  <a:cubicBezTo>
                    <a:pt x="927" y="315"/>
                    <a:pt x="1030" y="227"/>
                    <a:pt x="1143" y="147"/>
                  </a:cubicBezTo>
                  <a:close/>
                  <a:moveTo>
                    <a:pt x="1195" y="0"/>
                  </a:moveTo>
                  <a:cubicBezTo>
                    <a:pt x="1187" y="0"/>
                    <a:pt x="1178" y="3"/>
                    <a:pt x="1170" y="8"/>
                  </a:cubicBezTo>
                  <a:cubicBezTo>
                    <a:pt x="902" y="179"/>
                    <a:pt x="673" y="404"/>
                    <a:pt x="490" y="663"/>
                  </a:cubicBezTo>
                  <a:cubicBezTo>
                    <a:pt x="309" y="918"/>
                    <a:pt x="178" y="1210"/>
                    <a:pt x="104" y="1513"/>
                  </a:cubicBezTo>
                  <a:cubicBezTo>
                    <a:pt x="62" y="1687"/>
                    <a:pt x="39" y="1864"/>
                    <a:pt x="36" y="2042"/>
                  </a:cubicBezTo>
                  <a:cubicBezTo>
                    <a:pt x="36" y="2048"/>
                    <a:pt x="37" y="2052"/>
                    <a:pt x="38" y="2057"/>
                  </a:cubicBezTo>
                  <a:lnTo>
                    <a:pt x="38" y="2057"/>
                  </a:lnTo>
                  <a:cubicBezTo>
                    <a:pt x="33" y="2058"/>
                    <a:pt x="27" y="2058"/>
                    <a:pt x="22" y="2059"/>
                  </a:cubicBezTo>
                  <a:cubicBezTo>
                    <a:pt x="1" y="2063"/>
                    <a:pt x="9" y="2092"/>
                    <a:pt x="27" y="2095"/>
                  </a:cubicBezTo>
                  <a:cubicBezTo>
                    <a:pt x="55" y="2098"/>
                    <a:pt x="83" y="2099"/>
                    <a:pt x="111" y="2099"/>
                  </a:cubicBezTo>
                  <a:cubicBezTo>
                    <a:pt x="161" y="2099"/>
                    <a:pt x="211" y="2094"/>
                    <a:pt x="260" y="2083"/>
                  </a:cubicBezTo>
                  <a:cubicBezTo>
                    <a:pt x="336" y="2064"/>
                    <a:pt x="410" y="2035"/>
                    <a:pt x="478" y="1998"/>
                  </a:cubicBezTo>
                  <a:cubicBezTo>
                    <a:pt x="616" y="1923"/>
                    <a:pt x="739" y="1818"/>
                    <a:pt x="838" y="1695"/>
                  </a:cubicBezTo>
                  <a:cubicBezTo>
                    <a:pt x="944" y="1564"/>
                    <a:pt x="1025" y="1419"/>
                    <a:pt x="1083" y="1262"/>
                  </a:cubicBezTo>
                  <a:cubicBezTo>
                    <a:pt x="1151" y="1081"/>
                    <a:pt x="1188" y="891"/>
                    <a:pt x="1211" y="700"/>
                  </a:cubicBezTo>
                  <a:cubicBezTo>
                    <a:pt x="1237" y="485"/>
                    <a:pt x="1242" y="267"/>
                    <a:pt x="1246" y="51"/>
                  </a:cubicBezTo>
                  <a:cubicBezTo>
                    <a:pt x="1246" y="23"/>
                    <a:pt x="1221" y="0"/>
                    <a:pt x="11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816150" y="3492050"/>
              <a:ext cx="49900" cy="28375"/>
            </a:xfrm>
            <a:custGeom>
              <a:avLst/>
              <a:gdLst/>
              <a:ahLst/>
              <a:cxnLst/>
              <a:rect l="l" t="t" r="r" b="b"/>
              <a:pathLst>
                <a:path w="1996" h="1135" extrusionOk="0">
                  <a:moveTo>
                    <a:pt x="1775" y="0"/>
                  </a:moveTo>
                  <a:cubicBezTo>
                    <a:pt x="1576" y="0"/>
                    <a:pt x="1379" y="47"/>
                    <a:pt x="1200" y="137"/>
                  </a:cubicBezTo>
                  <a:cubicBezTo>
                    <a:pt x="1134" y="170"/>
                    <a:pt x="1073" y="208"/>
                    <a:pt x="1014" y="252"/>
                  </a:cubicBezTo>
                  <a:cubicBezTo>
                    <a:pt x="996" y="266"/>
                    <a:pt x="987" y="288"/>
                    <a:pt x="999" y="309"/>
                  </a:cubicBezTo>
                  <a:cubicBezTo>
                    <a:pt x="1006" y="321"/>
                    <a:pt x="1021" y="330"/>
                    <a:pt x="1036" y="330"/>
                  </a:cubicBezTo>
                  <a:cubicBezTo>
                    <a:pt x="1043" y="330"/>
                    <a:pt x="1050" y="328"/>
                    <a:pt x="1056" y="323"/>
                  </a:cubicBezTo>
                  <a:cubicBezTo>
                    <a:pt x="1251" y="178"/>
                    <a:pt x="1490" y="95"/>
                    <a:pt x="1734" y="87"/>
                  </a:cubicBezTo>
                  <a:cubicBezTo>
                    <a:pt x="1748" y="86"/>
                    <a:pt x="1761" y="86"/>
                    <a:pt x="1775" y="86"/>
                  </a:cubicBezTo>
                  <a:cubicBezTo>
                    <a:pt x="1812" y="86"/>
                    <a:pt x="1849" y="88"/>
                    <a:pt x="1886" y="91"/>
                  </a:cubicBezTo>
                  <a:lnTo>
                    <a:pt x="1886" y="91"/>
                  </a:lnTo>
                  <a:cubicBezTo>
                    <a:pt x="1764" y="343"/>
                    <a:pt x="1576" y="558"/>
                    <a:pt x="1351" y="720"/>
                  </a:cubicBezTo>
                  <a:cubicBezTo>
                    <a:pt x="1106" y="893"/>
                    <a:pt x="817" y="1010"/>
                    <a:pt x="519" y="1044"/>
                  </a:cubicBezTo>
                  <a:cubicBezTo>
                    <a:pt x="449" y="1052"/>
                    <a:pt x="379" y="1057"/>
                    <a:pt x="309" y="1057"/>
                  </a:cubicBezTo>
                  <a:cubicBezTo>
                    <a:pt x="295" y="1057"/>
                    <a:pt x="280" y="1057"/>
                    <a:pt x="266" y="1056"/>
                  </a:cubicBezTo>
                  <a:cubicBezTo>
                    <a:pt x="223" y="1055"/>
                    <a:pt x="181" y="1053"/>
                    <a:pt x="139" y="1050"/>
                  </a:cubicBezTo>
                  <a:cubicBezTo>
                    <a:pt x="118" y="1048"/>
                    <a:pt x="98" y="1044"/>
                    <a:pt x="77" y="1044"/>
                  </a:cubicBezTo>
                  <a:cubicBezTo>
                    <a:pt x="74" y="1044"/>
                    <a:pt x="71" y="1044"/>
                    <a:pt x="68" y="1044"/>
                  </a:cubicBezTo>
                  <a:cubicBezTo>
                    <a:pt x="49" y="1044"/>
                    <a:pt x="31" y="1047"/>
                    <a:pt x="12" y="1050"/>
                  </a:cubicBezTo>
                  <a:cubicBezTo>
                    <a:pt x="1" y="1051"/>
                    <a:pt x="1" y="1068"/>
                    <a:pt x="9" y="1074"/>
                  </a:cubicBezTo>
                  <a:lnTo>
                    <a:pt x="9" y="1073"/>
                  </a:lnTo>
                  <a:cubicBezTo>
                    <a:pt x="25" y="1084"/>
                    <a:pt x="41" y="1092"/>
                    <a:pt x="59" y="1099"/>
                  </a:cubicBezTo>
                  <a:cubicBezTo>
                    <a:pt x="79" y="1106"/>
                    <a:pt x="99" y="1110"/>
                    <a:pt x="119" y="1113"/>
                  </a:cubicBezTo>
                  <a:cubicBezTo>
                    <a:pt x="159" y="1121"/>
                    <a:pt x="198" y="1126"/>
                    <a:pt x="237" y="1129"/>
                  </a:cubicBezTo>
                  <a:cubicBezTo>
                    <a:pt x="278" y="1133"/>
                    <a:pt x="318" y="1134"/>
                    <a:pt x="359" y="1134"/>
                  </a:cubicBezTo>
                  <a:cubicBezTo>
                    <a:pt x="396" y="1134"/>
                    <a:pt x="434" y="1133"/>
                    <a:pt x="470" y="1130"/>
                  </a:cubicBezTo>
                  <a:cubicBezTo>
                    <a:pt x="626" y="1118"/>
                    <a:pt x="780" y="1086"/>
                    <a:pt x="927" y="1035"/>
                  </a:cubicBezTo>
                  <a:cubicBezTo>
                    <a:pt x="1224" y="931"/>
                    <a:pt x="1495" y="755"/>
                    <a:pt x="1703" y="520"/>
                  </a:cubicBezTo>
                  <a:cubicBezTo>
                    <a:pt x="1820" y="388"/>
                    <a:pt x="1917" y="239"/>
                    <a:pt x="1986" y="77"/>
                  </a:cubicBezTo>
                  <a:cubicBezTo>
                    <a:pt x="1996" y="54"/>
                    <a:pt x="1992" y="18"/>
                    <a:pt x="1961" y="14"/>
                  </a:cubicBezTo>
                  <a:cubicBezTo>
                    <a:pt x="1899" y="5"/>
                    <a:pt x="1837" y="0"/>
                    <a:pt x="17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836675" y="3494550"/>
              <a:ext cx="27725" cy="12675"/>
            </a:xfrm>
            <a:custGeom>
              <a:avLst/>
              <a:gdLst/>
              <a:ahLst/>
              <a:cxnLst/>
              <a:rect l="l" t="t" r="r" b="b"/>
              <a:pathLst>
                <a:path w="1109" h="507" extrusionOk="0">
                  <a:moveTo>
                    <a:pt x="1069" y="0"/>
                  </a:moveTo>
                  <a:cubicBezTo>
                    <a:pt x="1065" y="0"/>
                    <a:pt x="1061" y="1"/>
                    <a:pt x="1057" y="3"/>
                  </a:cubicBezTo>
                  <a:cubicBezTo>
                    <a:pt x="798" y="132"/>
                    <a:pt x="537" y="257"/>
                    <a:pt x="267" y="360"/>
                  </a:cubicBezTo>
                  <a:cubicBezTo>
                    <a:pt x="190" y="390"/>
                    <a:pt x="111" y="416"/>
                    <a:pt x="34" y="445"/>
                  </a:cubicBezTo>
                  <a:cubicBezTo>
                    <a:pt x="0" y="458"/>
                    <a:pt x="9" y="507"/>
                    <a:pt x="40" y="507"/>
                  </a:cubicBezTo>
                  <a:cubicBezTo>
                    <a:pt x="43" y="507"/>
                    <a:pt x="47" y="506"/>
                    <a:pt x="50" y="505"/>
                  </a:cubicBezTo>
                  <a:cubicBezTo>
                    <a:pt x="190" y="462"/>
                    <a:pt x="328" y="408"/>
                    <a:pt x="462" y="352"/>
                  </a:cubicBezTo>
                  <a:cubicBezTo>
                    <a:pt x="598" y="296"/>
                    <a:pt x="732" y="234"/>
                    <a:pt x="863" y="167"/>
                  </a:cubicBezTo>
                  <a:cubicBezTo>
                    <a:pt x="938" y="131"/>
                    <a:pt x="1012" y="90"/>
                    <a:pt x="1083" y="47"/>
                  </a:cubicBezTo>
                  <a:cubicBezTo>
                    <a:pt x="1109" y="33"/>
                    <a:pt x="1093" y="0"/>
                    <a:pt x="10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810025" y="3463450"/>
              <a:ext cx="15550" cy="55175"/>
            </a:xfrm>
            <a:custGeom>
              <a:avLst/>
              <a:gdLst/>
              <a:ahLst/>
              <a:cxnLst/>
              <a:rect l="l" t="t" r="r" b="b"/>
              <a:pathLst>
                <a:path w="622" h="2207" extrusionOk="0">
                  <a:moveTo>
                    <a:pt x="390" y="1"/>
                  </a:moveTo>
                  <a:cubicBezTo>
                    <a:pt x="377" y="1"/>
                    <a:pt x="363" y="7"/>
                    <a:pt x="355" y="22"/>
                  </a:cubicBezTo>
                  <a:cubicBezTo>
                    <a:pt x="205" y="274"/>
                    <a:pt x="103" y="552"/>
                    <a:pt x="53" y="840"/>
                  </a:cubicBezTo>
                  <a:cubicBezTo>
                    <a:pt x="2" y="1128"/>
                    <a:pt x="0" y="1429"/>
                    <a:pt x="53" y="1720"/>
                  </a:cubicBezTo>
                  <a:cubicBezTo>
                    <a:pt x="81" y="1881"/>
                    <a:pt x="128" y="2040"/>
                    <a:pt x="196" y="2190"/>
                  </a:cubicBezTo>
                  <a:cubicBezTo>
                    <a:pt x="201" y="2202"/>
                    <a:pt x="212" y="2207"/>
                    <a:pt x="223" y="2207"/>
                  </a:cubicBezTo>
                  <a:cubicBezTo>
                    <a:pt x="245" y="2207"/>
                    <a:pt x="268" y="2187"/>
                    <a:pt x="260" y="2162"/>
                  </a:cubicBezTo>
                  <a:cubicBezTo>
                    <a:pt x="166" y="1894"/>
                    <a:pt x="106" y="1615"/>
                    <a:pt x="102" y="1331"/>
                  </a:cubicBezTo>
                  <a:cubicBezTo>
                    <a:pt x="97" y="1049"/>
                    <a:pt x="141" y="767"/>
                    <a:pt x="231" y="500"/>
                  </a:cubicBezTo>
                  <a:cubicBezTo>
                    <a:pt x="273" y="379"/>
                    <a:pt x="325" y="261"/>
                    <a:pt x="385" y="149"/>
                  </a:cubicBezTo>
                  <a:lnTo>
                    <a:pt x="385" y="149"/>
                  </a:lnTo>
                  <a:cubicBezTo>
                    <a:pt x="462" y="366"/>
                    <a:pt x="509" y="592"/>
                    <a:pt x="525" y="822"/>
                  </a:cubicBezTo>
                  <a:cubicBezTo>
                    <a:pt x="530" y="899"/>
                    <a:pt x="531" y="975"/>
                    <a:pt x="532" y="1051"/>
                  </a:cubicBezTo>
                  <a:cubicBezTo>
                    <a:pt x="532" y="1078"/>
                    <a:pt x="552" y="1091"/>
                    <a:pt x="572" y="1091"/>
                  </a:cubicBezTo>
                  <a:cubicBezTo>
                    <a:pt x="592" y="1091"/>
                    <a:pt x="613" y="1077"/>
                    <a:pt x="614" y="1051"/>
                  </a:cubicBezTo>
                  <a:cubicBezTo>
                    <a:pt x="621" y="916"/>
                    <a:pt x="613" y="781"/>
                    <a:pt x="595" y="648"/>
                  </a:cubicBezTo>
                  <a:cubicBezTo>
                    <a:pt x="577" y="514"/>
                    <a:pt x="549" y="379"/>
                    <a:pt x="510" y="248"/>
                  </a:cubicBezTo>
                  <a:cubicBezTo>
                    <a:pt x="488" y="175"/>
                    <a:pt x="463" y="104"/>
                    <a:pt x="436" y="32"/>
                  </a:cubicBezTo>
                  <a:cubicBezTo>
                    <a:pt x="428" y="13"/>
                    <a:pt x="408" y="1"/>
                    <a:pt x="3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2816275" y="3466975"/>
              <a:ext cx="3600" cy="34125"/>
            </a:xfrm>
            <a:custGeom>
              <a:avLst/>
              <a:gdLst/>
              <a:ahLst/>
              <a:cxnLst/>
              <a:rect l="l" t="t" r="r" b="b"/>
              <a:pathLst>
                <a:path w="144" h="1365" extrusionOk="0">
                  <a:moveTo>
                    <a:pt x="129" y="1"/>
                  </a:moveTo>
                  <a:cubicBezTo>
                    <a:pt x="123" y="1"/>
                    <a:pt x="117" y="4"/>
                    <a:pt x="114" y="10"/>
                  </a:cubicBezTo>
                  <a:cubicBezTo>
                    <a:pt x="88" y="96"/>
                    <a:pt x="67" y="182"/>
                    <a:pt x="50" y="270"/>
                  </a:cubicBezTo>
                  <a:cubicBezTo>
                    <a:pt x="35" y="358"/>
                    <a:pt x="25" y="446"/>
                    <a:pt x="18" y="534"/>
                  </a:cubicBezTo>
                  <a:cubicBezTo>
                    <a:pt x="3" y="711"/>
                    <a:pt x="0" y="890"/>
                    <a:pt x="11" y="1067"/>
                  </a:cubicBezTo>
                  <a:cubicBezTo>
                    <a:pt x="15" y="1117"/>
                    <a:pt x="18" y="1167"/>
                    <a:pt x="24" y="1217"/>
                  </a:cubicBezTo>
                  <a:cubicBezTo>
                    <a:pt x="26" y="1241"/>
                    <a:pt x="29" y="1264"/>
                    <a:pt x="31" y="1288"/>
                  </a:cubicBezTo>
                  <a:cubicBezTo>
                    <a:pt x="35" y="1317"/>
                    <a:pt x="36" y="1345"/>
                    <a:pt x="62" y="1361"/>
                  </a:cubicBezTo>
                  <a:cubicBezTo>
                    <a:pt x="66" y="1363"/>
                    <a:pt x="71" y="1364"/>
                    <a:pt x="75" y="1364"/>
                  </a:cubicBezTo>
                  <a:cubicBezTo>
                    <a:pt x="82" y="1364"/>
                    <a:pt x="89" y="1361"/>
                    <a:pt x="94" y="1356"/>
                  </a:cubicBezTo>
                  <a:cubicBezTo>
                    <a:pt x="112" y="1338"/>
                    <a:pt x="111" y="1319"/>
                    <a:pt x="109" y="1295"/>
                  </a:cubicBezTo>
                  <a:cubicBezTo>
                    <a:pt x="106" y="1272"/>
                    <a:pt x="103" y="1250"/>
                    <a:pt x="100" y="1228"/>
                  </a:cubicBezTo>
                  <a:cubicBezTo>
                    <a:pt x="95" y="1184"/>
                    <a:pt x="92" y="1140"/>
                    <a:pt x="88" y="1096"/>
                  </a:cubicBezTo>
                  <a:cubicBezTo>
                    <a:pt x="82" y="1007"/>
                    <a:pt x="80" y="919"/>
                    <a:pt x="79" y="831"/>
                  </a:cubicBezTo>
                  <a:cubicBezTo>
                    <a:pt x="76" y="657"/>
                    <a:pt x="91" y="484"/>
                    <a:pt x="109" y="310"/>
                  </a:cubicBezTo>
                  <a:cubicBezTo>
                    <a:pt x="119" y="212"/>
                    <a:pt x="130" y="113"/>
                    <a:pt x="142" y="14"/>
                  </a:cubicBezTo>
                  <a:cubicBezTo>
                    <a:pt x="143" y="5"/>
                    <a:pt x="136" y="1"/>
                    <a:pt x="12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2442225" y="3464900"/>
              <a:ext cx="267225" cy="109850"/>
            </a:xfrm>
            <a:custGeom>
              <a:avLst/>
              <a:gdLst/>
              <a:ahLst/>
              <a:cxnLst/>
              <a:rect l="l" t="t" r="r" b="b"/>
              <a:pathLst>
                <a:path w="10689" h="4394" extrusionOk="0">
                  <a:moveTo>
                    <a:pt x="1866" y="2130"/>
                  </a:moveTo>
                  <a:cubicBezTo>
                    <a:pt x="2231" y="2130"/>
                    <a:pt x="2596" y="2185"/>
                    <a:pt x="2949" y="2282"/>
                  </a:cubicBezTo>
                  <a:lnTo>
                    <a:pt x="2949" y="2282"/>
                  </a:lnTo>
                  <a:cubicBezTo>
                    <a:pt x="2753" y="2528"/>
                    <a:pt x="2504" y="2736"/>
                    <a:pt x="2253" y="2919"/>
                  </a:cubicBezTo>
                  <a:cubicBezTo>
                    <a:pt x="1925" y="3159"/>
                    <a:pt x="1541" y="3365"/>
                    <a:pt x="1125" y="3365"/>
                  </a:cubicBezTo>
                  <a:cubicBezTo>
                    <a:pt x="1114" y="3365"/>
                    <a:pt x="1104" y="3364"/>
                    <a:pt x="1093" y="3364"/>
                  </a:cubicBezTo>
                  <a:cubicBezTo>
                    <a:pt x="912" y="3361"/>
                    <a:pt x="729" y="3318"/>
                    <a:pt x="569" y="3229"/>
                  </a:cubicBezTo>
                  <a:cubicBezTo>
                    <a:pt x="411" y="3139"/>
                    <a:pt x="245" y="2988"/>
                    <a:pt x="213" y="2799"/>
                  </a:cubicBezTo>
                  <a:cubicBezTo>
                    <a:pt x="179" y="2598"/>
                    <a:pt x="364" y="2487"/>
                    <a:pt x="521" y="2412"/>
                  </a:cubicBezTo>
                  <a:cubicBezTo>
                    <a:pt x="718" y="2320"/>
                    <a:pt x="928" y="2253"/>
                    <a:pt x="1141" y="2207"/>
                  </a:cubicBezTo>
                  <a:cubicBezTo>
                    <a:pt x="1379" y="2155"/>
                    <a:pt x="1623" y="2130"/>
                    <a:pt x="1866" y="2130"/>
                  </a:cubicBezTo>
                  <a:close/>
                  <a:moveTo>
                    <a:pt x="9154" y="1950"/>
                  </a:moveTo>
                  <a:cubicBezTo>
                    <a:pt x="9272" y="1950"/>
                    <a:pt x="9385" y="1999"/>
                    <a:pt x="9473" y="2089"/>
                  </a:cubicBezTo>
                  <a:cubicBezTo>
                    <a:pt x="9593" y="2215"/>
                    <a:pt x="9652" y="2396"/>
                    <a:pt x="9667" y="2566"/>
                  </a:cubicBezTo>
                  <a:cubicBezTo>
                    <a:pt x="9693" y="2888"/>
                    <a:pt x="9591" y="3189"/>
                    <a:pt x="9412" y="3444"/>
                  </a:cubicBezTo>
                  <a:lnTo>
                    <a:pt x="9412" y="3444"/>
                  </a:lnTo>
                  <a:cubicBezTo>
                    <a:pt x="9085" y="3351"/>
                    <a:pt x="8784" y="3136"/>
                    <a:pt x="8660" y="2810"/>
                  </a:cubicBezTo>
                  <a:cubicBezTo>
                    <a:pt x="8596" y="2642"/>
                    <a:pt x="8579" y="2453"/>
                    <a:pt x="8662" y="2287"/>
                  </a:cubicBezTo>
                  <a:cubicBezTo>
                    <a:pt x="8736" y="2140"/>
                    <a:pt x="8869" y="2016"/>
                    <a:pt x="9029" y="1969"/>
                  </a:cubicBezTo>
                  <a:cubicBezTo>
                    <a:pt x="9070" y="1956"/>
                    <a:pt x="9112" y="1950"/>
                    <a:pt x="9154" y="1950"/>
                  </a:cubicBezTo>
                  <a:close/>
                  <a:moveTo>
                    <a:pt x="2072" y="1"/>
                  </a:moveTo>
                  <a:cubicBezTo>
                    <a:pt x="2009" y="1"/>
                    <a:pt x="1946" y="5"/>
                    <a:pt x="1882" y="15"/>
                  </a:cubicBezTo>
                  <a:cubicBezTo>
                    <a:pt x="1537" y="65"/>
                    <a:pt x="1198" y="242"/>
                    <a:pt x="980" y="516"/>
                  </a:cubicBezTo>
                  <a:cubicBezTo>
                    <a:pt x="873" y="651"/>
                    <a:pt x="810" y="805"/>
                    <a:pt x="757" y="967"/>
                  </a:cubicBezTo>
                  <a:cubicBezTo>
                    <a:pt x="751" y="989"/>
                    <a:pt x="769" y="1004"/>
                    <a:pt x="788" y="1004"/>
                  </a:cubicBezTo>
                  <a:cubicBezTo>
                    <a:pt x="799" y="1004"/>
                    <a:pt x="811" y="998"/>
                    <a:pt x="816" y="983"/>
                  </a:cubicBezTo>
                  <a:cubicBezTo>
                    <a:pt x="869" y="814"/>
                    <a:pt x="986" y="668"/>
                    <a:pt x="1106" y="542"/>
                  </a:cubicBezTo>
                  <a:cubicBezTo>
                    <a:pt x="1227" y="416"/>
                    <a:pt x="1373" y="310"/>
                    <a:pt x="1531" y="235"/>
                  </a:cubicBezTo>
                  <a:cubicBezTo>
                    <a:pt x="1702" y="153"/>
                    <a:pt x="1892" y="109"/>
                    <a:pt x="2081" y="109"/>
                  </a:cubicBezTo>
                  <a:cubicBezTo>
                    <a:pt x="2239" y="109"/>
                    <a:pt x="2397" y="140"/>
                    <a:pt x="2543" y="206"/>
                  </a:cubicBezTo>
                  <a:cubicBezTo>
                    <a:pt x="2865" y="353"/>
                    <a:pt x="3105" y="644"/>
                    <a:pt x="3223" y="972"/>
                  </a:cubicBezTo>
                  <a:cubicBezTo>
                    <a:pt x="3281" y="1137"/>
                    <a:pt x="3308" y="1313"/>
                    <a:pt x="3295" y="1488"/>
                  </a:cubicBezTo>
                  <a:cubicBezTo>
                    <a:pt x="3281" y="1679"/>
                    <a:pt x="3213" y="1866"/>
                    <a:pt x="3119" y="2032"/>
                  </a:cubicBezTo>
                  <a:cubicBezTo>
                    <a:pt x="3098" y="2068"/>
                    <a:pt x="3077" y="2103"/>
                    <a:pt x="3053" y="2138"/>
                  </a:cubicBezTo>
                  <a:lnTo>
                    <a:pt x="3053" y="2138"/>
                  </a:lnTo>
                  <a:cubicBezTo>
                    <a:pt x="2665" y="2025"/>
                    <a:pt x="2259" y="1960"/>
                    <a:pt x="1854" y="1960"/>
                  </a:cubicBezTo>
                  <a:cubicBezTo>
                    <a:pt x="1492" y="1960"/>
                    <a:pt x="1132" y="2012"/>
                    <a:pt x="787" y="2126"/>
                  </a:cubicBezTo>
                  <a:cubicBezTo>
                    <a:pt x="592" y="2190"/>
                    <a:pt x="380" y="2266"/>
                    <a:pt x="220" y="2397"/>
                  </a:cubicBezTo>
                  <a:cubicBezTo>
                    <a:pt x="47" y="2538"/>
                    <a:pt x="1" y="2749"/>
                    <a:pt x="94" y="2953"/>
                  </a:cubicBezTo>
                  <a:cubicBezTo>
                    <a:pt x="259" y="3313"/>
                    <a:pt x="671" y="3494"/>
                    <a:pt x="1047" y="3514"/>
                  </a:cubicBezTo>
                  <a:cubicBezTo>
                    <a:pt x="1070" y="3515"/>
                    <a:pt x="1094" y="3516"/>
                    <a:pt x="1118" y="3516"/>
                  </a:cubicBezTo>
                  <a:cubicBezTo>
                    <a:pt x="1518" y="3516"/>
                    <a:pt x="1896" y="3339"/>
                    <a:pt x="2221" y="3113"/>
                  </a:cubicBezTo>
                  <a:cubicBezTo>
                    <a:pt x="2538" y="2892"/>
                    <a:pt x="2845" y="2630"/>
                    <a:pt x="3080" y="2320"/>
                  </a:cubicBezTo>
                  <a:lnTo>
                    <a:pt x="3080" y="2320"/>
                  </a:lnTo>
                  <a:cubicBezTo>
                    <a:pt x="3294" y="2386"/>
                    <a:pt x="3502" y="2467"/>
                    <a:pt x="3702" y="2561"/>
                  </a:cubicBezTo>
                  <a:cubicBezTo>
                    <a:pt x="4554" y="2961"/>
                    <a:pt x="5289" y="3568"/>
                    <a:pt x="6139" y="3973"/>
                  </a:cubicBezTo>
                  <a:cubicBezTo>
                    <a:pt x="6641" y="4214"/>
                    <a:pt x="7213" y="4394"/>
                    <a:pt x="7776" y="4394"/>
                  </a:cubicBezTo>
                  <a:cubicBezTo>
                    <a:pt x="8091" y="4394"/>
                    <a:pt x="8403" y="4338"/>
                    <a:pt x="8699" y="4205"/>
                  </a:cubicBezTo>
                  <a:cubicBezTo>
                    <a:pt x="9005" y="4068"/>
                    <a:pt x="9291" y="3849"/>
                    <a:pt x="9498" y="3577"/>
                  </a:cubicBezTo>
                  <a:lnTo>
                    <a:pt x="9498" y="3577"/>
                  </a:lnTo>
                  <a:cubicBezTo>
                    <a:pt x="9573" y="3588"/>
                    <a:pt x="9648" y="3594"/>
                    <a:pt x="9723" y="3594"/>
                  </a:cubicBezTo>
                  <a:cubicBezTo>
                    <a:pt x="9888" y="3594"/>
                    <a:pt x="10052" y="3567"/>
                    <a:pt x="10208" y="3513"/>
                  </a:cubicBezTo>
                  <a:cubicBezTo>
                    <a:pt x="10380" y="3453"/>
                    <a:pt x="10539" y="3359"/>
                    <a:pt x="10674" y="3237"/>
                  </a:cubicBezTo>
                  <a:cubicBezTo>
                    <a:pt x="10688" y="3224"/>
                    <a:pt x="10675" y="3200"/>
                    <a:pt x="10659" y="3200"/>
                  </a:cubicBezTo>
                  <a:cubicBezTo>
                    <a:pt x="10655" y="3200"/>
                    <a:pt x="10652" y="3201"/>
                    <a:pt x="10648" y="3204"/>
                  </a:cubicBezTo>
                  <a:cubicBezTo>
                    <a:pt x="10403" y="3392"/>
                    <a:pt x="10093" y="3495"/>
                    <a:pt x="9784" y="3495"/>
                  </a:cubicBezTo>
                  <a:cubicBezTo>
                    <a:pt x="9712" y="3495"/>
                    <a:pt x="9640" y="3489"/>
                    <a:pt x="9569" y="3478"/>
                  </a:cubicBezTo>
                  <a:lnTo>
                    <a:pt x="9569" y="3478"/>
                  </a:lnTo>
                  <a:cubicBezTo>
                    <a:pt x="9764" y="3182"/>
                    <a:pt x="9867" y="2832"/>
                    <a:pt x="9808" y="2465"/>
                  </a:cubicBezTo>
                  <a:cubicBezTo>
                    <a:pt x="9756" y="2133"/>
                    <a:pt x="9521" y="1795"/>
                    <a:pt x="9166" y="1795"/>
                  </a:cubicBezTo>
                  <a:cubicBezTo>
                    <a:pt x="9141" y="1795"/>
                    <a:pt x="9115" y="1796"/>
                    <a:pt x="9090" y="1800"/>
                  </a:cubicBezTo>
                  <a:cubicBezTo>
                    <a:pt x="8734" y="1846"/>
                    <a:pt x="8454" y="2186"/>
                    <a:pt x="8459" y="2543"/>
                  </a:cubicBezTo>
                  <a:cubicBezTo>
                    <a:pt x="8465" y="2937"/>
                    <a:pt x="8754" y="3283"/>
                    <a:pt x="9097" y="3451"/>
                  </a:cubicBezTo>
                  <a:cubicBezTo>
                    <a:pt x="9174" y="3489"/>
                    <a:pt x="9255" y="3519"/>
                    <a:pt x="9337" y="3542"/>
                  </a:cubicBezTo>
                  <a:lnTo>
                    <a:pt x="9337" y="3542"/>
                  </a:lnTo>
                  <a:cubicBezTo>
                    <a:pt x="9102" y="3830"/>
                    <a:pt x="8768" y="4049"/>
                    <a:pt x="8423" y="4155"/>
                  </a:cubicBezTo>
                  <a:cubicBezTo>
                    <a:pt x="8212" y="4221"/>
                    <a:pt x="7996" y="4250"/>
                    <a:pt x="7780" y="4250"/>
                  </a:cubicBezTo>
                  <a:cubicBezTo>
                    <a:pt x="7095" y="4250"/>
                    <a:pt x="6406" y="3959"/>
                    <a:pt x="5824" y="3629"/>
                  </a:cubicBezTo>
                  <a:cubicBezTo>
                    <a:pt x="5010" y="3168"/>
                    <a:pt x="4265" y="2577"/>
                    <a:pt x="3381" y="2247"/>
                  </a:cubicBezTo>
                  <a:cubicBezTo>
                    <a:pt x="3315" y="2222"/>
                    <a:pt x="3248" y="2199"/>
                    <a:pt x="3180" y="2177"/>
                  </a:cubicBezTo>
                  <a:lnTo>
                    <a:pt x="3180" y="2177"/>
                  </a:lnTo>
                  <a:cubicBezTo>
                    <a:pt x="3373" y="1874"/>
                    <a:pt x="3468" y="1524"/>
                    <a:pt x="3406" y="1165"/>
                  </a:cubicBezTo>
                  <a:cubicBezTo>
                    <a:pt x="3345" y="813"/>
                    <a:pt x="3149" y="492"/>
                    <a:pt x="2865" y="275"/>
                  </a:cubicBezTo>
                  <a:cubicBezTo>
                    <a:pt x="2631" y="97"/>
                    <a:pt x="2358" y="1"/>
                    <a:pt x="20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2568800" y="3468600"/>
              <a:ext cx="68925" cy="80050"/>
            </a:xfrm>
            <a:custGeom>
              <a:avLst/>
              <a:gdLst/>
              <a:ahLst/>
              <a:cxnLst/>
              <a:rect l="l" t="t" r="r" b="b"/>
              <a:pathLst>
                <a:path w="2757" h="3202" extrusionOk="0">
                  <a:moveTo>
                    <a:pt x="49" y="0"/>
                  </a:moveTo>
                  <a:cubicBezTo>
                    <a:pt x="24" y="0"/>
                    <a:pt x="0" y="20"/>
                    <a:pt x="7" y="53"/>
                  </a:cubicBezTo>
                  <a:cubicBezTo>
                    <a:pt x="24" y="120"/>
                    <a:pt x="38" y="188"/>
                    <a:pt x="60" y="255"/>
                  </a:cubicBezTo>
                  <a:cubicBezTo>
                    <a:pt x="81" y="320"/>
                    <a:pt x="104" y="388"/>
                    <a:pt x="129" y="453"/>
                  </a:cubicBezTo>
                  <a:cubicBezTo>
                    <a:pt x="180" y="588"/>
                    <a:pt x="237" y="719"/>
                    <a:pt x="300" y="847"/>
                  </a:cubicBezTo>
                  <a:cubicBezTo>
                    <a:pt x="423" y="1097"/>
                    <a:pt x="567" y="1336"/>
                    <a:pt x="728" y="1562"/>
                  </a:cubicBezTo>
                  <a:cubicBezTo>
                    <a:pt x="893" y="1792"/>
                    <a:pt x="1075" y="2011"/>
                    <a:pt x="1276" y="2211"/>
                  </a:cubicBezTo>
                  <a:cubicBezTo>
                    <a:pt x="1473" y="2408"/>
                    <a:pt x="1687" y="2593"/>
                    <a:pt x="1917" y="2753"/>
                  </a:cubicBezTo>
                  <a:cubicBezTo>
                    <a:pt x="2147" y="2915"/>
                    <a:pt x="2387" y="3064"/>
                    <a:pt x="2646" y="3166"/>
                  </a:cubicBezTo>
                  <a:cubicBezTo>
                    <a:pt x="2677" y="3178"/>
                    <a:pt x="2709" y="3190"/>
                    <a:pt x="2740" y="3201"/>
                  </a:cubicBezTo>
                  <a:cubicBezTo>
                    <a:pt x="2741" y="3201"/>
                    <a:pt x="2742" y="3201"/>
                    <a:pt x="2743" y="3201"/>
                  </a:cubicBezTo>
                  <a:cubicBezTo>
                    <a:pt x="2752" y="3201"/>
                    <a:pt x="2756" y="3188"/>
                    <a:pt x="2747" y="3183"/>
                  </a:cubicBezTo>
                  <a:cubicBezTo>
                    <a:pt x="2688" y="3147"/>
                    <a:pt x="2630" y="3109"/>
                    <a:pt x="2570" y="3075"/>
                  </a:cubicBezTo>
                  <a:cubicBezTo>
                    <a:pt x="2511" y="3039"/>
                    <a:pt x="2451" y="3002"/>
                    <a:pt x="2393" y="2965"/>
                  </a:cubicBezTo>
                  <a:cubicBezTo>
                    <a:pt x="2276" y="2891"/>
                    <a:pt x="2162" y="2816"/>
                    <a:pt x="2051" y="2735"/>
                  </a:cubicBezTo>
                  <a:cubicBezTo>
                    <a:pt x="1831" y="2575"/>
                    <a:pt x="1618" y="2396"/>
                    <a:pt x="1423" y="2202"/>
                  </a:cubicBezTo>
                  <a:cubicBezTo>
                    <a:pt x="1325" y="2105"/>
                    <a:pt x="1231" y="2004"/>
                    <a:pt x="1140" y="1899"/>
                  </a:cubicBezTo>
                  <a:cubicBezTo>
                    <a:pt x="1094" y="1847"/>
                    <a:pt x="1050" y="1793"/>
                    <a:pt x="1006" y="1740"/>
                  </a:cubicBezTo>
                  <a:cubicBezTo>
                    <a:pt x="996" y="1727"/>
                    <a:pt x="985" y="1713"/>
                    <a:pt x="975" y="1699"/>
                  </a:cubicBezTo>
                  <a:cubicBezTo>
                    <a:pt x="970" y="1693"/>
                    <a:pt x="965" y="1687"/>
                    <a:pt x="960" y="1683"/>
                  </a:cubicBezTo>
                  <a:cubicBezTo>
                    <a:pt x="958" y="1679"/>
                    <a:pt x="956" y="1677"/>
                    <a:pt x="953" y="1673"/>
                  </a:cubicBezTo>
                  <a:cubicBezTo>
                    <a:pt x="951" y="1670"/>
                    <a:pt x="951" y="1669"/>
                    <a:pt x="950" y="1669"/>
                  </a:cubicBezTo>
                  <a:lnTo>
                    <a:pt x="950" y="1669"/>
                  </a:lnTo>
                  <a:cubicBezTo>
                    <a:pt x="950" y="1669"/>
                    <a:pt x="951" y="1671"/>
                    <a:pt x="951" y="1671"/>
                  </a:cubicBezTo>
                  <a:cubicBezTo>
                    <a:pt x="951" y="1671"/>
                    <a:pt x="951" y="1670"/>
                    <a:pt x="949" y="1667"/>
                  </a:cubicBezTo>
                  <a:cubicBezTo>
                    <a:pt x="928" y="1640"/>
                    <a:pt x="907" y="1611"/>
                    <a:pt x="887" y="1584"/>
                  </a:cubicBezTo>
                  <a:cubicBezTo>
                    <a:pt x="721" y="1360"/>
                    <a:pt x="576" y="1125"/>
                    <a:pt x="449" y="878"/>
                  </a:cubicBezTo>
                  <a:cubicBezTo>
                    <a:pt x="417" y="816"/>
                    <a:pt x="387" y="756"/>
                    <a:pt x="357" y="693"/>
                  </a:cubicBezTo>
                  <a:cubicBezTo>
                    <a:pt x="343" y="662"/>
                    <a:pt x="329" y="630"/>
                    <a:pt x="314" y="599"/>
                  </a:cubicBezTo>
                  <a:cubicBezTo>
                    <a:pt x="307" y="583"/>
                    <a:pt x="301" y="568"/>
                    <a:pt x="294" y="552"/>
                  </a:cubicBezTo>
                  <a:cubicBezTo>
                    <a:pt x="292" y="546"/>
                    <a:pt x="289" y="541"/>
                    <a:pt x="287" y="535"/>
                  </a:cubicBezTo>
                  <a:lnTo>
                    <a:pt x="287" y="535"/>
                  </a:lnTo>
                  <a:cubicBezTo>
                    <a:pt x="287" y="535"/>
                    <a:pt x="287" y="535"/>
                    <a:pt x="287" y="535"/>
                  </a:cubicBezTo>
                  <a:cubicBezTo>
                    <a:pt x="287" y="535"/>
                    <a:pt x="287" y="534"/>
                    <a:pt x="286" y="531"/>
                  </a:cubicBezTo>
                  <a:lnTo>
                    <a:pt x="286" y="531"/>
                  </a:lnTo>
                  <a:cubicBezTo>
                    <a:pt x="286" y="532"/>
                    <a:pt x="287" y="533"/>
                    <a:pt x="287" y="535"/>
                  </a:cubicBezTo>
                  <a:lnTo>
                    <a:pt x="287" y="535"/>
                  </a:lnTo>
                  <a:cubicBezTo>
                    <a:pt x="287" y="534"/>
                    <a:pt x="285" y="530"/>
                    <a:pt x="285" y="530"/>
                  </a:cubicBezTo>
                  <a:cubicBezTo>
                    <a:pt x="282" y="525"/>
                    <a:pt x="281" y="519"/>
                    <a:pt x="279" y="514"/>
                  </a:cubicBezTo>
                  <a:lnTo>
                    <a:pt x="263" y="480"/>
                  </a:lnTo>
                  <a:cubicBezTo>
                    <a:pt x="262" y="476"/>
                    <a:pt x="261" y="473"/>
                    <a:pt x="260" y="470"/>
                  </a:cubicBezTo>
                  <a:lnTo>
                    <a:pt x="260" y="470"/>
                  </a:lnTo>
                  <a:cubicBezTo>
                    <a:pt x="261" y="471"/>
                    <a:pt x="261" y="473"/>
                    <a:pt x="261" y="473"/>
                  </a:cubicBezTo>
                  <a:cubicBezTo>
                    <a:pt x="261" y="473"/>
                    <a:pt x="261" y="472"/>
                    <a:pt x="260" y="469"/>
                  </a:cubicBezTo>
                  <a:lnTo>
                    <a:pt x="260" y="469"/>
                  </a:lnTo>
                  <a:cubicBezTo>
                    <a:pt x="260" y="469"/>
                    <a:pt x="260" y="469"/>
                    <a:pt x="260" y="470"/>
                  </a:cubicBezTo>
                  <a:lnTo>
                    <a:pt x="260" y="470"/>
                  </a:lnTo>
                  <a:cubicBezTo>
                    <a:pt x="259" y="468"/>
                    <a:pt x="259" y="467"/>
                    <a:pt x="258" y="467"/>
                  </a:cubicBezTo>
                  <a:cubicBezTo>
                    <a:pt x="251" y="450"/>
                    <a:pt x="244" y="432"/>
                    <a:pt x="237" y="415"/>
                  </a:cubicBezTo>
                  <a:cubicBezTo>
                    <a:pt x="224" y="383"/>
                    <a:pt x="212" y="352"/>
                    <a:pt x="200" y="320"/>
                  </a:cubicBezTo>
                  <a:cubicBezTo>
                    <a:pt x="175" y="255"/>
                    <a:pt x="150" y="189"/>
                    <a:pt x="125" y="125"/>
                  </a:cubicBezTo>
                  <a:cubicBezTo>
                    <a:pt x="112" y="93"/>
                    <a:pt x="100" y="62"/>
                    <a:pt x="90" y="30"/>
                  </a:cubicBezTo>
                  <a:cubicBezTo>
                    <a:pt x="82" y="9"/>
                    <a:pt x="65" y="0"/>
                    <a:pt x="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2567600" y="3466325"/>
              <a:ext cx="31200" cy="52500"/>
            </a:xfrm>
            <a:custGeom>
              <a:avLst/>
              <a:gdLst/>
              <a:ahLst/>
              <a:cxnLst/>
              <a:rect l="l" t="t" r="r" b="b"/>
              <a:pathLst>
                <a:path w="1248" h="2100" extrusionOk="0">
                  <a:moveTo>
                    <a:pt x="105" y="147"/>
                  </a:moveTo>
                  <a:cubicBezTo>
                    <a:pt x="202" y="216"/>
                    <a:pt x="291" y="291"/>
                    <a:pt x="379" y="377"/>
                  </a:cubicBezTo>
                  <a:cubicBezTo>
                    <a:pt x="490" y="485"/>
                    <a:pt x="587" y="598"/>
                    <a:pt x="672" y="721"/>
                  </a:cubicBezTo>
                  <a:cubicBezTo>
                    <a:pt x="848" y="970"/>
                    <a:pt x="976" y="1244"/>
                    <a:pt x="1051" y="1539"/>
                  </a:cubicBezTo>
                  <a:cubicBezTo>
                    <a:pt x="1094" y="1705"/>
                    <a:pt x="1117" y="1870"/>
                    <a:pt x="1121" y="2040"/>
                  </a:cubicBezTo>
                  <a:lnTo>
                    <a:pt x="1121" y="2040"/>
                  </a:lnTo>
                  <a:cubicBezTo>
                    <a:pt x="1014" y="2015"/>
                    <a:pt x="909" y="1974"/>
                    <a:pt x="813" y="1919"/>
                  </a:cubicBezTo>
                  <a:cubicBezTo>
                    <a:pt x="687" y="1847"/>
                    <a:pt x="573" y="1744"/>
                    <a:pt x="478" y="1626"/>
                  </a:cubicBezTo>
                  <a:cubicBezTo>
                    <a:pt x="433" y="1570"/>
                    <a:pt x="389" y="1505"/>
                    <a:pt x="352" y="1438"/>
                  </a:cubicBezTo>
                  <a:cubicBezTo>
                    <a:pt x="312" y="1369"/>
                    <a:pt x="280" y="1295"/>
                    <a:pt x="253" y="1220"/>
                  </a:cubicBezTo>
                  <a:cubicBezTo>
                    <a:pt x="191" y="1048"/>
                    <a:pt x="154" y="866"/>
                    <a:pt x="134" y="684"/>
                  </a:cubicBezTo>
                  <a:cubicBezTo>
                    <a:pt x="115" y="505"/>
                    <a:pt x="108" y="327"/>
                    <a:pt x="105" y="147"/>
                  </a:cubicBezTo>
                  <a:close/>
                  <a:moveTo>
                    <a:pt x="53" y="0"/>
                  </a:moveTo>
                  <a:cubicBezTo>
                    <a:pt x="26" y="0"/>
                    <a:pt x="1" y="23"/>
                    <a:pt x="2" y="51"/>
                  </a:cubicBezTo>
                  <a:cubicBezTo>
                    <a:pt x="10" y="436"/>
                    <a:pt x="19" y="830"/>
                    <a:pt x="141" y="1199"/>
                  </a:cubicBezTo>
                  <a:cubicBezTo>
                    <a:pt x="245" y="1511"/>
                    <a:pt x="437" y="1796"/>
                    <a:pt x="721" y="1970"/>
                  </a:cubicBezTo>
                  <a:cubicBezTo>
                    <a:pt x="795" y="2016"/>
                    <a:pt x="876" y="2052"/>
                    <a:pt x="961" y="2076"/>
                  </a:cubicBezTo>
                  <a:cubicBezTo>
                    <a:pt x="1019" y="2092"/>
                    <a:pt x="1078" y="2099"/>
                    <a:pt x="1138" y="2099"/>
                  </a:cubicBezTo>
                  <a:cubicBezTo>
                    <a:pt x="1165" y="2099"/>
                    <a:pt x="1193" y="2098"/>
                    <a:pt x="1220" y="2095"/>
                  </a:cubicBezTo>
                  <a:cubicBezTo>
                    <a:pt x="1238" y="2092"/>
                    <a:pt x="1248" y="2063"/>
                    <a:pt x="1225" y="2059"/>
                  </a:cubicBezTo>
                  <a:cubicBezTo>
                    <a:pt x="1220" y="2058"/>
                    <a:pt x="1215" y="2058"/>
                    <a:pt x="1210" y="2057"/>
                  </a:cubicBezTo>
                  <a:lnTo>
                    <a:pt x="1210" y="2057"/>
                  </a:lnTo>
                  <a:cubicBezTo>
                    <a:pt x="1211" y="2053"/>
                    <a:pt x="1212" y="2048"/>
                    <a:pt x="1212" y="2042"/>
                  </a:cubicBezTo>
                  <a:cubicBezTo>
                    <a:pt x="1206" y="1725"/>
                    <a:pt x="1136" y="1412"/>
                    <a:pt x="1012" y="1119"/>
                  </a:cubicBezTo>
                  <a:cubicBezTo>
                    <a:pt x="889" y="831"/>
                    <a:pt x="712" y="567"/>
                    <a:pt x="492" y="345"/>
                  </a:cubicBezTo>
                  <a:cubicBezTo>
                    <a:pt x="367" y="217"/>
                    <a:pt x="228" y="104"/>
                    <a:pt x="78" y="8"/>
                  </a:cubicBezTo>
                  <a:cubicBezTo>
                    <a:pt x="70" y="3"/>
                    <a:pt x="61" y="0"/>
                    <a:pt x="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2548575" y="3492025"/>
              <a:ext cx="49925" cy="28400"/>
            </a:xfrm>
            <a:custGeom>
              <a:avLst/>
              <a:gdLst/>
              <a:ahLst/>
              <a:cxnLst/>
              <a:rect l="l" t="t" r="r" b="b"/>
              <a:pathLst>
                <a:path w="1997" h="1136" extrusionOk="0">
                  <a:moveTo>
                    <a:pt x="222" y="0"/>
                  </a:moveTo>
                  <a:cubicBezTo>
                    <a:pt x="159" y="0"/>
                    <a:pt x="97" y="5"/>
                    <a:pt x="36" y="14"/>
                  </a:cubicBezTo>
                  <a:cubicBezTo>
                    <a:pt x="5" y="19"/>
                    <a:pt x="0" y="55"/>
                    <a:pt x="10" y="78"/>
                  </a:cubicBezTo>
                  <a:cubicBezTo>
                    <a:pt x="135" y="367"/>
                    <a:pt x="345" y="613"/>
                    <a:pt x="601" y="796"/>
                  </a:cubicBezTo>
                  <a:cubicBezTo>
                    <a:pt x="857" y="978"/>
                    <a:pt x="1160" y="1093"/>
                    <a:pt x="1472" y="1126"/>
                  </a:cubicBezTo>
                  <a:cubicBezTo>
                    <a:pt x="1526" y="1132"/>
                    <a:pt x="1581" y="1135"/>
                    <a:pt x="1636" y="1135"/>
                  </a:cubicBezTo>
                  <a:cubicBezTo>
                    <a:pt x="1668" y="1135"/>
                    <a:pt x="1700" y="1134"/>
                    <a:pt x="1731" y="1132"/>
                  </a:cubicBezTo>
                  <a:cubicBezTo>
                    <a:pt x="1775" y="1130"/>
                    <a:pt x="1819" y="1124"/>
                    <a:pt x="1863" y="1117"/>
                  </a:cubicBezTo>
                  <a:cubicBezTo>
                    <a:pt x="1885" y="1113"/>
                    <a:pt x="1907" y="1110"/>
                    <a:pt x="1928" y="1104"/>
                  </a:cubicBezTo>
                  <a:cubicBezTo>
                    <a:pt x="1949" y="1097"/>
                    <a:pt x="1968" y="1087"/>
                    <a:pt x="1987" y="1075"/>
                  </a:cubicBezTo>
                  <a:cubicBezTo>
                    <a:pt x="1997" y="1069"/>
                    <a:pt x="1997" y="1052"/>
                    <a:pt x="1985" y="1051"/>
                  </a:cubicBezTo>
                  <a:lnTo>
                    <a:pt x="1985" y="1050"/>
                  </a:lnTo>
                  <a:cubicBezTo>
                    <a:pt x="1966" y="1048"/>
                    <a:pt x="1949" y="1045"/>
                    <a:pt x="1930" y="1045"/>
                  </a:cubicBezTo>
                  <a:cubicBezTo>
                    <a:pt x="1911" y="1045"/>
                    <a:pt x="1892" y="1048"/>
                    <a:pt x="1873" y="1049"/>
                  </a:cubicBezTo>
                  <a:cubicBezTo>
                    <a:pt x="1835" y="1052"/>
                    <a:pt x="1797" y="1054"/>
                    <a:pt x="1759" y="1056"/>
                  </a:cubicBezTo>
                  <a:cubicBezTo>
                    <a:pt x="1739" y="1057"/>
                    <a:pt x="1720" y="1057"/>
                    <a:pt x="1700" y="1057"/>
                  </a:cubicBezTo>
                  <a:cubicBezTo>
                    <a:pt x="1644" y="1057"/>
                    <a:pt x="1587" y="1055"/>
                    <a:pt x="1531" y="1050"/>
                  </a:cubicBezTo>
                  <a:cubicBezTo>
                    <a:pt x="1384" y="1038"/>
                    <a:pt x="1236" y="1005"/>
                    <a:pt x="1096" y="955"/>
                  </a:cubicBezTo>
                  <a:cubicBezTo>
                    <a:pt x="814" y="856"/>
                    <a:pt x="555" y="684"/>
                    <a:pt x="355" y="459"/>
                  </a:cubicBezTo>
                  <a:cubicBezTo>
                    <a:pt x="257" y="349"/>
                    <a:pt x="174" y="225"/>
                    <a:pt x="111" y="92"/>
                  </a:cubicBezTo>
                  <a:lnTo>
                    <a:pt x="111" y="92"/>
                  </a:lnTo>
                  <a:cubicBezTo>
                    <a:pt x="148" y="88"/>
                    <a:pt x="186" y="86"/>
                    <a:pt x="223" y="86"/>
                  </a:cubicBezTo>
                  <a:cubicBezTo>
                    <a:pt x="410" y="86"/>
                    <a:pt x="597" y="131"/>
                    <a:pt x="763" y="215"/>
                  </a:cubicBezTo>
                  <a:cubicBezTo>
                    <a:pt x="825" y="246"/>
                    <a:pt x="884" y="283"/>
                    <a:pt x="941" y="324"/>
                  </a:cubicBezTo>
                  <a:cubicBezTo>
                    <a:pt x="947" y="329"/>
                    <a:pt x="954" y="331"/>
                    <a:pt x="961" y="331"/>
                  </a:cubicBezTo>
                  <a:cubicBezTo>
                    <a:pt x="976" y="331"/>
                    <a:pt x="991" y="322"/>
                    <a:pt x="997" y="310"/>
                  </a:cubicBezTo>
                  <a:cubicBezTo>
                    <a:pt x="1010" y="289"/>
                    <a:pt x="1001" y="267"/>
                    <a:pt x="983" y="253"/>
                  </a:cubicBezTo>
                  <a:cubicBezTo>
                    <a:pt x="775" y="97"/>
                    <a:pt x="519" y="9"/>
                    <a:pt x="260" y="1"/>
                  </a:cubicBezTo>
                  <a:cubicBezTo>
                    <a:pt x="247" y="0"/>
                    <a:pt x="234" y="0"/>
                    <a:pt x="2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2550250" y="3494550"/>
              <a:ext cx="27725" cy="12675"/>
            </a:xfrm>
            <a:custGeom>
              <a:avLst/>
              <a:gdLst/>
              <a:ahLst/>
              <a:cxnLst/>
              <a:rect l="l" t="t" r="r" b="b"/>
              <a:pathLst>
                <a:path w="1109" h="507" extrusionOk="0">
                  <a:moveTo>
                    <a:pt x="39" y="0"/>
                  </a:moveTo>
                  <a:cubicBezTo>
                    <a:pt x="15" y="0"/>
                    <a:pt x="0" y="33"/>
                    <a:pt x="25" y="48"/>
                  </a:cubicBezTo>
                  <a:lnTo>
                    <a:pt x="25" y="47"/>
                  </a:lnTo>
                  <a:cubicBezTo>
                    <a:pt x="277" y="197"/>
                    <a:pt x="548" y="317"/>
                    <a:pt x="822" y="422"/>
                  </a:cubicBezTo>
                  <a:cubicBezTo>
                    <a:pt x="899" y="452"/>
                    <a:pt x="978" y="480"/>
                    <a:pt x="1059" y="505"/>
                  </a:cubicBezTo>
                  <a:cubicBezTo>
                    <a:pt x="1062" y="506"/>
                    <a:pt x="1066" y="507"/>
                    <a:pt x="1069" y="507"/>
                  </a:cubicBezTo>
                  <a:cubicBezTo>
                    <a:pt x="1099" y="507"/>
                    <a:pt x="1109" y="458"/>
                    <a:pt x="1075" y="445"/>
                  </a:cubicBezTo>
                  <a:cubicBezTo>
                    <a:pt x="939" y="395"/>
                    <a:pt x="802" y="346"/>
                    <a:pt x="667" y="290"/>
                  </a:cubicBezTo>
                  <a:cubicBezTo>
                    <a:pt x="534" y="235"/>
                    <a:pt x="402" y="177"/>
                    <a:pt x="274" y="114"/>
                  </a:cubicBezTo>
                  <a:cubicBezTo>
                    <a:pt x="199" y="77"/>
                    <a:pt x="125" y="40"/>
                    <a:pt x="51" y="3"/>
                  </a:cubicBezTo>
                  <a:cubicBezTo>
                    <a:pt x="47" y="1"/>
                    <a:pt x="43" y="0"/>
                    <a:pt x="3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2589100" y="3463450"/>
              <a:ext cx="15325" cy="55175"/>
            </a:xfrm>
            <a:custGeom>
              <a:avLst/>
              <a:gdLst/>
              <a:ahLst/>
              <a:cxnLst/>
              <a:rect l="l" t="t" r="r" b="b"/>
              <a:pathLst>
                <a:path w="613" h="2207" extrusionOk="0">
                  <a:moveTo>
                    <a:pt x="230" y="0"/>
                  </a:moveTo>
                  <a:cubicBezTo>
                    <a:pt x="211" y="0"/>
                    <a:pt x="192" y="13"/>
                    <a:pt x="184" y="32"/>
                  </a:cubicBezTo>
                  <a:cubicBezTo>
                    <a:pt x="84" y="285"/>
                    <a:pt x="26" y="552"/>
                    <a:pt x="8" y="822"/>
                  </a:cubicBezTo>
                  <a:cubicBezTo>
                    <a:pt x="3" y="899"/>
                    <a:pt x="1" y="974"/>
                    <a:pt x="6" y="1050"/>
                  </a:cubicBezTo>
                  <a:cubicBezTo>
                    <a:pt x="7" y="1077"/>
                    <a:pt x="28" y="1090"/>
                    <a:pt x="48" y="1090"/>
                  </a:cubicBezTo>
                  <a:cubicBezTo>
                    <a:pt x="68" y="1090"/>
                    <a:pt x="88" y="1077"/>
                    <a:pt x="89" y="1050"/>
                  </a:cubicBezTo>
                  <a:cubicBezTo>
                    <a:pt x="89" y="919"/>
                    <a:pt x="94" y="787"/>
                    <a:pt x="112" y="656"/>
                  </a:cubicBezTo>
                  <a:cubicBezTo>
                    <a:pt x="129" y="526"/>
                    <a:pt x="158" y="397"/>
                    <a:pt x="195" y="272"/>
                  </a:cubicBezTo>
                  <a:cubicBezTo>
                    <a:pt x="207" y="230"/>
                    <a:pt x="221" y="189"/>
                    <a:pt x="235" y="148"/>
                  </a:cubicBezTo>
                  <a:lnTo>
                    <a:pt x="235" y="148"/>
                  </a:lnTo>
                  <a:cubicBezTo>
                    <a:pt x="355" y="370"/>
                    <a:pt x="437" y="612"/>
                    <a:pt x="482" y="861"/>
                  </a:cubicBezTo>
                  <a:cubicBezTo>
                    <a:pt x="532" y="1135"/>
                    <a:pt x="533" y="1421"/>
                    <a:pt x="484" y="1696"/>
                  </a:cubicBezTo>
                  <a:cubicBezTo>
                    <a:pt x="457" y="1854"/>
                    <a:pt x="414" y="2010"/>
                    <a:pt x="360" y="2162"/>
                  </a:cubicBezTo>
                  <a:cubicBezTo>
                    <a:pt x="352" y="2187"/>
                    <a:pt x="375" y="2207"/>
                    <a:pt x="397" y="2207"/>
                  </a:cubicBezTo>
                  <a:cubicBezTo>
                    <a:pt x="408" y="2207"/>
                    <a:pt x="419" y="2202"/>
                    <a:pt x="424" y="2190"/>
                  </a:cubicBezTo>
                  <a:cubicBezTo>
                    <a:pt x="545" y="1921"/>
                    <a:pt x="599" y="1627"/>
                    <a:pt x="607" y="1333"/>
                  </a:cubicBezTo>
                  <a:cubicBezTo>
                    <a:pt x="612" y="1040"/>
                    <a:pt x="567" y="746"/>
                    <a:pt x="473" y="470"/>
                  </a:cubicBezTo>
                  <a:cubicBezTo>
                    <a:pt x="420" y="314"/>
                    <a:pt x="351" y="163"/>
                    <a:pt x="266" y="22"/>
                  </a:cubicBezTo>
                  <a:cubicBezTo>
                    <a:pt x="257" y="7"/>
                    <a:pt x="244" y="0"/>
                    <a:pt x="2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2594750" y="3466975"/>
              <a:ext cx="3525" cy="34125"/>
            </a:xfrm>
            <a:custGeom>
              <a:avLst/>
              <a:gdLst/>
              <a:ahLst/>
              <a:cxnLst/>
              <a:rect l="l" t="t" r="r" b="b"/>
              <a:pathLst>
                <a:path w="141" h="1365" extrusionOk="0">
                  <a:moveTo>
                    <a:pt x="15" y="1"/>
                  </a:moveTo>
                  <a:cubicBezTo>
                    <a:pt x="8" y="1"/>
                    <a:pt x="1" y="5"/>
                    <a:pt x="2" y="14"/>
                  </a:cubicBezTo>
                  <a:cubicBezTo>
                    <a:pt x="13" y="101"/>
                    <a:pt x="22" y="188"/>
                    <a:pt x="32" y="275"/>
                  </a:cubicBezTo>
                  <a:cubicBezTo>
                    <a:pt x="41" y="361"/>
                    <a:pt x="51" y="449"/>
                    <a:pt x="57" y="538"/>
                  </a:cubicBezTo>
                  <a:cubicBezTo>
                    <a:pt x="69" y="711"/>
                    <a:pt x="69" y="886"/>
                    <a:pt x="58" y="1060"/>
                  </a:cubicBezTo>
                  <a:cubicBezTo>
                    <a:pt x="55" y="1110"/>
                    <a:pt x="51" y="1160"/>
                    <a:pt x="46" y="1210"/>
                  </a:cubicBezTo>
                  <a:cubicBezTo>
                    <a:pt x="44" y="1234"/>
                    <a:pt x="40" y="1257"/>
                    <a:pt x="38" y="1281"/>
                  </a:cubicBezTo>
                  <a:cubicBezTo>
                    <a:pt x="34" y="1309"/>
                    <a:pt x="28" y="1335"/>
                    <a:pt x="50" y="1357"/>
                  </a:cubicBezTo>
                  <a:cubicBezTo>
                    <a:pt x="55" y="1362"/>
                    <a:pt x="61" y="1365"/>
                    <a:pt x="68" y="1365"/>
                  </a:cubicBezTo>
                  <a:cubicBezTo>
                    <a:pt x="73" y="1365"/>
                    <a:pt x="78" y="1363"/>
                    <a:pt x="82" y="1361"/>
                  </a:cubicBezTo>
                  <a:cubicBezTo>
                    <a:pt x="103" y="1348"/>
                    <a:pt x="107" y="1329"/>
                    <a:pt x="110" y="1306"/>
                  </a:cubicBezTo>
                  <a:cubicBezTo>
                    <a:pt x="114" y="1282"/>
                    <a:pt x="116" y="1256"/>
                    <a:pt x="119" y="1231"/>
                  </a:cubicBezTo>
                  <a:cubicBezTo>
                    <a:pt x="124" y="1188"/>
                    <a:pt x="128" y="1144"/>
                    <a:pt x="131" y="1100"/>
                  </a:cubicBezTo>
                  <a:cubicBezTo>
                    <a:pt x="138" y="1012"/>
                    <a:pt x="140" y="923"/>
                    <a:pt x="140" y="835"/>
                  </a:cubicBezTo>
                  <a:cubicBezTo>
                    <a:pt x="139" y="658"/>
                    <a:pt x="128" y="477"/>
                    <a:pt x="100" y="302"/>
                  </a:cubicBezTo>
                  <a:cubicBezTo>
                    <a:pt x="83" y="202"/>
                    <a:pt x="59" y="107"/>
                    <a:pt x="30" y="10"/>
                  </a:cubicBezTo>
                  <a:cubicBezTo>
                    <a:pt x="28" y="4"/>
                    <a:pt x="21" y="1"/>
                    <a:pt x="1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9"/>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9"/>
          <p:cNvGrpSpPr/>
          <p:nvPr/>
        </p:nvGrpSpPr>
        <p:grpSpPr>
          <a:xfrm>
            <a:off x="4280475" y="4412045"/>
            <a:ext cx="590700" cy="730200"/>
            <a:chOff x="4280475" y="4412045"/>
            <a:chExt cx="590700" cy="730200"/>
          </a:xfrm>
        </p:grpSpPr>
        <p:grpSp>
          <p:nvGrpSpPr>
            <p:cNvPr id="616" name="Google Shape;616;p9"/>
            <p:cNvGrpSpPr/>
            <p:nvPr/>
          </p:nvGrpSpPr>
          <p:grpSpPr>
            <a:xfrm>
              <a:off x="4280475" y="4412045"/>
              <a:ext cx="590700" cy="730200"/>
              <a:chOff x="4280475" y="4412045"/>
              <a:chExt cx="590700" cy="730200"/>
            </a:xfrm>
          </p:grpSpPr>
          <p:sp>
            <p:nvSpPr>
              <p:cNvPr id="617" name="Google Shape;617;p9"/>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9"/>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619" name="Google Shape;619;p9"/>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9"/>
          <p:cNvGrpSpPr/>
          <p:nvPr/>
        </p:nvGrpSpPr>
        <p:grpSpPr>
          <a:xfrm>
            <a:off x="0" y="0"/>
            <a:ext cx="9144001" cy="5143501"/>
            <a:chOff x="0" y="0"/>
            <a:chExt cx="9144001" cy="5143501"/>
          </a:xfrm>
        </p:grpSpPr>
        <p:pic>
          <p:nvPicPr>
            <p:cNvPr id="621" name="Google Shape;621;p9"/>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622" name="Google Shape;622;p9"/>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623" name="Google Shape;623;p9"/>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624" name="Google Shape;624;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5" name="Google Shape;625;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6"/>
        <p:cNvGrpSpPr/>
        <p:nvPr/>
      </p:nvGrpSpPr>
      <p:grpSpPr>
        <a:xfrm>
          <a:off x="0" y="0"/>
          <a:ext cx="0" cy="0"/>
          <a:chOff x="0" y="0"/>
          <a:chExt cx="0" cy="0"/>
        </a:xfrm>
      </p:grpSpPr>
      <p:sp>
        <p:nvSpPr>
          <p:cNvPr id="627" name="Google Shape;627;p10"/>
          <p:cNvSpPr>
            <a:spLocks noGrp="1"/>
          </p:cNvSpPr>
          <p:nvPr>
            <p:ph type="pic" idx="2"/>
          </p:nvPr>
        </p:nvSpPr>
        <p:spPr>
          <a:xfrm>
            <a:off x="7275" y="-2425"/>
            <a:ext cx="9144000" cy="5143500"/>
          </a:xfrm>
          <a:prstGeom prst="rect">
            <a:avLst/>
          </a:prstGeom>
          <a:noFill/>
          <a:ln>
            <a:noFill/>
          </a:ln>
        </p:spPr>
      </p:sp>
      <p:sp>
        <p:nvSpPr>
          <p:cNvPr id="628" name="Google Shape;628;p10"/>
          <p:cNvSpPr txBox="1">
            <a:spLocks noGrp="1"/>
          </p:cNvSpPr>
          <p:nvPr>
            <p:ph type="body" idx="1"/>
          </p:nvPr>
        </p:nvSpPr>
        <p:spPr>
          <a:xfrm>
            <a:off x="713225" y="3288100"/>
            <a:ext cx="4577700" cy="1230300"/>
          </a:xfrm>
          <a:prstGeom prst="rect">
            <a:avLst/>
          </a:prstGeom>
          <a:solidFill>
            <a:schemeClr val="lt1"/>
          </a:solidFill>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3500"/>
              <a:buFont typeface="Fascinate Inline"/>
              <a:buNone/>
              <a:defRPr sz="3500">
                <a:latin typeface="Fascinate Inline"/>
                <a:ea typeface="Fascinate Inline"/>
                <a:cs typeface="Fascinate Inline"/>
                <a:sym typeface="Fascinate Inli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9"/>
        <p:cNvGrpSpPr/>
        <p:nvPr/>
      </p:nvGrpSpPr>
      <p:grpSpPr>
        <a:xfrm>
          <a:off x="0" y="0"/>
          <a:ext cx="0" cy="0"/>
          <a:chOff x="0" y="0"/>
          <a:chExt cx="0" cy="0"/>
        </a:xfrm>
      </p:grpSpPr>
      <p:grpSp>
        <p:nvGrpSpPr>
          <p:cNvPr id="630" name="Google Shape;630;p11"/>
          <p:cNvGrpSpPr/>
          <p:nvPr/>
        </p:nvGrpSpPr>
        <p:grpSpPr>
          <a:xfrm>
            <a:off x="3298119" y="492845"/>
            <a:ext cx="1499752" cy="414777"/>
            <a:chOff x="3621550" y="1518125"/>
            <a:chExt cx="670400" cy="185425"/>
          </a:xfrm>
        </p:grpSpPr>
        <p:sp>
          <p:nvSpPr>
            <p:cNvPr id="631" name="Google Shape;631;p11"/>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1"/>
          <p:cNvGrpSpPr/>
          <p:nvPr/>
        </p:nvGrpSpPr>
        <p:grpSpPr>
          <a:xfrm flipH="1">
            <a:off x="4343778" y="492845"/>
            <a:ext cx="1499752" cy="414777"/>
            <a:chOff x="3621550" y="1518125"/>
            <a:chExt cx="670400" cy="185425"/>
          </a:xfrm>
        </p:grpSpPr>
        <p:sp>
          <p:nvSpPr>
            <p:cNvPr id="639" name="Google Shape;639;p11"/>
            <p:cNvSpPr/>
            <p:nvPr/>
          </p:nvSpPr>
          <p:spPr>
            <a:xfrm>
              <a:off x="3694775" y="1518125"/>
              <a:ext cx="597175" cy="185425"/>
            </a:xfrm>
            <a:custGeom>
              <a:avLst/>
              <a:gdLst/>
              <a:ahLst/>
              <a:cxnLst/>
              <a:rect l="l" t="t" r="r" b="b"/>
              <a:pathLst>
                <a:path w="23887" h="7417" extrusionOk="0">
                  <a:moveTo>
                    <a:pt x="6679" y="1"/>
                  </a:moveTo>
                  <a:cubicBezTo>
                    <a:pt x="5606" y="1"/>
                    <a:pt x="4541" y="217"/>
                    <a:pt x="3557" y="712"/>
                  </a:cubicBezTo>
                  <a:cubicBezTo>
                    <a:pt x="1727" y="1632"/>
                    <a:pt x="206" y="3445"/>
                    <a:pt x="23" y="5534"/>
                  </a:cubicBezTo>
                  <a:cubicBezTo>
                    <a:pt x="0" y="5796"/>
                    <a:pt x="16" y="6045"/>
                    <a:pt x="31" y="6306"/>
                  </a:cubicBezTo>
                  <a:cubicBezTo>
                    <a:pt x="34" y="6355"/>
                    <a:pt x="74" y="6379"/>
                    <a:pt x="112" y="6379"/>
                  </a:cubicBezTo>
                  <a:cubicBezTo>
                    <a:pt x="150" y="6379"/>
                    <a:pt x="187" y="6355"/>
                    <a:pt x="184" y="6306"/>
                  </a:cubicBezTo>
                  <a:cubicBezTo>
                    <a:pt x="168" y="6042"/>
                    <a:pt x="192" y="5765"/>
                    <a:pt x="222" y="5503"/>
                  </a:cubicBezTo>
                  <a:cubicBezTo>
                    <a:pt x="253" y="5241"/>
                    <a:pt x="309" y="4976"/>
                    <a:pt x="380" y="4720"/>
                  </a:cubicBezTo>
                  <a:cubicBezTo>
                    <a:pt x="522" y="4218"/>
                    <a:pt x="742" y="3740"/>
                    <a:pt x="1020" y="3298"/>
                  </a:cubicBezTo>
                  <a:cubicBezTo>
                    <a:pt x="1596" y="2383"/>
                    <a:pt x="2413" y="1638"/>
                    <a:pt x="3353" y="1110"/>
                  </a:cubicBezTo>
                  <a:cubicBezTo>
                    <a:pt x="4388" y="529"/>
                    <a:pt x="5531" y="275"/>
                    <a:pt x="6683" y="275"/>
                  </a:cubicBezTo>
                  <a:cubicBezTo>
                    <a:pt x="7879" y="275"/>
                    <a:pt x="9086" y="549"/>
                    <a:pt x="10193" y="1017"/>
                  </a:cubicBezTo>
                  <a:cubicBezTo>
                    <a:pt x="11358" y="1510"/>
                    <a:pt x="12435" y="2208"/>
                    <a:pt x="13384" y="3044"/>
                  </a:cubicBezTo>
                  <a:cubicBezTo>
                    <a:pt x="14422" y="3955"/>
                    <a:pt x="15343" y="4995"/>
                    <a:pt x="16429" y="5853"/>
                  </a:cubicBezTo>
                  <a:cubicBezTo>
                    <a:pt x="17411" y="6627"/>
                    <a:pt x="18550" y="7270"/>
                    <a:pt x="19815" y="7396"/>
                  </a:cubicBezTo>
                  <a:cubicBezTo>
                    <a:pt x="19957" y="7410"/>
                    <a:pt x="20100" y="7417"/>
                    <a:pt x="20243" y="7417"/>
                  </a:cubicBezTo>
                  <a:cubicBezTo>
                    <a:pt x="21204" y="7417"/>
                    <a:pt x="22187" y="7098"/>
                    <a:pt x="22875" y="6417"/>
                  </a:cubicBezTo>
                  <a:cubicBezTo>
                    <a:pt x="23606" y="5696"/>
                    <a:pt x="23887" y="4580"/>
                    <a:pt x="23568" y="3600"/>
                  </a:cubicBezTo>
                  <a:cubicBezTo>
                    <a:pt x="23418" y="3136"/>
                    <a:pt x="23130" y="2715"/>
                    <a:pt x="22722" y="2442"/>
                  </a:cubicBezTo>
                  <a:cubicBezTo>
                    <a:pt x="22453" y="2262"/>
                    <a:pt x="22118" y="2153"/>
                    <a:pt x="21788" y="2153"/>
                  </a:cubicBezTo>
                  <a:cubicBezTo>
                    <a:pt x="21616" y="2153"/>
                    <a:pt x="21446" y="2182"/>
                    <a:pt x="21287" y="2246"/>
                  </a:cubicBezTo>
                  <a:cubicBezTo>
                    <a:pt x="21072" y="2333"/>
                    <a:pt x="20906" y="2472"/>
                    <a:pt x="20791" y="2675"/>
                  </a:cubicBezTo>
                  <a:cubicBezTo>
                    <a:pt x="20762" y="2725"/>
                    <a:pt x="20807" y="2782"/>
                    <a:pt x="20854" y="2782"/>
                  </a:cubicBezTo>
                  <a:cubicBezTo>
                    <a:pt x="20870" y="2782"/>
                    <a:pt x="20887" y="2775"/>
                    <a:pt x="20900" y="2759"/>
                  </a:cubicBezTo>
                  <a:lnTo>
                    <a:pt x="20901" y="2760"/>
                  </a:lnTo>
                  <a:cubicBezTo>
                    <a:pt x="21110" y="2524"/>
                    <a:pt x="21407" y="2427"/>
                    <a:pt x="21709" y="2427"/>
                  </a:cubicBezTo>
                  <a:cubicBezTo>
                    <a:pt x="21878" y="2427"/>
                    <a:pt x="22049" y="2457"/>
                    <a:pt x="22207" y="2511"/>
                  </a:cubicBezTo>
                  <a:cubicBezTo>
                    <a:pt x="22647" y="2659"/>
                    <a:pt x="22986" y="3028"/>
                    <a:pt x="23175" y="3449"/>
                  </a:cubicBezTo>
                  <a:cubicBezTo>
                    <a:pt x="23563" y="4317"/>
                    <a:pt x="23350" y="5418"/>
                    <a:pt x="22702" y="6101"/>
                  </a:cubicBezTo>
                  <a:cubicBezTo>
                    <a:pt x="22055" y="6780"/>
                    <a:pt x="21110" y="7084"/>
                    <a:pt x="20185" y="7084"/>
                  </a:cubicBezTo>
                  <a:cubicBezTo>
                    <a:pt x="20039" y="7084"/>
                    <a:pt x="19893" y="7076"/>
                    <a:pt x="19748" y="7061"/>
                  </a:cubicBezTo>
                  <a:cubicBezTo>
                    <a:pt x="18523" y="6933"/>
                    <a:pt x="17389" y="6268"/>
                    <a:pt x="16449" y="5505"/>
                  </a:cubicBezTo>
                  <a:cubicBezTo>
                    <a:pt x="15392" y="4647"/>
                    <a:pt x="14484" y="3623"/>
                    <a:pt x="13450" y="2739"/>
                  </a:cubicBezTo>
                  <a:cubicBezTo>
                    <a:pt x="12513" y="1937"/>
                    <a:pt x="11466" y="1265"/>
                    <a:pt x="10330" y="782"/>
                  </a:cubicBezTo>
                  <a:cubicBezTo>
                    <a:pt x="9181" y="293"/>
                    <a:pt x="7925" y="1"/>
                    <a:pt x="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3672300" y="1568675"/>
              <a:ext cx="70525" cy="129225"/>
            </a:xfrm>
            <a:custGeom>
              <a:avLst/>
              <a:gdLst/>
              <a:ahLst/>
              <a:cxnLst/>
              <a:rect l="l" t="t" r="r" b="b"/>
              <a:pathLst>
                <a:path w="2821" h="5169" extrusionOk="0">
                  <a:moveTo>
                    <a:pt x="2261" y="194"/>
                  </a:moveTo>
                  <a:cubicBezTo>
                    <a:pt x="2259" y="194"/>
                    <a:pt x="2257" y="194"/>
                    <a:pt x="2255" y="195"/>
                  </a:cubicBezTo>
                  <a:lnTo>
                    <a:pt x="2255" y="195"/>
                  </a:lnTo>
                  <a:cubicBezTo>
                    <a:pt x="2264" y="195"/>
                    <a:pt x="2264" y="194"/>
                    <a:pt x="2261" y="194"/>
                  </a:cubicBezTo>
                  <a:close/>
                  <a:moveTo>
                    <a:pt x="1318" y="605"/>
                  </a:moveTo>
                  <a:cubicBezTo>
                    <a:pt x="1314" y="608"/>
                    <a:pt x="1310" y="611"/>
                    <a:pt x="1309" y="611"/>
                  </a:cubicBezTo>
                  <a:cubicBezTo>
                    <a:pt x="1309" y="611"/>
                    <a:pt x="1310" y="610"/>
                    <a:pt x="1312" y="609"/>
                  </a:cubicBezTo>
                  <a:lnTo>
                    <a:pt x="1318" y="605"/>
                  </a:lnTo>
                  <a:close/>
                  <a:moveTo>
                    <a:pt x="884" y="1041"/>
                  </a:moveTo>
                  <a:cubicBezTo>
                    <a:pt x="884" y="1041"/>
                    <a:pt x="884" y="1041"/>
                    <a:pt x="884" y="1041"/>
                  </a:cubicBezTo>
                  <a:lnTo>
                    <a:pt x="884" y="1041"/>
                  </a:lnTo>
                  <a:cubicBezTo>
                    <a:pt x="884" y="1041"/>
                    <a:pt x="884" y="1041"/>
                    <a:pt x="884" y="1041"/>
                  </a:cubicBezTo>
                  <a:close/>
                  <a:moveTo>
                    <a:pt x="1689" y="3801"/>
                  </a:moveTo>
                  <a:cubicBezTo>
                    <a:pt x="1689" y="3801"/>
                    <a:pt x="1688" y="3803"/>
                    <a:pt x="1685" y="3807"/>
                  </a:cubicBezTo>
                  <a:cubicBezTo>
                    <a:pt x="1685" y="3807"/>
                    <a:pt x="1685" y="3807"/>
                    <a:pt x="1685" y="3807"/>
                  </a:cubicBezTo>
                  <a:lnTo>
                    <a:pt x="1685" y="3807"/>
                  </a:lnTo>
                  <a:cubicBezTo>
                    <a:pt x="1687" y="3804"/>
                    <a:pt x="1689" y="3801"/>
                    <a:pt x="1689" y="3801"/>
                  </a:cubicBezTo>
                  <a:close/>
                  <a:moveTo>
                    <a:pt x="2309" y="1"/>
                  </a:moveTo>
                  <a:cubicBezTo>
                    <a:pt x="1976" y="1"/>
                    <a:pt x="1650" y="111"/>
                    <a:pt x="1367" y="282"/>
                  </a:cubicBezTo>
                  <a:cubicBezTo>
                    <a:pt x="1051" y="472"/>
                    <a:pt x="788" y="744"/>
                    <a:pt x="579" y="1048"/>
                  </a:cubicBezTo>
                  <a:cubicBezTo>
                    <a:pt x="372" y="1351"/>
                    <a:pt x="214" y="1710"/>
                    <a:pt x="129" y="2078"/>
                  </a:cubicBezTo>
                  <a:cubicBezTo>
                    <a:pt x="20" y="2537"/>
                    <a:pt x="0" y="3013"/>
                    <a:pt x="27" y="3483"/>
                  </a:cubicBezTo>
                  <a:cubicBezTo>
                    <a:pt x="56" y="3952"/>
                    <a:pt x="132" y="4435"/>
                    <a:pt x="214" y="4906"/>
                  </a:cubicBezTo>
                  <a:cubicBezTo>
                    <a:pt x="225" y="4963"/>
                    <a:pt x="234" y="5020"/>
                    <a:pt x="245" y="5078"/>
                  </a:cubicBezTo>
                  <a:cubicBezTo>
                    <a:pt x="251" y="5114"/>
                    <a:pt x="284" y="5144"/>
                    <a:pt x="318" y="5158"/>
                  </a:cubicBezTo>
                  <a:cubicBezTo>
                    <a:pt x="334" y="5166"/>
                    <a:pt x="350" y="5169"/>
                    <a:pt x="365" y="5169"/>
                  </a:cubicBezTo>
                  <a:cubicBezTo>
                    <a:pt x="386" y="5169"/>
                    <a:pt x="407" y="5163"/>
                    <a:pt x="428" y="5153"/>
                  </a:cubicBezTo>
                  <a:cubicBezTo>
                    <a:pt x="775" y="4985"/>
                    <a:pt x="1095" y="4763"/>
                    <a:pt x="1378" y="4503"/>
                  </a:cubicBezTo>
                  <a:cubicBezTo>
                    <a:pt x="1661" y="4244"/>
                    <a:pt x="1905" y="3947"/>
                    <a:pt x="2109" y="3625"/>
                  </a:cubicBezTo>
                  <a:cubicBezTo>
                    <a:pt x="2314" y="3302"/>
                    <a:pt x="2482" y="2945"/>
                    <a:pt x="2600" y="2579"/>
                  </a:cubicBezTo>
                  <a:cubicBezTo>
                    <a:pt x="2717" y="2211"/>
                    <a:pt x="2785" y="1833"/>
                    <a:pt x="2803" y="1452"/>
                  </a:cubicBezTo>
                  <a:cubicBezTo>
                    <a:pt x="2821" y="1070"/>
                    <a:pt x="2786" y="680"/>
                    <a:pt x="2690" y="310"/>
                  </a:cubicBezTo>
                  <a:cubicBezTo>
                    <a:pt x="2678" y="266"/>
                    <a:pt x="2666" y="222"/>
                    <a:pt x="2653" y="178"/>
                  </a:cubicBezTo>
                  <a:cubicBezTo>
                    <a:pt x="2641" y="135"/>
                    <a:pt x="2598" y="101"/>
                    <a:pt x="2554" y="101"/>
                  </a:cubicBezTo>
                  <a:cubicBezTo>
                    <a:pt x="2544" y="101"/>
                    <a:pt x="2535" y="102"/>
                    <a:pt x="2526" y="105"/>
                  </a:cubicBezTo>
                  <a:cubicBezTo>
                    <a:pt x="2472" y="123"/>
                    <a:pt x="2438" y="177"/>
                    <a:pt x="2453" y="233"/>
                  </a:cubicBezTo>
                  <a:cubicBezTo>
                    <a:pt x="2478" y="323"/>
                    <a:pt x="2497" y="416"/>
                    <a:pt x="2515" y="508"/>
                  </a:cubicBezTo>
                  <a:cubicBezTo>
                    <a:pt x="2524" y="553"/>
                    <a:pt x="2532" y="598"/>
                    <a:pt x="2539" y="643"/>
                  </a:cubicBezTo>
                  <a:cubicBezTo>
                    <a:pt x="2541" y="666"/>
                    <a:pt x="2545" y="688"/>
                    <a:pt x="2549" y="711"/>
                  </a:cubicBezTo>
                  <a:cubicBezTo>
                    <a:pt x="2547" y="700"/>
                    <a:pt x="2546" y="696"/>
                    <a:pt x="2546" y="696"/>
                  </a:cubicBezTo>
                  <a:lnTo>
                    <a:pt x="2546" y="696"/>
                  </a:lnTo>
                  <a:cubicBezTo>
                    <a:pt x="2546" y="696"/>
                    <a:pt x="2549" y="717"/>
                    <a:pt x="2550" y="722"/>
                  </a:cubicBezTo>
                  <a:cubicBezTo>
                    <a:pt x="2551" y="735"/>
                    <a:pt x="2553" y="747"/>
                    <a:pt x="2554" y="760"/>
                  </a:cubicBezTo>
                  <a:cubicBezTo>
                    <a:pt x="2576" y="944"/>
                    <a:pt x="2583" y="1130"/>
                    <a:pt x="2578" y="1315"/>
                  </a:cubicBezTo>
                  <a:cubicBezTo>
                    <a:pt x="2576" y="1407"/>
                    <a:pt x="2571" y="1500"/>
                    <a:pt x="2562" y="1591"/>
                  </a:cubicBezTo>
                  <a:cubicBezTo>
                    <a:pt x="2558" y="1638"/>
                    <a:pt x="2553" y="1684"/>
                    <a:pt x="2547" y="1731"/>
                  </a:cubicBezTo>
                  <a:cubicBezTo>
                    <a:pt x="2547" y="1734"/>
                    <a:pt x="2546" y="1740"/>
                    <a:pt x="2545" y="1745"/>
                  </a:cubicBezTo>
                  <a:lnTo>
                    <a:pt x="2545" y="1745"/>
                  </a:lnTo>
                  <a:cubicBezTo>
                    <a:pt x="2543" y="1754"/>
                    <a:pt x="2542" y="1762"/>
                    <a:pt x="2541" y="1771"/>
                  </a:cubicBezTo>
                  <a:cubicBezTo>
                    <a:pt x="2538" y="1795"/>
                    <a:pt x="2534" y="1819"/>
                    <a:pt x="2531" y="1843"/>
                  </a:cubicBezTo>
                  <a:cubicBezTo>
                    <a:pt x="2501" y="2025"/>
                    <a:pt x="2459" y="2205"/>
                    <a:pt x="2407" y="2383"/>
                  </a:cubicBezTo>
                  <a:cubicBezTo>
                    <a:pt x="2381" y="2473"/>
                    <a:pt x="2351" y="2562"/>
                    <a:pt x="2319" y="2650"/>
                  </a:cubicBezTo>
                  <a:cubicBezTo>
                    <a:pt x="2303" y="2693"/>
                    <a:pt x="2287" y="2736"/>
                    <a:pt x="2270" y="2779"/>
                  </a:cubicBezTo>
                  <a:cubicBezTo>
                    <a:pt x="2262" y="2800"/>
                    <a:pt x="2253" y="2822"/>
                    <a:pt x="2244" y="2843"/>
                  </a:cubicBezTo>
                  <a:cubicBezTo>
                    <a:pt x="2243" y="2847"/>
                    <a:pt x="2241" y="2850"/>
                    <a:pt x="2240" y="2855"/>
                  </a:cubicBezTo>
                  <a:lnTo>
                    <a:pt x="2240" y="2855"/>
                  </a:lnTo>
                  <a:cubicBezTo>
                    <a:pt x="2241" y="2850"/>
                    <a:pt x="2243" y="2845"/>
                    <a:pt x="2243" y="2845"/>
                  </a:cubicBezTo>
                  <a:lnTo>
                    <a:pt x="2243" y="2845"/>
                  </a:lnTo>
                  <a:cubicBezTo>
                    <a:pt x="2243" y="2845"/>
                    <a:pt x="2242" y="2847"/>
                    <a:pt x="2240" y="2851"/>
                  </a:cubicBezTo>
                  <a:cubicBezTo>
                    <a:pt x="2236" y="2865"/>
                    <a:pt x="2230" y="2876"/>
                    <a:pt x="2225" y="2890"/>
                  </a:cubicBezTo>
                  <a:cubicBezTo>
                    <a:pt x="2150" y="3060"/>
                    <a:pt x="2065" y="3225"/>
                    <a:pt x="1970" y="3384"/>
                  </a:cubicBezTo>
                  <a:cubicBezTo>
                    <a:pt x="1923" y="3464"/>
                    <a:pt x="1873" y="3542"/>
                    <a:pt x="1820" y="3619"/>
                  </a:cubicBezTo>
                  <a:cubicBezTo>
                    <a:pt x="1794" y="3657"/>
                    <a:pt x="1767" y="3695"/>
                    <a:pt x="1739" y="3733"/>
                  </a:cubicBezTo>
                  <a:cubicBezTo>
                    <a:pt x="1726" y="3751"/>
                    <a:pt x="1712" y="3770"/>
                    <a:pt x="1699" y="3788"/>
                  </a:cubicBezTo>
                  <a:lnTo>
                    <a:pt x="1684" y="3808"/>
                  </a:lnTo>
                  <a:lnTo>
                    <a:pt x="1684" y="3808"/>
                  </a:lnTo>
                  <a:cubicBezTo>
                    <a:pt x="1679" y="3813"/>
                    <a:pt x="1676" y="3818"/>
                    <a:pt x="1672" y="3824"/>
                  </a:cubicBezTo>
                  <a:cubicBezTo>
                    <a:pt x="1557" y="3969"/>
                    <a:pt x="1433" y="4108"/>
                    <a:pt x="1299" y="4238"/>
                  </a:cubicBezTo>
                  <a:cubicBezTo>
                    <a:pt x="1234" y="4302"/>
                    <a:pt x="1165" y="4364"/>
                    <a:pt x="1095" y="4424"/>
                  </a:cubicBezTo>
                  <a:cubicBezTo>
                    <a:pt x="1059" y="4454"/>
                    <a:pt x="1023" y="4484"/>
                    <a:pt x="986" y="4512"/>
                  </a:cubicBezTo>
                  <a:cubicBezTo>
                    <a:pt x="982" y="4517"/>
                    <a:pt x="976" y="4521"/>
                    <a:pt x="971" y="4526"/>
                  </a:cubicBezTo>
                  <a:lnTo>
                    <a:pt x="971" y="4526"/>
                  </a:lnTo>
                  <a:cubicBezTo>
                    <a:pt x="971" y="4525"/>
                    <a:pt x="972" y="4525"/>
                    <a:pt x="972" y="4525"/>
                  </a:cubicBezTo>
                  <a:lnTo>
                    <a:pt x="972" y="4525"/>
                  </a:lnTo>
                  <a:cubicBezTo>
                    <a:pt x="972" y="4525"/>
                    <a:pt x="970" y="4526"/>
                    <a:pt x="967" y="4528"/>
                  </a:cubicBezTo>
                  <a:lnTo>
                    <a:pt x="967" y="4528"/>
                  </a:lnTo>
                  <a:cubicBezTo>
                    <a:pt x="968" y="4527"/>
                    <a:pt x="969" y="4526"/>
                    <a:pt x="971" y="4526"/>
                  </a:cubicBezTo>
                  <a:lnTo>
                    <a:pt x="971" y="4526"/>
                  </a:lnTo>
                  <a:cubicBezTo>
                    <a:pt x="970" y="4526"/>
                    <a:pt x="968" y="4527"/>
                    <a:pt x="966" y="4529"/>
                  </a:cubicBezTo>
                  <a:cubicBezTo>
                    <a:pt x="965" y="4529"/>
                    <a:pt x="965" y="4530"/>
                    <a:pt x="964" y="4530"/>
                  </a:cubicBezTo>
                  <a:lnTo>
                    <a:pt x="964" y="4530"/>
                  </a:lnTo>
                  <a:cubicBezTo>
                    <a:pt x="965" y="4530"/>
                    <a:pt x="966" y="4529"/>
                    <a:pt x="967" y="4528"/>
                  </a:cubicBezTo>
                  <a:lnTo>
                    <a:pt x="967" y="4528"/>
                  </a:lnTo>
                  <a:cubicBezTo>
                    <a:pt x="966" y="4529"/>
                    <a:pt x="964" y="4530"/>
                    <a:pt x="963" y="4531"/>
                  </a:cubicBezTo>
                  <a:cubicBezTo>
                    <a:pt x="962" y="4532"/>
                    <a:pt x="962" y="4532"/>
                    <a:pt x="962" y="4532"/>
                  </a:cubicBezTo>
                  <a:lnTo>
                    <a:pt x="962" y="4532"/>
                  </a:lnTo>
                  <a:cubicBezTo>
                    <a:pt x="961" y="4533"/>
                    <a:pt x="960" y="4533"/>
                    <a:pt x="959" y="4534"/>
                  </a:cubicBezTo>
                  <a:lnTo>
                    <a:pt x="959" y="4534"/>
                  </a:lnTo>
                  <a:cubicBezTo>
                    <a:pt x="958" y="4535"/>
                    <a:pt x="957" y="4536"/>
                    <a:pt x="957" y="4536"/>
                  </a:cubicBezTo>
                  <a:cubicBezTo>
                    <a:pt x="957" y="4536"/>
                    <a:pt x="957" y="4535"/>
                    <a:pt x="958" y="4535"/>
                  </a:cubicBezTo>
                  <a:lnTo>
                    <a:pt x="958" y="4535"/>
                  </a:lnTo>
                  <a:cubicBezTo>
                    <a:pt x="957" y="4536"/>
                    <a:pt x="956" y="4537"/>
                    <a:pt x="955" y="4537"/>
                  </a:cubicBezTo>
                  <a:cubicBezTo>
                    <a:pt x="935" y="4553"/>
                    <a:pt x="915" y="4567"/>
                    <a:pt x="895" y="4583"/>
                  </a:cubicBezTo>
                  <a:cubicBezTo>
                    <a:pt x="756" y="4683"/>
                    <a:pt x="610" y="4776"/>
                    <a:pt x="458" y="4858"/>
                  </a:cubicBezTo>
                  <a:lnTo>
                    <a:pt x="458" y="4858"/>
                  </a:lnTo>
                  <a:cubicBezTo>
                    <a:pt x="427" y="4681"/>
                    <a:pt x="398" y="4504"/>
                    <a:pt x="370" y="4327"/>
                  </a:cubicBezTo>
                  <a:cubicBezTo>
                    <a:pt x="362" y="4270"/>
                    <a:pt x="353" y="4211"/>
                    <a:pt x="345" y="4154"/>
                  </a:cubicBezTo>
                  <a:cubicBezTo>
                    <a:pt x="343" y="4141"/>
                    <a:pt x="341" y="4129"/>
                    <a:pt x="339" y="4116"/>
                  </a:cubicBezTo>
                  <a:cubicBezTo>
                    <a:pt x="339" y="4109"/>
                    <a:pt x="338" y="4101"/>
                    <a:pt x="337" y="4092"/>
                  </a:cubicBezTo>
                  <a:cubicBezTo>
                    <a:pt x="337" y="4092"/>
                    <a:pt x="336" y="4091"/>
                    <a:pt x="336" y="4090"/>
                  </a:cubicBezTo>
                  <a:lnTo>
                    <a:pt x="336" y="4090"/>
                  </a:lnTo>
                  <a:cubicBezTo>
                    <a:pt x="333" y="4063"/>
                    <a:pt x="329" y="4035"/>
                    <a:pt x="326" y="4009"/>
                  </a:cubicBezTo>
                  <a:cubicBezTo>
                    <a:pt x="311" y="3894"/>
                    <a:pt x="299" y="3777"/>
                    <a:pt x="289" y="3662"/>
                  </a:cubicBezTo>
                  <a:cubicBezTo>
                    <a:pt x="269" y="3434"/>
                    <a:pt x="259" y="3206"/>
                    <a:pt x="264" y="2978"/>
                  </a:cubicBezTo>
                  <a:cubicBezTo>
                    <a:pt x="267" y="2863"/>
                    <a:pt x="274" y="2748"/>
                    <a:pt x="284" y="2634"/>
                  </a:cubicBezTo>
                  <a:cubicBezTo>
                    <a:pt x="287" y="2606"/>
                    <a:pt x="290" y="2579"/>
                    <a:pt x="293" y="2550"/>
                  </a:cubicBezTo>
                  <a:cubicBezTo>
                    <a:pt x="295" y="2539"/>
                    <a:pt x="296" y="2527"/>
                    <a:pt x="297" y="2514"/>
                  </a:cubicBezTo>
                  <a:cubicBezTo>
                    <a:pt x="299" y="2506"/>
                    <a:pt x="300" y="2498"/>
                    <a:pt x="301" y="2491"/>
                  </a:cubicBezTo>
                  <a:cubicBezTo>
                    <a:pt x="306" y="2433"/>
                    <a:pt x="318" y="2374"/>
                    <a:pt x="328" y="2316"/>
                  </a:cubicBezTo>
                  <a:cubicBezTo>
                    <a:pt x="364" y="2123"/>
                    <a:pt x="414" y="1932"/>
                    <a:pt x="484" y="1749"/>
                  </a:cubicBezTo>
                  <a:cubicBezTo>
                    <a:pt x="491" y="1728"/>
                    <a:pt x="500" y="1708"/>
                    <a:pt x="508" y="1688"/>
                  </a:cubicBezTo>
                  <a:cubicBezTo>
                    <a:pt x="512" y="1678"/>
                    <a:pt x="515" y="1670"/>
                    <a:pt x="519" y="1662"/>
                  </a:cubicBezTo>
                  <a:lnTo>
                    <a:pt x="519" y="1662"/>
                  </a:lnTo>
                  <a:cubicBezTo>
                    <a:pt x="515" y="1672"/>
                    <a:pt x="513" y="1676"/>
                    <a:pt x="513" y="1676"/>
                  </a:cubicBezTo>
                  <a:cubicBezTo>
                    <a:pt x="513" y="1676"/>
                    <a:pt x="522" y="1653"/>
                    <a:pt x="525" y="1647"/>
                  </a:cubicBezTo>
                  <a:cubicBezTo>
                    <a:pt x="543" y="1607"/>
                    <a:pt x="562" y="1566"/>
                    <a:pt x="582" y="1526"/>
                  </a:cubicBezTo>
                  <a:cubicBezTo>
                    <a:pt x="621" y="1448"/>
                    <a:pt x="663" y="1370"/>
                    <a:pt x="709" y="1295"/>
                  </a:cubicBezTo>
                  <a:cubicBezTo>
                    <a:pt x="756" y="1219"/>
                    <a:pt x="804" y="1146"/>
                    <a:pt x="857" y="1076"/>
                  </a:cubicBezTo>
                  <a:cubicBezTo>
                    <a:pt x="862" y="1069"/>
                    <a:pt x="867" y="1062"/>
                    <a:pt x="873" y="1054"/>
                  </a:cubicBezTo>
                  <a:lnTo>
                    <a:pt x="873" y="1054"/>
                  </a:lnTo>
                  <a:cubicBezTo>
                    <a:pt x="874" y="1053"/>
                    <a:pt x="876" y="1051"/>
                    <a:pt x="877" y="1049"/>
                  </a:cubicBezTo>
                  <a:lnTo>
                    <a:pt x="877" y="1049"/>
                  </a:lnTo>
                  <a:cubicBezTo>
                    <a:pt x="876" y="1050"/>
                    <a:pt x="875" y="1052"/>
                    <a:pt x="873" y="1054"/>
                  </a:cubicBezTo>
                  <a:lnTo>
                    <a:pt x="873" y="1054"/>
                  </a:lnTo>
                  <a:cubicBezTo>
                    <a:pt x="874" y="1053"/>
                    <a:pt x="875" y="1051"/>
                    <a:pt x="876" y="1050"/>
                  </a:cubicBezTo>
                  <a:cubicBezTo>
                    <a:pt x="877" y="1049"/>
                    <a:pt x="878" y="1048"/>
                    <a:pt x="879" y="1047"/>
                  </a:cubicBezTo>
                  <a:lnTo>
                    <a:pt x="879" y="1047"/>
                  </a:lnTo>
                  <a:cubicBezTo>
                    <a:pt x="878" y="1048"/>
                    <a:pt x="878" y="1048"/>
                    <a:pt x="877" y="1049"/>
                  </a:cubicBezTo>
                  <a:lnTo>
                    <a:pt x="877" y="1049"/>
                  </a:lnTo>
                  <a:cubicBezTo>
                    <a:pt x="881" y="1045"/>
                    <a:pt x="883" y="1042"/>
                    <a:pt x="884" y="1041"/>
                  </a:cubicBezTo>
                  <a:lnTo>
                    <a:pt x="884" y="1041"/>
                  </a:lnTo>
                  <a:cubicBezTo>
                    <a:pt x="883" y="1042"/>
                    <a:pt x="881" y="1045"/>
                    <a:pt x="879" y="1047"/>
                  </a:cubicBezTo>
                  <a:lnTo>
                    <a:pt x="879" y="1047"/>
                  </a:lnTo>
                  <a:cubicBezTo>
                    <a:pt x="880" y="1046"/>
                    <a:pt x="881" y="1044"/>
                    <a:pt x="882" y="1043"/>
                  </a:cubicBezTo>
                  <a:cubicBezTo>
                    <a:pt x="896" y="1025"/>
                    <a:pt x="910" y="1007"/>
                    <a:pt x="924" y="991"/>
                  </a:cubicBezTo>
                  <a:cubicBezTo>
                    <a:pt x="952" y="956"/>
                    <a:pt x="982" y="923"/>
                    <a:pt x="1011" y="890"/>
                  </a:cubicBezTo>
                  <a:cubicBezTo>
                    <a:pt x="1070" y="826"/>
                    <a:pt x="1130" y="765"/>
                    <a:pt x="1196" y="707"/>
                  </a:cubicBezTo>
                  <a:cubicBezTo>
                    <a:pt x="1228" y="678"/>
                    <a:pt x="1261" y="650"/>
                    <a:pt x="1294" y="623"/>
                  </a:cubicBezTo>
                  <a:cubicBezTo>
                    <a:pt x="1302" y="617"/>
                    <a:pt x="1310" y="611"/>
                    <a:pt x="1317" y="605"/>
                  </a:cubicBezTo>
                  <a:cubicBezTo>
                    <a:pt x="1319" y="604"/>
                    <a:pt x="1320" y="603"/>
                    <a:pt x="1321" y="602"/>
                  </a:cubicBezTo>
                  <a:lnTo>
                    <a:pt x="1321" y="602"/>
                  </a:lnTo>
                  <a:lnTo>
                    <a:pt x="1323" y="600"/>
                  </a:lnTo>
                  <a:cubicBezTo>
                    <a:pt x="1341" y="587"/>
                    <a:pt x="1359" y="574"/>
                    <a:pt x="1377" y="561"/>
                  </a:cubicBezTo>
                  <a:cubicBezTo>
                    <a:pt x="1446" y="510"/>
                    <a:pt x="1518" y="462"/>
                    <a:pt x="1593" y="421"/>
                  </a:cubicBezTo>
                  <a:cubicBezTo>
                    <a:pt x="1629" y="401"/>
                    <a:pt x="1666" y="380"/>
                    <a:pt x="1703" y="362"/>
                  </a:cubicBezTo>
                  <a:cubicBezTo>
                    <a:pt x="1722" y="354"/>
                    <a:pt x="1739" y="345"/>
                    <a:pt x="1759" y="336"/>
                  </a:cubicBezTo>
                  <a:cubicBezTo>
                    <a:pt x="1768" y="333"/>
                    <a:pt x="1778" y="328"/>
                    <a:pt x="1787" y="324"/>
                  </a:cubicBezTo>
                  <a:cubicBezTo>
                    <a:pt x="1790" y="323"/>
                    <a:pt x="1791" y="323"/>
                    <a:pt x="1790" y="323"/>
                  </a:cubicBezTo>
                  <a:lnTo>
                    <a:pt x="1790" y="323"/>
                  </a:lnTo>
                  <a:cubicBezTo>
                    <a:pt x="1790" y="323"/>
                    <a:pt x="1777" y="328"/>
                    <a:pt x="1776" y="328"/>
                  </a:cubicBezTo>
                  <a:cubicBezTo>
                    <a:pt x="1776" y="328"/>
                    <a:pt x="1777" y="328"/>
                    <a:pt x="1780" y="327"/>
                  </a:cubicBezTo>
                  <a:cubicBezTo>
                    <a:pt x="1786" y="324"/>
                    <a:pt x="1792" y="322"/>
                    <a:pt x="1799" y="320"/>
                  </a:cubicBezTo>
                  <a:cubicBezTo>
                    <a:pt x="1876" y="287"/>
                    <a:pt x="1956" y="261"/>
                    <a:pt x="2037" y="240"/>
                  </a:cubicBezTo>
                  <a:cubicBezTo>
                    <a:pt x="2079" y="228"/>
                    <a:pt x="2120" y="218"/>
                    <a:pt x="2162" y="210"/>
                  </a:cubicBezTo>
                  <a:cubicBezTo>
                    <a:pt x="2181" y="207"/>
                    <a:pt x="2201" y="203"/>
                    <a:pt x="2220" y="199"/>
                  </a:cubicBezTo>
                  <a:cubicBezTo>
                    <a:pt x="2231" y="198"/>
                    <a:pt x="2243" y="196"/>
                    <a:pt x="2255" y="195"/>
                  </a:cubicBezTo>
                  <a:cubicBezTo>
                    <a:pt x="2255" y="195"/>
                    <a:pt x="2255" y="195"/>
                    <a:pt x="2255" y="195"/>
                  </a:cubicBezTo>
                  <a:lnTo>
                    <a:pt x="2255" y="195"/>
                  </a:lnTo>
                  <a:cubicBezTo>
                    <a:pt x="2253" y="195"/>
                    <a:pt x="2251" y="195"/>
                    <a:pt x="2249" y="195"/>
                  </a:cubicBezTo>
                  <a:cubicBezTo>
                    <a:pt x="2256" y="195"/>
                    <a:pt x="2263" y="193"/>
                    <a:pt x="2270" y="192"/>
                  </a:cubicBezTo>
                  <a:cubicBezTo>
                    <a:pt x="2275" y="192"/>
                    <a:pt x="2280" y="192"/>
                    <a:pt x="2284" y="191"/>
                  </a:cubicBezTo>
                  <a:lnTo>
                    <a:pt x="2300" y="189"/>
                  </a:lnTo>
                  <a:lnTo>
                    <a:pt x="2300" y="189"/>
                  </a:lnTo>
                  <a:cubicBezTo>
                    <a:pt x="2301" y="189"/>
                    <a:pt x="2302" y="189"/>
                    <a:pt x="2303" y="189"/>
                  </a:cubicBezTo>
                  <a:cubicBezTo>
                    <a:pt x="2313" y="189"/>
                    <a:pt x="2324" y="186"/>
                    <a:pt x="2333" y="185"/>
                  </a:cubicBezTo>
                  <a:cubicBezTo>
                    <a:pt x="2355" y="183"/>
                    <a:pt x="2376" y="180"/>
                    <a:pt x="2397" y="179"/>
                  </a:cubicBezTo>
                  <a:cubicBezTo>
                    <a:pt x="2443" y="176"/>
                    <a:pt x="2487" y="141"/>
                    <a:pt x="2485" y="91"/>
                  </a:cubicBezTo>
                  <a:cubicBezTo>
                    <a:pt x="2483" y="41"/>
                    <a:pt x="2446" y="5"/>
                    <a:pt x="2397" y="3"/>
                  </a:cubicBezTo>
                  <a:lnTo>
                    <a:pt x="2396" y="3"/>
                  </a:lnTo>
                  <a:cubicBezTo>
                    <a:pt x="2367" y="1"/>
                    <a:pt x="2338" y="1"/>
                    <a:pt x="230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3621550" y="1522950"/>
              <a:ext cx="117000" cy="56850"/>
            </a:xfrm>
            <a:custGeom>
              <a:avLst/>
              <a:gdLst/>
              <a:ahLst/>
              <a:cxnLst/>
              <a:rect l="l" t="t" r="r" b="b"/>
              <a:pathLst>
                <a:path w="4680" h="2274" extrusionOk="0">
                  <a:moveTo>
                    <a:pt x="468" y="841"/>
                  </a:moveTo>
                  <a:cubicBezTo>
                    <a:pt x="471" y="845"/>
                    <a:pt x="474" y="849"/>
                    <a:pt x="476" y="851"/>
                  </a:cubicBezTo>
                  <a:lnTo>
                    <a:pt x="476" y="851"/>
                  </a:lnTo>
                  <a:cubicBezTo>
                    <a:pt x="474" y="848"/>
                    <a:pt x="471" y="845"/>
                    <a:pt x="468" y="841"/>
                  </a:cubicBezTo>
                  <a:close/>
                  <a:moveTo>
                    <a:pt x="476" y="851"/>
                  </a:moveTo>
                  <a:cubicBezTo>
                    <a:pt x="476" y="851"/>
                    <a:pt x="476" y="851"/>
                    <a:pt x="476" y="852"/>
                  </a:cubicBezTo>
                  <a:cubicBezTo>
                    <a:pt x="476" y="852"/>
                    <a:pt x="476" y="852"/>
                    <a:pt x="476" y="852"/>
                  </a:cubicBezTo>
                  <a:cubicBezTo>
                    <a:pt x="476" y="852"/>
                    <a:pt x="476" y="851"/>
                    <a:pt x="476" y="851"/>
                  </a:cubicBezTo>
                  <a:close/>
                  <a:moveTo>
                    <a:pt x="1990" y="256"/>
                  </a:moveTo>
                  <a:cubicBezTo>
                    <a:pt x="2140" y="256"/>
                    <a:pt x="2289" y="265"/>
                    <a:pt x="2437" y="284"/>
                  </a:cubicBezTo>
                  <a:lnTo>
                    <a:pt x="2437" y="284"/>
                  </a:lnTo>
                  <a:cubicBezTo>
                    <a:pt x="2661" y="317"/>
                    <a:pt x="2881" y="370"/>
                    <a:pt x="3091" y="454"/>
                  </a:cubicBezTo>
                  <a:cubicBezTo>
                    <a:pt x="3101" y="458"/>
                    <a:pt x="3112" y="461"/>
                    <a:pt x="3121" y="466"/>
                  </a:cubicBezTo>
                  <a:cubicBezTo>
                    <a:pt x="3119" y="465"/>
                    <a:pt x="3117" y="465"/>
                    <a:pt x="3115" y="464"/>
                  </a:cubicBezTo>
                  <a:lnTo>
                    <a:pt x="3115" y="464"/>
                  </a:lnTo>
                  <a:cubicBezTo>
                    <a:pt x="3130" y="470"/>
                    <a:pt x="3136" y="472"/>
                    <a:pt x="3136" y="472"/>
                  </a:cubicBezTo>
                  <a:cubicBezTo>
                    <a:pt x="3136" y="472"/>
                    <a:pt x="3126" y="468"/>
                    <a:pt x="3121" y="466"/>
                  </a:cubicBezTo>
                  <a:lnTo>
                    <a:pt x="3121" y="466"/>
                  </a:lnTo>
                  <a:cubicBezTo>
                    <a:pt x="3125" y="468"/>
                    <a:pt x="3129" y="469"/>
                    <a:pt x="3133" y="471"/>
                  </a:cubicBezTo>
                  <a:cubicBezTo>
                    <a:pt x="3158" y="482"/>
                    <a:pt x="3182" y="492"/>
                    <a:pt x="3204" y="503"/>
                  </a:cubicBezTo>
                  <a:cubicBezTo>
                    <a:pt x="3252" y="526"/>
                    <a:pt x="3298" y="550"/>
                    <a:pt x="3345" y="575"/>
                  </a:cubicBezTo>
                  <a:cubicBezTo>
                    <a:pt x="3434" y="623"/>
                    <a:pt x="3522" y="676"/>
                    <a:pt x="3606" y="733"/>
                  </a:cubicBezTo>
                  <a:cubicBezTo>
                    <a:pt x="3627" y="747"/>
                    <a:pt x="3646" y="760"/>
                    <a:pt x="3666" y="774"/>
                  </a:cubicBezTo>
                  <a:cubicBezTo>
                    <a:pt x="3675" y="782"/>
                    <a:pt x="3686" y="790"/>
                    <a:pt x="3697" y="797"/>
                  </a:cubicBezTo>
                  <a:cubicBezTo>
                    <a:pt x="3700" y="799"/>
                    <a:pt x="3708" y="806"/>
                    <a:pt x="3714" y="810"/>
                  </a:cubicBezTo>
                  <a:lnTo>
                    <a:pt x="3714" y="810"/>
                  </a:lnTo>
                  <a:cubicBezTo>
                    <a:pt x="3712" y="809"/>
                    <a:pt x="3711" y="808"/>
                    <a:pt x="3709" y="807"/>
                  </a:cubicBezTo>
                  <a:lnTo>
                    <a:pt x="3709" y="807"/>
                  </a:lnTo>
                  <a:cubicBezTo>
                    <a:pt x="3749" y="840"/>
                    <a:pt x="3791" y="872"/>
                    <a:pt x="3830" y="906"/>
                  </a:cubicBezTo>
                  <a:cubicBezTo>
                    <a:pt x="3906" y="973"/>
                    <a:pt x="3978" y="1044"/>
                    <a:pt x="4045" y="1119"/>
                  </a:cubicBezTo>
                  <a:cubicBezTo>
                    <a:pt x="4061" y="1137"/>
                    <a:pt x="4076" y="1155"/>
                    <a:pt x="4092" y="1173"/>
                  </a:cubicBezTo>
                  <a:cubicBezTo>
                    <a:pt x="4099" y="1184"/>
                    <a:pt x="4107" y="1193"/>
                    <a:pt x="4116" y="1203"/>
                  </a:cubicBezTo>
                  <a:cubicBezTo>
                    <a:pt x="4119" y="1207"/>
                    <a:pt x="4123" y="1214"/>
                    <a:pt x="4127" y="1218"/>
                  </a:cubicBezTo>
                  <a:lnTo>
                    <a:pt x="4127" y="1218"/>
                  </a:lnTo>
                  <a:lnTo>
                    <a:pt x="4139" y="1234"/>
                  </a:lnTo>
                  <a:cubicBezTo>
                    <a:pt x="4140" y="1235"/>
                    <a:pt x="4141" y="1236"/>
                    <a:pt x="4142" y="1237"/>
                  </a:cubicBezTo>
                  <a:lnTo>
                    <a:pt x="4142" y="1237"/>
                  </a:lnTo>
                  <a:cubicBezTo>
                    <a:pt x="4141" y="1235"/>
                    <a:pt x="4139" y="1234"/>
                    <a:pt x="4138" y="1232"/>
                  </a:cubicBezTo>
                  <a:lnTo>
                    <a:pt x="4138" y="1232"/>
                  </a:lnTo>
                  <a:cubicBezTo>
                    <a:pt x="4145" y="1242"/>
                    <a:pt x="4147" y="1245"/>
                    <a:pt x="4147" y="1245"/>
                  </a:cubicBezTo>
                  <a:cubicBezTo>
                    <a:pt x="4147" y="1245"/>
                    <a:pt x="4145" y="1241"/>
                    <a:pt x="4142" y="1237"/>
                  </a:cubicBezTo>
                  <a:lnTo>
                    <a:pt x="4142" y="1237"/>
                  </a:lnTo>
                  <a:cubicBezTo>
                    <a:pt x="4145" y="1240"/>
                    <a:pt x="4148" y="1244"/>
                    <a:pt x="4150" y="1248"/>
                  </a:cubicBezTo>
                  <a:cubicBezTo>
                    <a:pt x="4159" y="1257"/>
                    <a:pt x="4166" y="1268"/>
                    <a:pt x="4173" y="1279"/>
                  </a:cubicBezTo>
                  <a:cubicBezTo>
                    <a:pt x="4188" y="1299"/>
                    <a:pt x="4203" y="1321"/>
                    <a:pt x="4217" y="1341"/>
                  </a:cubicBezTo>
                  <a:cubicBezTo>
                    <a:pt x="4273" y="1424"/>
                    <a:pt x="4322" y="1511"/>
                    <a:pt x="4367" y="1599"/>
                  </a:cubicBezTo>
                  <a:cubicBezTo>
                    <a:pt x="4380" y="1624"/>
                    <a:pt x="4392" y="1648"/>
                    <a:pt x="4404" y="1673"/>
                  </a:cubicBezTo>
                  <a:cubicBezTo>
                    <a:pt x="4406" y="1678"/>
                    <a:pt x="4409" y="1684"/>
                    <a:pt x="4412" y="1690"/>
                  </a:cubicBezTo>
                  <a:lnTo>
                    <a:pt x="4412" y="1690"/>
                  </a:lnTo>
                  <a:cubicBezTo>
                    <a:pt x="3983" y="1492"/>
                    <a:pt x="3555" y="1291"/>
                    <a:pt x="3127" y="1092"/>
                  </a:cubicBezTo>
                  <a:cubicBezTo>
                    <a:pt x="2894" y="984"/>
                    <a:pt x="2661" y="877"/>
                    <a:pt x="2429" y="768"/>
                  </a:cubicBezTo>
                  <a:cubicBezTo>
                    <a:pt x="2195" y="660"/>
                    <a:pt x="1965" y="548"/>
                    <a:pt x="1733" y="439"/>
                  </a:cubicBezTo>
                  <a:cubicBezTo>
                    <a:pt x="1631" y="391"/>
                    <a:pt x="1530" y="344"/>
                    <a:pt x="1428" y="297"/>
                  </a:cubicBezTo>
                  <a:lnTo>
                    <a:pt x="1428" y="297"/>
                  </a:lnTo>
                  <a:cubicBezTo>
                    <a:pt x="1450" y="294"/>
                    <a:pt x="1471" y="291"/>
                    <a:pt x="1493" y="288"/>
                  </a:cubicBezTo>
                  <a:lnTo>
                    <a:pt x="1493" y="288"/>
                  </a:lnTo>
                  <a:lnTo>
                    <a:pt x="1459" y="293"/>
                  </a:lnTo>
                  <a:cubicBezTo>
                    <a:pt x="1635" y="269"/>
                    <a:pt x="1813" y="256"/>
                    <a:pt x="1990" y="256"/>
                  </a:cubicBezTo>
                  <a:close/>
                  <a:moveTo>
                    <a:pt x="4429" y="1727"/>
                  </a:moveTo>
                  <a:cubicBezTo>
                    <a:pt x="4429" y="1728"/>
                    <a:pt x="4429" y="1729"/>
                    <a:pt x="4430" y="1730"/>
                  </a:cubicBezTo>
                  <a:cubicBezTo>
                    <a:pt x="4431" y="1734"/>
                    <a:pt x="4432" y="1735"/>
                    <a:pt x="4432" y="1735"/>
                  </a:cubicBezTo>
                  <a:cubicBezTo>
                    <a:pt x="4432" y="1735"/>
                    <a:pt x="4429" y="1728"/>
                    <a:pt x="4429" y="1727"/>
                  </a:cubicBezTo>
                  <a:close/>
                  <a:moveTo>
                    <a:pt x="1131" y="351"/>
                  </a:moveTo>
                  <a:lnTo>
                    <a:pt x="1131" y="351"/>
                  </a:lnTo>
                  <a:cubicBezTo>
                    <a:pt x="1275" y="415"/>
                    <a:pt x="1416" y="477"/>
                    <a:pt x="1565" y="540"/>
                  </a:cubicBezTo>
                  <a:cubicBezTo>
                    <a:pt x="1803" y="642"/>
                    <a:pt x="2043" y="741"/>
                    <a:pt x="2281" y="843"/>
                  </a:cubicBezTo>
                  <a:cubicBezTo>
                    <a:pt x="2753" y="1048"/>
                    <a:pt x="3226" y="1253"/>
                    <a:pt x="3698" y="1456"/>
                  </a:cubicBezTo>
                  <a:cubicBezTo>
                    <a:pt x="3930" y="1557"/>
                    <a:pt x="4163" y="1657"/>
                    <a:pt x="4395" y="1758"/>
                  </a:cubicBezTo>
                  <a:lnTo>
                    <a:pt x="4395" y="1758"/>
                  </a:lnTo>
                  <a:cubicBezTo>
                    <a:pt x="4341" y="1766"/>
                    <a:pt x="4287" y="1773"/>
                    <a:pt x="4233" y="1780"/>
                  </a:cubicBezTo>
                  <a:cubicBezTo>
                    <a:pt x="4142" y="1790"/>
                    <a:pt x="4051" y="1806"/>
                    <a:pt x="3960" y="1811"/>
                  </a:cubicBezTo>
                  <a:cubicBezTo>
                    <a:pt x="3868" y="1814"/>
                    <a:pt x="3780" y="1815"/>
                    <a:pt x="3690" y="1820"/>
                  </a:cubicBezTo>
                  <a:cubicBezTo>
                    <a:pt x="3643" y="1821"/>
                    <a:pt x="3597" y="1826"/>
                    <a:pt x="3551" y="1826"/>
                  </a:cubicBezTo>
                  <a:cubicBezTo>
                    <a:pt x="3504" y="1826"/>
                    <a:pt x="3460" y="1826"/>
                    <a:pt x="3416" y="1827"/>
                  </a:cubicBezTo>
                  <a:cubicBezTo>
                    <a:pt x="3293" y="1831"/>
                    <a:pt x="3170" y="1834"/>
                    <a:pt x="3047" y="1834"/>
                  </a:cubicBezTo>
                  <a:cubicBezTo>
                    <a:pt x="2989" y="1834"/>
                    <a:pt x="2930" y="1834"/>
                    <a:pt x="2871" y="1832"/>
                  </a:cubicBezTo>
                  <a:cubicBezTo>
                    <a:pt x="2781" y="1830"/>
                    <a:pt x="2689" y="1826"/>
                    <a:pt x="2599" y="1819"/>
                  </a:cubicBezTo>
                  <a:cubicBezTo>
                    <a:pt x="2554" y="1815"/>
                    <a:pt x="2508" y="1812"/>
                    <a:pt x="2464" y="1807"/>
                  </a:cubicBezTo>
                  <a:cubicBezTo>
                    <a:pt x="2443" y="1805"/>
                    <a:pt x="2420" y="1802"/>
                    <a:pt x="2399" y="1800"/>
                  </a:cubicBezTo>
                  <a:cubicBezTo>
                    <a:pt x="2389" y="1799"/>
                    <a:pt x="2379" y="1798"/>
                    <a:pt x="2369" y="1796"/>
                  </a:cubicBezTo>
                  <a:cubicBezTo>
                    <a:pt x="2363" y="1796"/>
                    <a:pt x="2357" y="1795"/>
                    <a:pt x="2351" y="1794"/>
                  </a:cubicBezTo>
                  <a:cubicBezTo>
                    <a:pt x="2351" y="1794"/>
                    <a:pt x="2336" y="1792"/>
                    <a:pt x="2335" y="1792"/>
                  </a:cubicBezTo>
                  <a:lnTo>
                    <a:pt x="2335" y="1792"/>
                  </a:lnTo>
                  <a:cubicBezTo>
                    <a:pt x="2334" y="1792"/>
                    <a:pt x="2335" y="1792"/>
                    <a:pt x="2339" y="1793"/>
                  </a:cubicBezTo>
                  <a:cubicBezTo>
                    <a:pt x="2344" y="1794"/>
                    <a:pt x="2346" y="1794"/>
                    <a:pt x="2345" y="1794"/>
                  </a:cubicBezTo>
                  <a:cubicBezTo>
                    <a:pt x="2344" y="1794"/>
                    <a:pt x="2335" y="1792"/>
                    <a:pt x="2332" y="1792"/>
                  </a:cubicBezTo>
                  <a:cubicBezTo>
                    <a:pt x="2326" y="1792"/>
                    <a:pt x="2322" y="1790"/>
                    <a:pt x="2316" y="1789"/>
                  </a:cubicBezTo>
                  <a:cubicBezTo>
                    <a:pt x="2305" y="1788"/>
                    <a:pt x="2295" y="1787"/>
                    <a:pt x="2286" y="1785"/>
                  </a:cubicBezTo>
                  <a:cubicBezTo>
                    <a:pt x="2261" y="1781"/>
                    <a:pt x="2237" y="1777"/>
                    <a:pt x="2212" y="1774"/>
                  </a:cubicBezTo>
                  <a:cubicBezTo>
                    <a:pt x="2170" y="1767"/>
                    <a:pt x="2128" y="1758"/>
                    <a:pt x="2086" y="1751"/>
                  </a:cubicBezTo>
                  <a:cubicBezTo>
                    <a:pt x="2017" y="1738"/>
                    <a:pt x="1949" y="1723"/>
                    <a:pt x="1882" y="1706"/>
                  </a:cubicBezTo>
                  <a:cubicBezTo>
                    <a:pt x="1744" y="1670"/>
                    <a:pt x="1609" y="1626"/>
                    <a:pt x="1477" y="1574"/>
                  </a:cubicBezTo>
                  <a:cubicBezTo>
                    <a:pt x="1468" y="1570"/>
                    <a:pt x="1460" y="1567"/>
                    <a:pt x="1452" y="1563"/>
                  </a:cubicBezTo>
                  <a:cubicBezTo>
                    <a:pt x="1448" y="1562"/>
                    <a:pt x="1433" y="1556"/>
                    <a:pt x="1434" y="1556"/>
                  </a:cubicBezTo>
                  <a:lnTo>
                    <a:pt x="1434" y="1556"/>
                  </a:lnTo>
                  <a:cubicBezTo>
                    <a:pt x="1434" y="1556"/>
                    <a:pt x="1435" y="1557"/>
                    <a:pt x="1440" y="1558"/>
                  </a:cubicBezTo>
                  <a:cubicBezTo>
                    <a:pt x="1444" y="1560"/>
                    <a:pt x="1446" y="1561"/>
                    <a:pt x="1446" y="1561"/>
                  </a:cubicBezTo>
                  <a:cubicBezTo>
                    <a:pt x="1447" y="1561"/>
                    <a:pt x="1432" y="1555"/>
                    <a:pt x="1428" y="1554"/>
                  </a:cubicBezTo>
                  <a:cubicBezTo>
                    <a:pt x="1418" y="1549"/>
                    <a:pt x="1410" y="1545"/>
                    <a:pt x="1401" y="1542"/>
                  </a:cubicBezTo>
                  <a:cubicBezTo>
                    <a:pt x="1368" y="1528"/>
                    <a:pt x="1336" y="1512"/>
                    <a:pt x="1305" y="1497"/>
                  </a:cubicBezTo>
                  <a:cubicBezTo>
                    <a:pt x="1241" y="1466"/>
                    <a:pt x="1179" y="1434"/>
                    <a:pt x="1117" y="1398"/>
                  </a:cubicBezTo>
                  <a:cubicBezTo>
                    <a:pt x="1057" y="1362"/>
                    <a:pt x="997" y="1324"/>
                    <a:pt x="939" y="1285"/>
                  </a:cubicBezTo>
                  <a:cubicBezTo>
                    <a:pt x="910" y="1265"/>
                    <a:pt x="883" y="1244"/>
                    <a:pt x="856" y="1224"/>
                  </a:cubicBezTo>
                  <a:cubicBezTo>
                    <a:pt x="851" y="1221"/>
                    <a:pt x="846" y="1217"/>
                    <a:pt x="842" y="1214"/>
                  </a:cubicBezTo>
                  <a:lnTo>
                    <a:pt x="842" y="1214"/>
                  </a:lnTo>
                  <a:cubicBezTo>
                    <a:pt x="841" y="1213"/>
                    <a:pt x="839" y="1212"/>
                    <a:pt x="838" y="1211"/>
                  </a:cubicBezTo>
                  <a:lnTo>
                    <a:pt x="838" y="1211"/>
                  </a:lnTo>
                  <a:cubicBezTo>
                    <a:pt x="838" y="1211"/>
                    <a:pt x="839" y="1211"/>
                    <a:pt x="839" y="1212"/>
                  </a:cubicBezTo>
                  <a:lnTo>
                    <a:pt x="839" y="1212"/>
                  </a:lnTo>
                  <a:cubicBezTo>
                    <a:pt x="839" y="1211"/>
                    <a:pt x="838" y="1211"/>
                    <a:pt x="837" y="1210"/>
                  </a:cubicBezTo>
                  <a:lnTo>
                    <a:pt x="837" y="1210"/>
                  </a:lnTo>
                  <a:cubicBezTo>
                    <a:pt x="837" y="1210"/>
                    <a:pt x="838" y="1211"/>
                    <a:pt x="838" y="1211"/>
                  </a:cubicBezTo>
                  <a:lnTo>
                    <a:pt x="838" y="1211"/>
                  </a:lnTo>
                  <a:cubicBezTo>
                    <a:pt x="835" y="1208"/>
                    <a:pt x="832" y="1206"/>
                    <a:pt x="832" y="1206"/>
                  </a:cubicBezTo>
                  <a:lnTo>
                    <a:pt x="832" y="1206"/>
                  </a:lnTo>
                  <a:cubicBezTo>
                    <a:pt x="832" y="1206"/>
                    <a:pt x="833" y="1207"/>
                    <a:pt x="837" y="1210"/>
                  </a:cubicBezTo>
                  <a:cubicBezTo>
                    <a:pt x="837" y="1210"/>
                    <a:pt x="837" y="1210"/>
                    <a:pt x="837" y="1210"/>
                  </a:cubicBezTo>
                  <a:lnTo>
                    <a:pt x="837" y="1210"/>
                  </a:lnTo>
                  <a:cubicBezTo>
                    <a:pt x="836" y="1209"/>
                    <a:pt x="834" y="1208"/>
                    <a:pt x="833" y="1207"/>
                  </a:cubicBezTo>
                  <a:cubicBezTo>
                    <a:pt x="820" y="1196"/>
                    <a:pt x="806" y="1185"/>
                    <a:pt x="793" y="1174"/>
                  </a:cubicBezTo>
                  <a:cubicBezTo>
                    <a:pt x="684" y="1085"/>
                    <a:pt x="587" y="987"/>
                    <a:pt x="499" y="879"/>
                  </a:cubicBezTo>
                  <a:cubicBezTo>
                    <a:pt x="488" y="866"/>
                    <a:pt x="477" y="854"/>
                    <a:pt x="468" y="841"/>
                  </a:cubicBezTo>
                  <a:lnTo>
                    <a:pt x="468" y="841"/>
                  </a:lnTo>
                  <a:cubicBezTo>
                    <a:pt x="468" y="841"/>
                    <a:pt x="468" y="841"/>
                    <a:pt x="468" y="841"/>
                  </a:cubicBezTo>
                  <a:lnTo>
                    <a:pt x="468" y="841"/>
                  </a:lnTo>
                  <a:cubicBezTo>
                    <a:pt x="468" y="841"/>
                    <a:pt x="467" y="840"/>
                    <a:pt x="467" y="840"/>
                  </a:cubicBezTo>
                  <a:lnTo>
                    <a:pt x="467" y="840"/>
                  </a:lnTo>
                  <a:cubicBezTo>
                    <a:pt x="467" y="840"/>
                    <a:pt x="468" y="841"/>
                    <a:pt x="468" y="841"/>
                  </a:cubicBezTo>
                  <a:cubicBezTo>
                    <a:pt x="466" y="839"/>
                    <a:pt x="466" y="838"/>
                    <a:pt x="466" y="838"/>
                  </a:cubicBezTo>
                  <a:lnTo>
                    <a:pt x="466" y="838"/>
                  </a:lnTo>
                  <a:cubicBezTo>
                    <a:pt x="466" y="838"/>
                    <a:pt x="466" y="839"/>
                    <a:pt x="467" y="840"/>
                  </a:cubicBezTo>
                  <a:lnTo>
                    <a:pt x="467" y="840"/>
                  </a:lnTo>
                  <a:cubicBezTo>
                    <a:pt x="461" y="832"/>
                    <a:pt x="457" y="825"/>
                    <a:pt x="451" y="817"/>
                  </a:cubicBezTo>
                  <a:cubicBezTo>
                    <a:pt x="431" y="790"/>
                    <a:pt x="412" y="761"/>
                    <a:pt x="393" y="733"/>
                  </a:cubicBezTo>
                  <a:cubicBezTo>
                    <a:pt x="363" y="688"/>
                    <a:pt x="336" y="641"/>
                    <a:pt x="310" y="593"/>
                  </a:cubicBezTo>
                  <a:lnTo>
                    <a:pt x="310" y="593"/>
                  </a:lnTo>
                  <a:cubicBezTo>
                    <a:pt x="578" y="496"/>
                    <a:pt x="852" y="411"/>
                    <a:pt x="1131" y="351"/>
                  </a:cubicBezTo>
                  <a:close/>
                  <a:moveTo>
                    <a:pt x="1974" y="1"/>
                  </a:moveTo>
                  <a:cubicBezTo>
                    <a:pt x="1809" y="1"/>
                    <a:pt x="1643" y="11"/>
                    <a:pt x="1479" y="32"/>
                  </a:cubicBezTo>
                  <a:cubicBezTo>
                    <a:pt x="1326" y="51"/>
                    <a:pt x="1172" y="78"/>
                    <a:pt x="1020" y="112"/>
                  </a:cubicBezTo>
                  <a:lnTo>
                    <a:pt x="1020" y="112"/>
                  </a:lnTo>
                  <a:cubicBezTo>
                    <a:pt x="994" y="100"/>
                    <a:pt x="968" y="89"/>
                    <a:pt x="943" y="77"/>
                  </a:cubicBezTo>
                  <a:cubicBezTo>
                    <a:pt x="928" y="71"/>
                    <a:pt x="912" y="68"/>
                    <a:pt x="896" y="68"/>
                  </a:cubicBezTo>
                  <a:cubicBezTo>
                    <a:pt x="867" y="68"/>
                    <a:pt x="838" y="80"/>
                    <a:pt x="824" y="109"/>
                  </a:cubicBezTo>
                  <a:cubicBezTo>
                    <a:pt x="815" y="125"/>
                    <a:pt x="812" y="144"/>
                    <a:pt x="813" y="162"/>
                  </a:cubicBezTo>
                  <a:lnTo>
                    <a:pt x="813" y="162"/>
                  </a:lnTo>
                  <a:cubicBezTo>
                    <a:pt x="620" y="213"/>
                    <a:pt x="429" y="274"/>
                    <a:pt x="243" y="344"/>
                  </a:cubicBezTo>
                  <a:cubicBezTo>
                    <a:pt x="195" y="362"/>
                    <a:pt x="148" y="382"/>
                    <a:pt x="100" y="402"/>
                  </a:cubicBezTo>
                  <a:cubicBezTo>
                    <a:pt x="62" y="417"/>
                    <a:pt x="34" y="435"/>
                    <a:pt x="17" y="475"/>
                  </a:cubicBezTo>
                  <a:cubicBezTo>
                    <a:pt x="0" y="515"/>
                    <a:pt x="5" y="551"/>
                    <a:pt x="24" y="589"/>
                  </a:cubicBezTo>
                  <a:cubicBezTo>
                    <a:pt x="150" y="848"/>
                    <a:pt x="336" y="1074"/>
                    <a:pt x="551" y="1266"/>
                  </a:cubicBezTo>
                  <a:cubicBezTo>
                    <a:pt x="765" y="1457"/>
                    <a:pt x="1018" y="1616"/>
                    <a:pt x="1285" y="1733"/>
                  </a:cubicBezTo>
                  <a:cubicBezTo>
                    <a:pt x="1552" y="1850"/>
                    <a:pt x="1852" y="1942"/>
                    <a:pt x="2150" y="1982"/>
                  </a:cubicBezTo>
                  <a:cubicBezTo>
                    <a:pt x="2360" y="2010"/>
                    <a:pt x="2571" y="2024"/>
                    <a:pt x="2781" y="2024"/>
                  </a:cubicBezTo>
                  <a:cubicBezTo>
                    <a:pt x="2945" y="2024"/>
                    <a:pt x="3109" y="2015"/>
                    <a:pt x="3272" y="2000"/>
                  </a:cubicBezTo>
                  <a:cubicBezTo>
                    <a:pt x="3321" y="1994"/>
                    <a:pt x="3371" y="1988"/>
                    <a:pt x="3420" y="1984"/>
                  </a:cubicBezTo>
                  <a:lnTo>
                    <a:pt x="3420" y="1984"/>
                  </a:lnTo>
                  <a:cubicBezTo>
                    <a:pt x="3420" y="1984"/>
                    <a:pt x="3420" y="1984"/>
                    <a:pt x="3420" y="1984"/>
                  </a:cubicBezTo>
                  <a:cubicBezTo>
                    <a:pt x="3420" y="1984"/>
                    <a:pt x="3421" y="1983"/>
                    <a:pt x="3423" y="1983"/>
                  </a:cubicBezTo>
                  <a:lnTo>
                    <a:pt x="3423" y="1983"/>
                  </a:lnTo>
                  <a:cubicBezTo>
                    <a:pt x="3422" y="1983"/>
                    <a:pt x="3421" y="1983"/>
                    <a:pt x="3420" y="1984"/>
                  </a:cubicBezTo>
                  <a:lnTo>
                    <a:pt x="3420" y="1984"/>
                  </a:lnTo>
                  <a:cubicBezTo>
                    <a:pt x="3420" y="1983"/>
                    <a:pt x="3428" y="1982"/>
                    <a:pt x="3429" y="1982"/>
                  </a:cubicBezTo>
                  <a:cubicBezTo>
                    <a:pt x="3439" y="1981"/>
                    <a:pt x="3448" y="1980"/>
                    <a:pt x="3458" y="1978"/>
                  </a:cubicBezTo>
                  <a:cubicBezTo>
                    <a:pt x="3470" y="1976"/>
                    <a:pt x="3480" y="1975"/>
                    <a:pt x="3492" y="1973"/>
                  </a:cubicBezTo>
                  <a:cubicBezTo>
                    <a:pt x="3515" y="1969"/>
                    <a:pt x="3537" y="1967"/>
                    <a:pt x="3560" y="1962"/>
                  </a:cubicBezTo>
                  <a:cubicBezTo>
                    <a:pt x="3603" y="1952"/>
                    <a:pt x="3653" y="1950"/>
                    <a:pt x="3698" y="1940"/>
                  </a:cubicBezTo>
                  <a:cubicBezTo>
                    <a:pt x="3743" y="1932"/>
                    <a:pt x="3789" y="1924"/>
                    <a:pt x="3834" y="1914"/>
                  </a:cubicBezTo>
                  <a:cubicBezTo>
                    <a:pt x="3879" y="1906"/>
                    <a:pt x="3922" y="1898"/>
                    <a:pt x="3966" y="1888"/>
                  </a:cubicBezTo>
                  <a:cubicBezTo>
                    <a:pt x="4010" y="1880"/>
                    <a:pt x="4057" y="1873"/>
                    <a:pt x="4104" y="1867"/>
                  </a:cubicBezTo>
                  <a:cubicBezTo>
                    <a:pt x="4194" y="1854"/>
                    <a:pt x="4286" y="1839"/>
                    <a:pt x="4376" y="1826"/>
                  </a:cubicBezTo>
                  <a:cubicBezTo>
                    <a:pt x="4405" y="1822"/>
                    <a:pt x="4434" y="1818"/>
                    <a:pt x="4463" y="1814"/>
                  </a:cubicBezTo>
                  <a:lnTo>
                    <a:pt x="4463" y="1814"/>
                  </a:lnTo>
                  <a:cubicBezTo>
                    <a:pt x="4463" y="1814"/>
                    <a:pt x="4463" y="1815"/>
                    <a:pt x="4463" y="1815"/>
                  </a:cubicBezTo>
                  <a:cubicBezTo>
                    <a:pt x="4465" y="1824"/>
                    <a:pt x="4470" y="1832"/>
                    <a:pt x="4473" y="1840"/>
                  </a:cubicBezTo>
                  <a:cubicBezTo>
                    <a:pt x="4471" y="1835"/>
                    <a:pt x="4470" y="1833"/>
                    <a:pt x="4470" y="1833"/>
                  </a:cubicBezTo>
                  <a:lnTo>
                    <a:pt x="4470" y="1833"/>
                  </a:lnTo>
                  <a:cubicBezTo>
                    <a:pt x="4469" y="1833"/>
                    <a:pt x="4474" y="1849"/>
                    <a:pt x="4475" y="1851"/>
                  </a:cubicBezTo>
                  <a:cubicBezTo>
                    <a:pt x="4480" y="1865"/>
                    <a:pt x="4485" y="1880"/>
                    <a:pt x="4488" y="1893"/>
                  </a:cubicBezTo>
                  <a:cubicBezTo>
                    <a:pt x="4505" y="1946"/>
                    <a:pt x="4518" y="2000"/>
                    <a:pt x="4529" y="2053"/>
                  </a:cubicBezTo>
                  <a:cubicBezTo>
                    <a:pt x="4534" y="2081"/>
                    <a:pt x="4539" y="2107"/>
                    <a:pt x="4545" y="2134"/>
                  </a:cubicBezTo>
                  <a:cubicBezTo>
                    <a:pt x="4548" y="2149"/>
                    <a:pt x="4550" y="2164"/>
                    <a:pt x="4552" y="2178"/>
                  </a:cubicBezTo>
                  <a:cubicBezTo>
                    <a:pt x="4554" y="2184"/>
                    <a:pt x="4555" y="2191"/>
                    <a:pt x="4555" y="2197"/>
                  </a:cubicBezTo>
                  <a:cubicBezTo>
                    <a:pt x="4556" y="2199"/>
                    <a:pt x="4557" y="2212"/>
                    <a:pt x="4557" y="2215"/>
                  </a:cubicBezTo>
                  <a:lnTo>
                    <a:pt x="4557" y="2215"/>
                  </a:lnTo>
                  <a:cubicBezTo>
                    <a:pt x="4557" y="2214"/>
                    <a:pt x="4557" y="2213"/>
                    <a:pt x="4557" y="2213"/>
                  </a:cubicBezTo>
                  <a:lnTo>
                    <a:pt x="4557" y="2213"/>
                  </a:lnTo>
                  <a:cubicBezTo>
                    <a:pt x="4557" y="2214"/>
                    <a:pt x="4557" y="2215"/>
                    <a:pt x="4557" y="2215"/>
                  </a:cubicBezTo>
                  <a:cubicBezTo>
                    <a:pt x="4557" y="2215"/>
                    <a:pt x="4557" y="2215"/>
                    <a:pt x="4557" y="2215"/>
                  </a:cubicBezTo>
                  <a:lnTo>
                    <a:pt x="4557" y="2215"/>
                  </a:lnTo>
                  <a:cubicBezTo>
                    <a:pt x="4563" y="2246"/>
                    <a:pt x="4583" y="2274"/>
                    <a:pt x="4619" y="2274"/>
                  </a:cubicBezTo>
                  <a:cubicBezTo>
                    <a:pt x="4652" y="2274"/>
                    <a:pt x="4680" y="2246"/>
                    <a:pt x="4680" y="2213"/>
                  </a:cubicBezTo>
                  <a:cubicBezTo>
                    <a:pt x="4680" y="2171"/>
                    <a:pt x="4677" y="2130"/>
                    <a:pt x="4677" y="2088"/>
                  </a:cubicBezTo>
                  <a:cubicBezTo>
                    <a:pt x="4676" y="2077"/>
                    <a:pt x="4676" y="2070"/>
                    <a:pt x="4674" y="2059"/>
                  </a:cubicBezTo>
                  <a:lnTo>
                    <a:pt x="4674" y="2059"/>
                  </a:lnTo>
                  <a:cubicBezTo>
                    <a:pt x="4674" y="2061"/>
                    <a:pt x="4675" y="2066"/>
                    <a:pt x="4675" y="2066"/>
                  </a:cubicBezTo>
                  <a:cubicBezTo>
                    <a:pt x="4675" y="2066"/>
                    <a:pt x="4675" y="2065"/>
                    <a:pt x="4675" y="2059"/>
                  </a:cubicBezTo>
                  <a:cubicBezTo>
                    <a:pt x="4674" y="2049"/>
                    <a:pt x="4673" y="2038"/>
                    <a:pt x="4671" y="2027"/>
                  </a:cubicBezTo>
                  <a:cubicBezTo>
                    <a:pt x="4668" y="2002"/>
                    <a:pt x="4664" y="1977"/>
                    <a:pt x="4661" y="1951"/>
                  </a:cubicBezTo>
                  <a:cubicBezTo>
                    <a:pt x="4648" y="1871"/>
                    <a:pt x="4630" y="1793"/>
                    <a:pt x="4608" y="1716"/>
                  </a:cubicBezTo>
                  <a:cubicBezTo>
                    <a:pt x="4562" y="1553"/>
                    <a:pt x="4494" y="1398"/>
                    <a:pt x="4406" y="1253"/>
                  </a:cubicBezTo>
                  <a:cubicBezTo>
                    <a:pt x="4226" y="956"/>
                    <a:pt x="3980" y="705"/>
                    <a:pt x="3699" y="504"/>
                  </a:cubicBezTo>
                  <a:cubicBezTo>
                    <a:pt x="3418" y="303"/>
                    <a:pt x="3079" y="158"/>
                    <a:pt x="2734" y="82"/>
                  </a:cubicBezTo>
                  <a:cubicBezTo>
                    <a:pt x="2485" y="26"/>
                    <a:pt x="2230" y="1"/>
                    <a:pt x="19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740225" y="1566600"/>
              <a:ext cx="70250" cy="121950"/>
            </a:xfrm>
            <a:custGeom>
              <a:avLst/>
              <a:gdLst/>
              <a:ahLst/>
              <a:cxnLst/>
              <a:rect l="l" t="t" r="r" b="b"/>
              <a:pathLst>
                <a:path w="2810" h="4878" extrusionOk="0">
                  <a:moveTo>
                    <a:pt x="346" y="156"/>
                  </a:moveTo>
                  <a:cubicBezTo>
                    <a:pt x="347" y="157"/>
                    <a:pt x="348" y="157"/>
                    <a:pt x="349" y="157"/>
                  </a:cubicBezTo>
                  <a:lnTo>
                    <a:pt x="349" y="157"/>
                  </a:lnTo>
                  <a:cubicBezTo>
                    <a:pt x="348" y="157"/>
                    <a:pt x="347" y="157"/>
                    <a:pt x="346" y="156"/>
                  </a:cubicBezTo>
                  <a:close/>
                  <a:moveTo>
                    <a:pt x="523" y="169"/>
                  </a:moveTo>
                  <a:cubicBezTo>
                    <a:pt x="524" y="169"/>
                    <a:pt x="524" y="169"/>
                    <a:pt x="525" y="170"/>
                  </a:cubicBezTo>
                  <a:lnTo>
                    <a:pt x="525" y="170"/>
                  </a:lnTo>
                  <a:cubicBezTo>
                    <a:pt x="525" y="170"/>
                    <a:pt x="524" y="169"/>
                    <a:pt x="523" y="169"/>
                  </a:cubicBezTo>
                  <a:close/>
                  <a:moveTo>
                    <a:pt x="623" y="676"/>
                  </a:moveTo>
                  <a:cubicBezTo>
                    <a:pt x="623" y="676"/>
                    <a:pt x="623" y="676"/>
                    <a:pt x="623" y="677"/>
                  </a:cubicBezTo>
                  <a:lnTo>
                    <a:pt x="623" y="677"/>
                  </a:lnTo>
                  <a:cubicBezTo>
                    <a:pt x="623" y="676"/>
                    <a:pt x="623" y="676"/>
                    <a:pt x="623" y="676"/>
                  </a:cubicBezTo>
                  <a:close/>
                  <a:moveTo>
                    <a:pt x="623" y="677"/>
                  </a:moveTo>
                  <a:cubicBezTo>
                    <a:pt x="624" y="677"/>
                    <a:pt x="625" y="678"/>
                    <a:pt x="625" y="679"/>
                  </a:cubicBezTo>
                  <a:cubicBezTo>
                    <a:pt x="629" y="683"/>
                    <a:pt x="630" y="685"/>
                    <a:pt x="630" y="685"/>
                  </a:cubicBezTo>
                  <a:cubicBezTo>
                    <a:pt x="630" y="685"/>
                    <a:pt x="626" y="679"/>
                    <a:pt x="623" y="677"/>
                  </a:cubicBezTo>
                  <a:close/>
                  <a:moveTo>
                    <a:pt x="1956" y="1050"/>
                  </a:moveTo>
                  <a:lnTo>
                    <a:pt x="1956" y="1050"/>
                  </a:lnTo>
                  <a:cubicBezTo>
                    <a:pt x="1956" y="1051"/>
                    <a:pt x="1957" y="1052"/>
                    <a:pt x="1958" y="1052"/>
                  </a:cubicBezTo>
                  <a:cubicBezTo>
                    <a:pt x="1961" y="1056"/>
                    <a:pt x="1962" y="1058"/>
                    <a:pt x="1962" y="1058"/>
                  </a:cubicBezTo>
                  <a:cubicBezTo>
                    <a:pt x="1962" y="1058"/>
                    <a:pt x="1959" y="1054"/>
                    <a:pt x="1956" y="1050"/>
                  </a:cubicBezTo>
                  <a:close/>
                  <a:moveTo>
                    <a:pt x="2469" y="3995"/>
                  </a:moveTo>
                  <a:cubicBezTo>
                    <a:pt x="2469" y="3995"/>
                    <a:pt x="2469" y="3998"/>
                    <a:pt x="2468" y="4004"/>
                  </a:cubicBezTo>
                  <a:cubicBezTo>
                    <a:pt x="2468" y="4007"/>
                    <a:pt x="2467" y="4010"/>
                    <a:pt x="2467" y="4013"/>
                  </a:cubicBezTo>
                  <a:lnTo>
                    <a:pt x="2467" y="4013"/>
                  </a:lnTo>
                  <a:cubicBezTo>
                    <a:pt x="2467" y="4008"/>
                    <a:pt x="2469" y="3995"/>
                    <a:pt x="2469" y="3995"/>
                  </a:cubicBezTo>
                  <a:close/>
                  <a:moveTo>
                    <a:pt x="353" y="354"/>
                  </a:moveTo>
                  <a:cubicBezTo>
                    <a:pt x="408" y="416"/>
                    <a:pt x="463" y="479"/>
                    <a:pt x="516" y="543"/>
                  </a:cubicBezTo>
                  <a:cubicBezTo>
                    <a:pt x="539" y="570"/>
                    <a:pt x="562" y="599"/>
                    <a:pt x="585" y="629"/>
                  </a:cubicBezTo>
                  <a:cubicBezTo>
                    <a:pt x="597" y="642"/>
                    <a:pt x="607" y="656"/>
                    <a:pt x="618" y="670"/>
                  </a:cubicBezTo>
                  <a:cubicBezTo>
                    <a:pt x="620" y="672"/>
                    <a:pt x="622" y="675"/>
                    <a:pt x="623" y="677"/>
                  </a:cubicBezTo>
                  <a:lnTo>
                    <a:pt x="623" y="677"/>
                  </a:lnTo>
                  <a:cubicBezTo>
                    <a:pt x="623" y="677"/>
                    <a:pt x="623" y="677"/>
                    <a:pt x="623" y="677"/>
                  </a:cubicBezTo>
                  <a:lnTo>
                    <a:pt x="623" y="677"/>
                  </a:lnTo>
                  <a:cubicBezTo>
                    <a:pt x="623" y="677"/>
                    <a:pt x="623" y="677"/>
                    <a:pt x="623" y="677"/>
                  </a:cubicBezTo>
                  <a:lnTo>
                    <a:pt x="623" y="677"/>
                  </a:lnTo>
                  <a:cubicBezTo>
                    <a:pt x="623" y="677"/>
                    <a:pt x="623" y="677"/>
                    <a:pt x="623" y="677"/>
                  </a:cubicBezTo>
                  <a:lnTo>
                    <a:pt x="623" y="677"/>
                  </a:lnTo>
                  <a:cubicBezTo>
                    <a:pt x="630" y="682"/>
                    <a:pt x="636" y="693"/>
                    <a:pt x="641" y="700"/>
                  </a:cubicBezTo>
                  <a:cubicBezTo>
                    <a:pt x="686" y="760"/>
                    <a:pt x="731" y="820"/>
                    <a:pt x="774" y="881"/>
                  </a:cubicBezTo>
                  <a:cubicBezTo>
                    <a:pt x="944" y="1124"/>
                    <a:pt x="1095" y="1379"/>
                    <a:pt x="1227" y="1646"/>
                  </a:cubicBezTo>
                  <a:cubicBezTo>
                    <a:pt x="1260" y="1713"/>
                    <a:pt x="1291" y="1780"/>
                    <a:pt x="1322" y="1848"/>
                  </a:cubicBezTo>
                  <a:cubicBezTo>
                    <a:pt x="1338" y="1882"/>
                    <a:pt x="1352" y="1916"/>
                    <a:pt x="1368" y="1949"/>
                  </a:cubicBezTo>
                  <a:cubicBezTo>
                    <a:pt x="1370" y="1956"/>
                    <a:pt x="1375" y="1964"/>
                    <a:pt x="1377" y="1972"/>
                  </a:cubicBezTo>
                  <a:lnTo>
                    <a:pt x="1377" y="1972"/>
                  </a:lnTo>
                  <a:cubicBezTo>
                    <a:pt x="1376" y="1969"/>
                    <a:pt x="1373" y="1963"/>
                    <a:pt x="1373" y="1963"/>
                  </a:cubicBezTo>
                  <a:lnTo>
                    <a:pt x="1373" y="1963"/>
                  </a:lnTo>
                  <a:cubicBezTo>
                    <a:pt x="1373" y="1963"/>
                    <a:pt x="1374" y="1965"/>
                    <a:pt x="1376" y="1971"/>
                  </a:cubicBezTo>
                  <a:cubicBezTo>
                    <a:pt x="1376" y="1972"/>
                    <a:pt x="1376" y="1972"/>
                    <a:pt x="1377" y="1973"/>
                  </a:cubicBezTo>
                  <a:lnTo>
                    <a:pt x="1377" y="1973"/>
                  </a:lnTo>
                  <a:cubicBezTo>
                    <a:pt x="1377" y="1974"/>
                    <a:pt x="1377" y="1974"/>
                    <a:pt x="1377" y="1974"/>
                  </a:cubicBezTo>
                  <a:cubicBezTo>
                    <a:pt x="1377" y="1974"/>
                    <a:pt x="1377" y="1974"/>
                    <a:pt x="1377" y="1973"/>
                  </a:cubicBezTo>
                  <a:lnTo>
                    <a:pt x="1377" y="1973"/>
                  </a:lnTo>
                  <a:cubicBezTo>
                    <a:pt x="1378" y="1976"/>
                    <a:pt x="1380" y="1979"/>
                    <a:pt x="1381" y="1981"/>
                  </a:cubicBezTo>
                  <a:cubicBezTo>
                    <a:pt x="1388" y="1998"/>
                    <a:pt x="1395" y="2016"/>
                    <a:pt x="1402" y="2034"/>
                  </a:cubicBezTo>
                  <a:cubicBezTo>
                    <a:pt x="1458" y="2173"/>
                    <a:pt x="1509" y="2313"/>
                    <a:pt x="1556" y="2456"/>
                  </a:cubicBezTo>
                  <a:cubicBezTo>
                    <a:pt x="1646" y="2738"/>
                    <a:pt x="1716" y="3027"/>
                    <a:pt x="1764" y="3320"/>
                  </a:cubicBezTo>
                  <a:cubicBezTo>
                    <a:pt x="1770" y="3357"/>
                    <a:pt x="1776" y="3395"/>
                    <a:pt x="1780" y="3433"/>
                  </a:cubicBezTo>
                  <a:cubicBezTo>
                    <a:pt x="1782" y="3441"/>
                    <a:pt x="1784" y="3450"/>
                    <a:pt x="1785" y="3459"/>
                  </a:cubicBezTo>
                  <a:cubicBezTo>
                    <a:pt x="1785" y="3461"/>
                    <a:pt x="1785" y="3465"/>
                    <a:pt x="1785" y="3468"/>
                  </a:cubicBezTo>
                  <a:lnTo>
                    <a:pt x="1785" y="3468"/>
                  </a:lnTo>
                  <a:cubicBezTo>
                    <a:pt x="1785" y="3467"/>
                    <a:pt x="1785" y="3466"/>
                    <a:pt x="1785" y="3465"/>
                  </a:cubicBezTo>
                  <a:lnTo>
                    <a:pt x="1785" y="3465"/>
                  </a:lnTo>
                  <a:cubicBezTo>
                    <a:pt x="1786" y="3474"/>
                    <a:pt x="1786" y="3477"/>
                    <a:pt x="1786" y="3477"/>
                  </a:cubicBezTo>
                  <a:cubicBezTo>
                    <a:pt x="1786" y="3477"/>
                    <a:pt x="1786" y="3473"/>
                    <a:pt x="1785" y="3468"/>
                  </a:cubicBezTo>
                  <a:lnTo>
                    <a:pt x="1785" y="3468"/>
                  </a:lnTo>
                  <a:cubicBezTo>
                    <a:pt x="1787" y="3486"/>
                    <a:pt x="1790" y="3504"/>
                    <a:pt x="1792" y="3522"/>
                  </a:cubicBezTo>
                  <a:cubicBezTo>
                    <a:pt x="1802" y="3596"/>
                    <a:pt x="1810" y="3671"/>
                    <a:pt x="1816" y="3745"/>
                  </a:cubicBezTo>
                  <a:cubicBezTo>
                    <a:pt x="1828" y="3893"/>
                    <a:pt x="1832" y="4041"/>
                    <a:pt x="1837" y="4190"/>
                  </a:cubicBezTo>
                  <a:cubicBezTo>
                    <a:pt x="1838" y="4191"/>
                    <a:pt x="1838" y="4192"/>
                    <a:pt x="1838" y="4194"/>
                  </a:cubicBezTo>
                  <a:lnTo>
                    <a:pt x="1838" y="4194"/>
                  </a:lnTo>
                  <a:cubicBezTo>
                    <a:pt x="1784" y="4150"/>
                    <a:pt x="1731" y="4105"/>
                    <a:pt x="1680" y="4059"/>
                  </a:cubicBezTo>
                  <a:cubicBezTo>
                    <a:pt x="1550" y="3939"/>
                    <a:pt x="1426" y="3811"/>
                    <a:pt x="1310" y="3676"/>
                  </a:cubicBezTo>
                  <a:cubicBezTo>
                    <a:pt x="1282" y="3642"/>
                    <a:pt x="1254" y="3609"/>
                    <a:pt x="1228" y="3576"/>
                  </a:cubicBezTo>
                  <a:cubicBezTo>
                    <a:pt x="1214" y="3558"/>
                    <a:pt x="1201" y="3541"/>
                    <a:pt x="1188" y="3525"/>
                  </a:cubicBezTo>
                  <a:lnTo>
                    <a:pt x="1188" y="3525"/>
                  </a:lnTo>
                  <a:cubicBezTo>
                    <a:pt x="1197" y="3536"/>
                    <a:pt x="1200" y="3540"/>
                    <a:pt x="1200" y="3540"/>
                  </a:cubicBezTo>
                  <a:cubicBezTo>
                    <a:pt x="1200" y="3540"/>
                    <a:pt x="1188" y="3524"/>
                    <a:pt x="1184" y="3519"/>
                  </a:cubicBezTo>
                  <a:cubicBezTo>
                    <a:pt x="1176" y="3508"/>
                    <a:pt x="1168" y="3498"/>
                    <a:pt x="1161" y="3488"/>
                  </a:cubicBezTo>
                  <a:cubicBezTo>
                    <a:pt x="1107" y="3416"/>
                    <a:pt x="1056" y="3344"/>
                    <a:pt x="1007" y="3269"/>
                  </a:cubicBezTo>
                  <a:cubicBezTo>
                    <a:pt x="911" y="3120"/>
                    <a:pt x="823" y="2967"/>
                    <a:pt x="744" y="2807"/>
                  </a:cubicBezTo>
                  <a:cubicBezTo>
                    <a:pt x="725" y="2768"/>
                    <a:pt x="706" y="2727"/>
                    <a:pt x="687" y="2687"/>
                  </a:cubicBezTo>
                  <a:cubicBezTo>
                    <a:pt x="679" y="2667"/>
                    <a:pt x="669" y="2647"/>
                    <a:pt x="661" y="2627"/>
                  </a:cubicBezTo>
                  <a:lnTo>
                    <a:pt x="648" y="2598"/>
                  </a:lnTo>
                  <a:cubicBezTo>
                    <a:pt x="646" y="2595"/>
                    <a:pt x="645" y="2592"/>
                    <a:pt x="644" y="2589"/>
                  </a:cubicBezTo>
                  <a:lnTo>
                    <a:pt x="644" y="2589"/>
                  </a:lnTo>
                  <a:cubicBezTo>
                    <a:pt x="646" y="2593"/>
                    <a:pt x="647" y="2596"/>
                    <a:pt x="647" y="2596"/>
                  </a:cubicBezTo>
                  <a:cubicBezTo>
                    <a:pt x="647" y="2596"/>
                    <a:pt x="646" y="2594"/>
                    <a:pt x="644" y="2588"/>
                  </a:cubicBezTo>
                  <a:cubicBezTo>
                    <a:pt x="644" y="2588"/>
                    <a:pt x="644" y="2587"/>
                    <a:pt x="643" y="2587"/>
                  </a:cubicBezTo>
                  <a:lnTo>
                    <a:pt x="643" y="2587"/>
                  </a:lnTo>
                  <a:cubicBezTo>
                    <a:pt x="643" y="2586"/>
                    <a:pt x="643" y="2585"/>
                    <a:pt x="643" y="2585"/>
                  </a:cubicBezTo>
                  <a:cubicBezTo>
                    <a:pt x="641" y="2581"/>
                    <a:pt x="641" y="2579"/>
                    <a:pt x="640" y="2579"/>
                  </a:cubicBezTo>
                  <a:lnTo>
                    <a:pt x="640" y="2579"/>
                  </a:lnTo>
                  <a:cubicBezTo>
                    <a:pt x="640" y="2579"/>
                    <a:pt x="640" y="2579"/>
                    <a:pt x="640" y="2579"/>
                  </a:cubicBezTo>
                  <a:lnTo>
                    <a:pt x="640" y="2579"/>
                  </a:lnTo>
                  <a:cubicBezTo>
                    <a:pt x="607" y="2500"/>
                    <a:pt x="576" y="2420"/>
                    <a:pt x="549" y="2338"/>
                  </a:cubicBezTo>
                  <a:cubicBezTo>
                    <a:pt x="491" y="2172"/>
                    <a:pt x="443" y="2000"/>
                    <a:pt x="405" y="1828"/>
                  </a:cubicBezTo>
                  <a:cubicBezTo>
                    <a:pt x="387" y="1741"/>
                    <a:pt x="370" y="1653"/>
                    <a:pt x="357" y="1566"/>
                  </a:cubicBezTo>
                  <a:cubicBezTo>
                    <a:pt x="351" y="1521"/>
                    <a:pt x="343" y="1476"/>
                    <a:pt x="338" y="1431"/>
                  </a:cubicBezTo>
                  <a:lnTo>
                    <a:pt x="338" y="1431"/>
                  </a:lnTo>
                  <a:cubicBezTo>
                    <a:pt x="338" y="1431"/>
                    <a:pt x="340" y="1451"/>
                    <a:pt x="340" y="1451"/>
                  </a:cubicBezTo>
                  <a:cubicBezTo>
                    <a:pt x="340" y="1451"/>
                    <a:pt x="340" y="1450"/>
                    <a:pt x="340" y="1445"/>
                  </a:cubicBezTo>
                  <a:cubicBezTo>
                    <a:pt x="338" y="1438"/>
                    <a:pt x="338" y="1432"/>
                    <a:pt x="337" y="1425"/>
                  </a:cubicBezTo>
                  <a:lnTo>
                    <a:pt x="334" y="1396"/>
                  </a:lnTo>
                  <a:cubicBezTo>
                    <a:pt x="331" y="1373"/>
                    <a:pt x="329" y="1351"/>
                    <a:pt x="326" y="1328"/>
                  </a:cubicBezTo>
                  <a:cubicBezTo>
                    <a:pt x="307" y="1152"/>
                    <a:pt x="301" y="974"/>
                    <a:pt x="307" y="796"/>
                  </a:cubicBezTo>
                  <a:cubicBezTo>
                    <a:pt x="310" y="708"/>
                    <a:pt x="316" y="619"/>
                    <a:pt x="326" y="531"/>
                  </a:cubicBezTo>
                  <a:cubicBezTo>
                    <a:pt x="328" y="520"/>
                    <a:pt x="329" y="510"/>
                    <a:pt x="330" y="499"/>
                  </a:cubicBezTo>
                  <a:cubicBezTo>
                    <a:pt x="330" y="499"/>
                    <a:pt x="330" y="499"/>
                    <a:pt x="330" y="499"/>
                  </a:cubicBezTo>
                  <a:lnTo>
                    <a:pt x="330" y="499"/>
                  </a:lnTo>
                  <a:cubicBezTo>
                    <a:pt x="330" y="501"/>
                    <a:pt x="330" y="503"/>
                    <a:pt x="330" y="503"/>
                  </a:cubicBezTo>
                  <a:cubicBezTo>
                    <a:pt x="330" y="503"/>
                    <a:pt x="330" y="502"/>
                    <a:pt x="330" y="498"/>
                  </a:cubicBezTo>
                  <a:lnTo>
                    <a:pt x="330" y="498"/>
                  </a:lnTo>
                  <a:cubicBezTo>
                    <a:pt x="330" y="498"/>
                    <a:pt x="330" y="498"/>
                    <a:pt x="330" y="499"/>
                  </a:cubicBezTo>
                  <a:lnTo>
                    <a:pt x="330" y="499"/>
                  </a:lnTo>
                  <a:cubicBezTo>
                    <a:pt x="330" y="496"/>
                    <a:pt x="331" y="493"/>
                    <a:pt x="331" y="491"/>
                  </a:cubicBezTo>
                  <a:lnTo>
                    <a:pt x="331" y="491"/>
                  </a:lnTo>
                  <a:cubicBezTo>
                    <a:pt x="331" y="494"/>
                    <a:pt x="330" y="496"/>
                    <a:pt x="330" y="498"/>
                  </a:cubicBezTo>
                  <a:lnTo>
                    <a:pt x="330" y="498"/>
                  </a:lnTo>
                  <a:cubicBezTo>
                    <a:pt x="331" y="495"/>
                    <a:pt x="331" y="492"/>
                    <a:pt x="331" y="488"/>
                  </a:cubicBezTo>
                  <a:lnTo>
                    <a:pt x="331" y="488"/>
                  </a:lnTo>
                  <a:cubicBezTo>
                    <a:pt x="331" y="488"/>
                    <a:pt x="331" y="488"/>
                    <a:pt x="331" y="488"/>
                  </a:cubicBezTo>
                  <a:cubicBezTo>
                    <a:pt x="335" y="467"/>
                    <a:pt x="337" y="445"/>
                    <a:pt x="341" y="424"/>
                  </a:cubicBezTo>
                  <a:cubicBezTo>
                    <a:pt x="344" y="400"/>
                    <a:pt x="349" y="377"/>
                    <a:pt x="353" y="354"/>
                  </a:cubicBezTo>
                  <a:close/>
                  <a:moveTo>
                    <a:pt x="1900" y="4243"/>
                  </a:moveTo>
                  <a:lnTo>
                    <a:pt x="1900" y="4243"/>
                  </a:lnTo>
                  <a:cubicBezTo>
                    <a:pt x="1903" y="4246"/>
                    <a:pt x="1914" y="4254"/>
                    <a:pt x="1914" y="4254"/>
                  </a:cubicBezTo>
                  <a:cubicBezTo>
                    <a:pt x="1909" y="4251"/>
                    <a:pt x="1904" y="4247"/>
                    <a:pt x="1900" y="4243"/>
                  </a:cubicBezTo>
                  <a:close/>
                  <a:moveTo>
                    <a:pt x="2030" y="4294"/>
                  </a:moveTo>
                  <a:cubicBezTo>
                    <a:pt x="2030" y="4296"/>
                    <a:pt x="2030" y="4298"/>
                    <a:pt x="2029" y="4300"/>
                  </a:cubicBezTo>
                  <a:lnTo>
                    <a:pt x="2029" y="4300"/>
                  </a:lnTo>
                  <a:cubicBezTo>
                    <a:pt x="2029" y="4296"/>
                    <a:pt x="2030" y="4294"/>
                    <a:pt x="2030" y="4294"/>
                  </a:cubicBezTo>
                  <a:close/>
                  <a:moveTo>
                    <a:pt x="462" y="164"/>
                  </a:moveTo>
                  <a:cubicBezTo>
                    <a:pt x="482" y="166"/>
                    <a:pt x="502" y="167"/>
                    <a:pt x="522" y="169"/>
                  </a:cubicBezTo>
                  <a:cubicBezTo>
                    <a:pt x="524" y="170"/>
                    <a:pt x="527" y="170"/>
                    <a:pt x="529" y="170"/>
                  </a:cubicBezTo>
                  <a:lnTo>
                    <a:pt x="529" y="170"/>
                  </a:lnTo>
                  <a:cubicBezTo>
                    <a:pt x="531" y="171"/>
                    <a:pt x="534" y="171"/>
                    <a:pt x="536" y="172"/>
                  </a:cubicBezTo>
                  <a:cubicBezTo>
                    <a:pt x="548" y="174"/>
                    <a:pt x="561" y="175"/>
                    <a:pt x="574" y="178"/>
                  </a:cubicBezTo>
                  <a:cubicBezTo>
                    <a:pt x="617" y="185"/>
                    <a:pt x="660" y="194"/>
                    <a:pt x="702" y="205"/>
                  </a:cubicBezTo>
                  <a:cubicBezTo>
                    <a:pt x="721" y="210"/>
                    <a:pt x="741" y="215"/>
                    <a:pt x="760" y="219"/>
                  </a:cubicBezTo>
                  <a:cubicBezTo>
                    <a:pt x="770" y="223"/>
                    <a:pt x="781" y="225"/>
                    <a:pt x="792" y="229"/>
                  </a:cubicBezTo>
                  <a:lnTo>
                    <a:pt x="798" y="231"/>
                  </a:lnTo>
                  <a:cubicBezTo>
                    <a:pt x="801" y="232"/>
                    <a:pt x="804" y="233"/>
                    <a:pt x="804" y="233"/>
                  </a:cubicBezTo>
                  <a:cubicBezTo>
                    <a:pt x="805" y="233"/>
                    <a:pt x="803" y="232"/>
                    <a:pt x="799" y="230"/>
                  </a:cubicBezTo>
                  <a:cubicBezTo>
                    <a:pt x="794" y="228"/>
                    <a:pt x="792" y="227"/>
                    <a:pt x="792" y="227"/>
                  </a:cubicBezTo>
                  <a:lnTo>
                    <a:pt x="792" y="227"/>
                  </a:lnTo>
                  <a:cubicBezTo>
                    <a:pt x="792" y="227"/>
                    <a:pt x="801" y="230"/>
                    <a:pt x="817" y="237"/>
                  </a:cubicBezTo>
                  <a:cubicBezTo>
                    <a:pt x="821" y="238"/>
                    <a:pt x="825" y="240"/>
                    <a:pt x="830" y="241"/>
                  </a:cubicBezTo>
                  <a:cubicBezTo>
                    <a:pt x="873" y="253"/>
                    <a:pt x="914" y="268"/>
                    <a:pt x="956" y="284"/>
                  </a:cubicBezTo>
                  <a:cubicBezTo>
                    <a:pt x="974" y="290"/>
                    <a:pt x="993" y="298"/>
                    <a:pt x="1012" y="305"/>
                  </a:cubicBezTo>
                  <a:cubicBezTo>
                    <a:pt x="1012" y="305"/>
                    <a:pt x="1013" y="306"/>
                    <a:pt x="1014" y="306"/>
                  </a:cubicBezTo>
                  <a:lnTo>
                    <a:pt x="1014" y="306"/>
                  </a:lnTo>
                  <a:cubicBezTo>
                    <a:pt x="1012" y="305"/>
                    <a:pt x="1012" y="305"/>
                    <a:pt x="1011" y="305"/>
                  </a:cubicBezTo>
                  <a:lnTo>
                    <a:pt x="1011" y="305"/>
                  </a:lnTo>
                  <a:cubicBezTo>
                    <a:pt x="1011" y="305"/>
                    <a:pt x="1023" y="310"/>
                    <a:pt x="1024" y="310"/>
                  </a:cubicBezTo>
                  <a:cubicBezTo>
                    <a:pt x="1036" y="315"/>
                    <a:pt x="1046" y="320"/>
                    <a:pt x="1058" y="325"/>
                  </a:cubicBezTo>
                  <a:cubicBezTo>
                    <a:pt x="1138" y="362"/>
                    <a:pt x="1216" y="404"/>
                    <a:pt x="1293" y="450"/>
                  </a:cubicBezTo>
                  <a:cubicBezTo>
                    <a:pt x="1331" y="473"/>
                    <a:pt x="1369" y="498"/>
                    <a:pt x="1406" y="524"/>
                  </a:cubicBezTo>
                  <a:cubicBezTo>
                    <a:pt x="1425" y="537"/>
                    <a:pt x="1444" y="550"/>
                    <a:pt x="1462" y="563"/>
                  </a:cubicBezTo>
                  <a:cubicBezTo>
                    <a:pt x="1470" y="569"/>
                    <a:pt x="1478" y="575"/>
                    <a:pt x="1487" y="582"/>
                  </a:cubicBezTo>
                  <a:cubicBezTo>
                    <a:pt x="1491" y="585"/>
                    <a:pt x="1495" y="588"/>
                    <a:pt x="1500" y="592"/>
                  </a:cubicBezTo>
                  <a:cubicBezTo>
                    <a:pt x="1645" y="706"/>
                    <a:pt x="1777" y="836"/>
                    <a:pt x="1896" y="977"/>
                  </a:cubicBezTo>
                  <a:cubicBezTo>
                    <a:pt x="1909" y="993"/>
                    <a:pt x="1922" y="1009"/>
                    <a:pt x="1935" y="1025"/>
                  </a:cubicBezTo>
                  <a:cubicBezTo>
                    <a:pt x="1941" y="1033"/>
                    <a:pt x="1947" y="1041"/>
                    <a:pt x="1954" y="1048"/>
                  </a:cubicBezTo>
                  <a:lnTo>
                    <a:pt x="1954" y="1048"/>
                  </a:lnTo>
                  <a:cubicBezTo>
                    <a:pt x="1954" y="1048"/>
                    <a:pt x="1954" y="1048"/>
                    <a:pt x="1954" y="1049"/>
                  </a:cubicBezTo>
                  <a:cubicBezTo>
                    <a:pt x="1959" y="1055"/>
                    <a:pt x="1964" y="1062"/>
                    <a:pt x="1968" y="1068"/>
                  </a:cubicBezTo>
                  <a:cubicBezTo>
                    <a:pt x="1996" y="1103"/>
                    <a:pt x="2022" y="1140"/>
                    <a:pt x="2048" y="1178"/>
                  </a:cubicBezTo>
                  <a:cubicBezTo>
                    <a:pt x="2099" y="1253"/>
                    <a:pt x="2147" y="1332"/>
                    <a:pt x="2190" y="1413"/>
                  </a:cubicBezTo>
                  <a:cubicBezTo>
                    <a:pt x="2211" y="1453"/>
                    <a:pt x="2233" y="1495"/>
                    <a:pt x="2252" y="1536"/>
                  </a:cubicBezTo>
                  <a:cubicBezTo>
                    <a:pt x="2261" y="1557"/>
                    <a:pt x="2271" y="1578"/>
                    <a:pt x="2280" y="1600"/>
                  </a:cubicBezTo>
                  <a:cubicBezTo>
                    <a:pt x="2281" y="1601"/>
                    <a:pt x="2282" y="1603"/>
                    <a:pt x="2282" y="1605"/>
                  </a:cubicBezTo>
                  <a:lnTo>
                    <a:pt x="2282" y="1605"/>
                  </a:lnTo>
                  <a:cubicBezTo>
                    <a:pt x="2283" y="1607"/>
                    <a:pt x="2284" y="1609"/>
                    <a:pt x="2285" y="1611"/>
                  </a:cubicBezTo>
                  <a:lnTo>
                    <a:pt x="2285" y="1611"/>
                  </a:lnTo>
                  <a:cubicBezTo>
                    <a:pt x="2285" y="1611"/>
                    <a:pt x="2285" y="1611"/>
                    <a:pt x="2285" y="1611"/>
                  </a:cubicBezTo>
                  <a:cubicBezTo>
                    <a:pt x="2286" y="1613"/>
                    <a:pt x="2286" y="1614"/>
                    <a:pt x="2287" y="1615"/>
                  </a:cubicBezTo>
                  <a:lnTo>
                    <a:pt x="2287" y="1615"/>
                  </a:lnTo>
                  <a:cubicBezTo>
                    <a:pt x="2290" y="1624"/>
                    <a:pt x="2293" y="1631"/>
                    <a:pt x="2297" y="1640"/>
                  </a:cubicBezTo>
                  <a:cubicBezTo>
                    <a:pt x="2336" y="1739"/>
                    <a:pt x="2369" y="1840"/>
                    <a:pt x="2399" y="1942"/>
                  </a:cubicBezTo>
                  <a:cubicBezTo>
                    <a:pt x="2428" y="2045"/>
                    <a:pt x="2454" y="2158"/>
                    <a:pt x="2474" y="2267"/>
                  </a:cubicBezTo>
                  <a:cubicBezTo>
                    <a:pt x="2484" y="2319"/>
                    <a:pt x="2492" y="2372"/>
                    <a:pt x="2499" y="2424"/>
                  </a:cubicBezTo>
                  <a:lnTo>
                    <a:pt x="2499" y="2424"/>
                  </a:lnTo>
                  <a:cubicBezTo>
                    <a:pt x="2499" y="2424"/>
                    <a:pt x="2499" y="2424"/>
                    <a:pt x="2499" y="2424"/>
                  </a:cubicBezTo>
                  <a:lnTo>
                    <a:pt x="2499" y="2424"/>
                  </a:lnTo>
                  <a:cubicBezTo>
                    <a:pt x="2499" y="2424"/>
                    <a:pt x="2499" y="2424"/>
                    <a:pt x="2499" y="2424"/>
                  </a:cubicBezTo>
                  <a:lnTo>
                    <a:pt x="2499" y="2424"/>
                  </a:lnTo>
                  <a:cubicBezTo>
                    <a:pt x="2499" y="2424"/>
                    <a:pt x="2499" y="2424"/>
                    <a:pt x="2499" y="2424"/>
                  </a:cubicBezTo>
                  <a:lnTo>
                    <a:pt x="2499" y="2424"/>
                  </a:lnTo>
                  <a:cubicBezTo>
                    <a:pt x="2500" y="2425"/>
                    <a:pt x="2500" y="2425"/>
                    <a:pt x="2500" y="2426"/>
                  </a:cubicBezTo>
                  <a:lnTo>
                    <a:pt x="2500" y="2426"/>
                  </a:lnTo>
                  <a:cubicBezTo>
                    <a:pt x="2500" y="2425"/>
                    <a:pt x="2500" y="2425"/>
                    <a:pt x="2499" y="2424"/>
                  </a:cubicBezTo>
                  <a:lnTo>
                    <a:pt x="2499" y="2424"/>
                  </a:lnTo>
                  <a:cubicBezTo>
                    <a:pt x="2500" y="2427"/>
                    <a:pt x="2500" y="2429"/>
                    <a:pt x="2500" y="2431"/>
                  </a:cubicBezTo>
                  <a:cubicBezTo>
                    <a:pt x="2501" y="2436"/>
                    <a:pt x="2501" y="2438"/>
                    <a:pt x="2502" y="2439"/>
                  </a:cubicBezTo>
                  <a:lnTo>
                    <a:pt x="2502" y="2439"/>
                  </a:lnTo>
                  <a:cubicBezTo>
                    <a:pt x="2502" y="2441"/>
                    <a:pt x="2502" y="2443"/>
                    <a:pt x="2503" y="2444"/>
                  </a:cubicBezTo>
                  <a:cubicBezTo>
                    <a:pt x="2504" y="2456"/>
                    <a:pt x="2505" y="2469"/>
                    <a:pt x="2507" y="2481"/>
                  </a:cubicBezTo>
                  <a:cubicBezTo>
                    <a:pt x="2510" y="2511"/>
                    <a:pt x="2513" y="2539"/>
                    <a:pt x="2516" y="2568"/>
                  </a:cubicBezTo>
                  <a:cubicBezTo>
                    <a:pt x="2538" y="2789"/>
                    <a:pt x="2542" y="3013"/>
                    <a:pt x="2534" y="3235"/>
                  </a:cubicBezTo>
                  <a:cubicBezTo>
                    <a:pt x="2526" y="3457"/>
                    <a:pt x="2507" y="3686"/>
                    <a:pt x="2480" y="3911"/>
                  </a:cubicBezTo>
                  <a:cubicBezTo>
                    <a:pt x="2476" y="3937"/>
                    <a:pt x="2473" y="3962"/>
                    <a:pt x="2469" y="3987"/>
                  </a:cubicBezTo>
                  <a:cubicBezTo>
                    <a:pt x="2469" y="3996"/>
                    <a:pt x="2467" y="4005"/>
                    <a:pt x="2467" y="4013"/>
                  </a:cubicBezTo>
                  <a:lnTo>
                    <a:pt x="2467" y="4013"/>
                  </a:lnTo>
                  <a:cubicBezTo>
                    <a:pt x="2465" y="4027"/>
                    <a:pt x="2463" y="4041"/>
                    <a:pt x="2461" y="4055"/>
                  </a:cubicBezTo>
                  <a:cubicBezTo>
                    <a:pt x="2453" y="4110"/>
                    <a:pt x="2444" y="4165"/>
                    <a:pt x="2436" y="4219"/>
                  </a:cubicBezTo>
                  <a:cubicBezTo>
                    <a:pt x="2419" y="4330"/>
                    <a:pt x="2400" y="4441"/>
                    <a:pt x="2381" y="4550"/>
                  </a:cubicBezTo>
                  <a:cubicBezTo>
                    <a:pt x="2381" y="4553"/>
                    <a:pt x="2380" y="4555"/>
                    <a:pt x="2380" y="4558"/>
                  </a:cubicBezTo>
                  <a:lnTo>
                    <a:pt x="2380" y="4558"/>
                  </a:lnTo>
                  <a:cubicBezTo>
                    <a:pt x="2276" y="4501"/>
                    <a:pt x="2175" y="4438"/>
                    <a:pt x="2077" y="4372"/>
                  </a:cubicBezTo>
                  <a:cubicBezTo>
                    <a:pt x="2059" y="4360"/>
                    <a:pt x="2041" y="4347"/>
                    <a:pt x="2023" y="4334"/>
                  </a:cubicBezTo>
                  <a:lnTo>
                    <a:pt x="2023" y="4334"/>
                  </a:lnTo>
                  <a:cubicBezTo>
                    <a:pt x="2027" y="4324"/>
                    <a:pt x="2029" y="4312"/>
                    <a:pt x="2029" y="4300"/>
                  </a:cubicBezTo>
                  <a:lnTo>
                    <a:pt x="2029" y="4300"/>
                  </a:lnTo>
                  <a:cubicBezTo>
                    <a:pt x="2029" y="4301"/>
                    <a:pt x="2029" y="4302"/>
                    <a:pt x="2028" y="4302"/>
                  </a:cubicBezTo>
                  <a:lnTo>
                    <a:pt x="2028" y="4302"/>
                  </a:lnTo>
                  <a:cubicBezTo>
                    <a:pt x="2029" y="4301"/>
                    <a:pt x="2029" y="4301"/>
                    <a:pt x="2029" y="4300"/>
                  </a:cubicBezTo>
                  <a:lnTo>
                    <a:pt x="2029" y="4300"/>
                  </a:lnTo>
                  <a:cubicBezTo>
                    <a:pt x="2029" y="4300"/>
                    <a:pt x="2029" y="4300"/>
                    <a:pt x="2029" y="4300"/>
                  </a:cubicBezTo>
                  <a:cubicBezTo>
                    <a:pt x="2029" y="4300"/>
                    <a:pt x="2029" y="4300"/>
                    <a:pt x="2029" y="4300"/>
                  </a:cubicBezTo>
                  <a:lnTo>
                    <a:pt x="2029" y="4300"/>
                  </a:lnTo>
                  <a:cubicBezTo>
                    <a:pt x="2031" y="4296"/>
                    <a:pt x="2031" y="4293"/>
                    <a:pt x="2031" y="4293"/>
                  </a:cubicBezTo>
                  <a:lnTo>
                    <a:pt x="2031" y="4293"/>
                  </a:lnTo>
                  <a:cubicBezTo>
                    <a:pt x="2030" y="4293"/>
                    <a:pt x="2030" y="4293"/>
                    <a:pt x="2030" y="4294"/>
                  </a:cubicBezTo>
                  <a:lnTo>
                    <a:pt x="2030" y="4294"/>
                  </a:lnTo>
                  <a:cubicBezTo>
                    <a:pt x="2031" y="4287"/>
                    <a:pt x="2031" y="4278"/>
                    <a:pt x="2031" y="4273"/>
                  </a:cubicBezTo>
                  <a:cubicBezTo>
                    <a:pt x="2031" y="4265"/>
                    <a:pt x="2031" y="4255"/>
                    <a:pt x="2033" y="4247"/>
                  </a:cubicBezTo>
                  <a:cubicBezTo>
                    <a:pt x="2034" y="4227"/>
                    <a:pt x="2034" y="4206"/>
                    <a:pt x="2035" y="4186"/>
                  </a:cubicBezTo>
                  <a:cubicBezTo>
                    <a:pt x="2036" y="4149"/>
                    <a:pt x="2036" y="4112"/>
                    <a:pt x="2035" y="4075"/>
                  </a:cubicBezTo>
                  <a:cubicBezTo>
                    <a:pt x="2034" y="3999"/>
                    <a:pt x="2030" y="3923"/>
                    <a:pt x="2025" y="3848"/>
                  </a:cubicBezTo>
                  <a:cubicBezTo>
                    <a:pt x="2015" y="3692"/>
                    <a:pt x="1998" y="3536"/>
                    <a:pt x="1977" y="3383"/>
                  </a:cubicBezTo>
                  <a:cubicBezTo>
                    <a:pt x="1934" y="3086"/>
                    <a:pt x="1868" y="2790"/>
                    <a:pt x="1783" y="2504"/>
                  </a:cubicBezTo>
                  <a:cubicBezTo>
                    <a:pt x="1696" y="2216"/>
                    <a:pt x="1583" y="1923"/>
                    <a:pt x="1452" y="1646"/>
                  </a:cubicBezTo>
                  <a:cubicBezTo>
                    <a:pt x="1325" y="1373"/>
                    <a:pt x="1176" y="1113"/>
                    <a:pt x="1008" y="863"/>
                  </a:cubicBezTo>
                  <a:cubicBezTo>
                    <a:pt x="843" y="617"/>
                    <a:pt x="661" y="383"/>
                    <a:pt x="462" y="164"/>
                  </a:cubicBezTo>
                  <a:close/>
                  <a:moveTo>
                    <a:pt x="450" y="0"/>
                  </a:moveTo>
                  <a:cubicBezTo>
                    <a:pt x="399" y="0"/>
                    <a:pt x="351" y="5"/>
                    <a:pt x="301" y="14"/>
                  </a:cubicBezTo>
                  <a:cubicBezTo>
                    <a:pt x="255" y="21"/>
                    <a:pt x="212" y="29"/>
                    <a:pt x="172" y="39"/>
                  </a:cubicBezTo>
                  <a:cubicBezTo>
                    <a:pt x="128" y="48"/>
                    <a:pt x="84" y="58"/>
                    <a:pt x="41" y="69"/>
                  </a:cubicBezTo>
                  <a:cubicBezTo>
                    <a:pt x="16" y="75"/>
                    <a:pt x="0" y="103"/>
                    <a:pt x="6" y="128"/>
                  </a:cubicBezTo>
                  <a:cubicBezTo>
                    <a:pt x="13" y="151"/>
                    <a:pt x="32" y="162"/>
                    <a:pt x="54" y="162"/>
                  </a:cubicBezTo>
                  <a:cubicBezTo>
                    <a:pt x="58" y="162"/>
                    <a:pt x="62" y="162"/>
                    <a:pt x="66" y="161"/>
                  </a:cubicBezTo>
                  <a:lnTo>
                    <a:pt x="66" y="162"/>
                  </a:lnTo>
                  <a:cubicBezTo>
                    <a:pt x="104" y="157"/>
                    <a:pt x="142" y="153"/>
                    <a:pt x="179" y="151"/>
                  </a:cubicBezTo>
                  <a:lnTo>
                    <a:pt x="179" y="151"/>
                  </a:lnTo>
                  <a:cubicBezTo>
                    <a:pt x="163" y="225"/>
                    <a:pt x="149" y="300"/>
                    <a:pt x="136" y="375"/>
                  </a:cubicBezTo>
                  <a:cubicBezTo>
                    <a:pt x="128" y="425"/>
                    <a:pt x="122" y="478"/>
                    <a:pt x="115" y="529"/>
                  </a:cubicBezTo>
                  <a:cubicBezTo>
                    <a:pt x="112" y="547"/>
                    <a:pt x="107" y="570"/>
                    <a:pt x="108" y="589"/>
                  </a:cubicBezTo>
                  <a:lnTo>
                    <a:pt x="108" y="589"/>
                  </a:lnTo>
                  <a:cubicBezTo>
                    <a:pt x="107" y="595"/>
                    <a:pt x="106" y="602"/>
                    <a:pt x="105" y="608"/>
                  </a:cubicBezTo>
                  <a:cubicBezTo>
                    <a:pt x="104" y="613"/>
                    <a:pt x="104" y="618"/>
                    <a:pt x="103" y="622"/>
                  </a:cubicBezTo>
                  <a:cubicBezTo>
                    <a:pt x="102" y="635"/>
                    <a:pt x="100" y="648"/>
                    <a:pt x="99" y="661"/>
                  </a:cubicBezTo>
                  <a:cubicBezTo>
                    <a:pt x="80" y="839"/>
                    <a:pt x="73" y="1019"/>
                    <a:pt x="79" y="1199"/>
                  </a:cubicBezTo>
                  <a:cubicBezTo>
                    <a:pt x="89" y="1567"/>
                    <a:pt x="155" y="1933"/>
                    <a:pt x="266" y="2285"/>
                  </a:cubicBezTo>
                  <a:cubicBezTo>
                    <a:pt x="375" y="2635"/>
                    <a:pt x="529" y="2973"/>
                    <a:pt x="719" y="3287"/>
                  </a:cubicBezTo>
                  <a:cubicBezTo>
                    <a:pt x="911" y="3600"/>
                    <a:pt x="1141" y="3892"/>
                    <a:pt x="1407" y="4149"/>
                  </a:cubicBezTo>
                  <a:cubicBezTo>
                    <a:pt x="1670" y="4405"/>
                    <a:pt x="1970" y="4628"/>
                    <a:pt x="2293" y="4801"/>
                  </a:cubicBezTo>
                  <a:cubicBezTo>
                    <a:pt x="2331" y="4821"/>
                    <a:pt x="2371" y="4842"/>
                    <a:pt x="2409" y="4861"/>
                  </a:cubicBezTo>
                  <a:cubicBezTo>
                    <a:pt x="2431" y="4872"/>
                    <a:pt x="2452" y="4877"/>
                    <a:pt x="2473" y="4877"/>
                  </a:cubicBezTo>
                  <a:cubicBezTo>
                    <a:pt x="2489" y="4877"/>
                    <a:pt x="2506" y="4874"/>
                    <a:pt x="2523" y="4867"/>
                  </a:cubicBezTo>
                  <a:cubicBezTo>
                    <a:pt x="2556" y="4852"/>
                    <a:pt x="2589" y="4823"/>
                    <a:pt x="2597" y="4785"/>
                  </a:cubicBezTo>
                  <a:cubicBezTo>
                    <a:pt x="2683" y="4323"/>
                    <a:pt x="2757" y="3857"/>
                    <a:pt x="2785" y="3387"/>
                  </a:cubicBezTo>
                  <a:cubicBezTo>
                    <a:pt x="2810" y="2929"/>
                    <a:pt x="2782" y="2461"/>
                    <a:pt x="2670" y="2015"/>
                  </a:cubicBezTo>
                  <a:cubicBezTo>
                    <a:pt x="2618" y="1804"/>
                    <a:pt x="2547" y="1598"/>
                    <a:pt x="2451" y="1403"/>
                  </a:cubicBezTo>
                  <a:cubicBezTo>
                    <a:pt x="2366" y="1227"/>
                    <a:pt x="2260" y="1064"/>
                    <a:pt x="2140" y="909"/>
                  </a:cubicBezTo>
                  <a:cubicBezTo>
                    <a:pt x="1906" y="612"/>
                    <a:pt x="1604" y="357"/>
                    <a:pt x="1263" y="193"/>
                  </a:cubicBezTo>
                  <a:cubicBezTo>
                    <a:pt x="1176" y="152"/>
                    <a:pt x="1088" y="115"/>
                    <a:pt x="996" y="85"/>
                  </a:cubicBezTo>
                  <a:cubicBezTo>
                    <a:pt x="952" y="69"/>
                    <a:pt x="904" y="52"/>
                    <a:pt x="857" y="46"/>
                  </a:cubicBezTo>
                  <a:cubicBezTo>
                    <a:pt x="857" y="46"/>
                    <a:pt x="857" y="46"/>
                    <a:pt x="856" y="46"/>
                  </a:cubicBezTo>
                  <a:lnTo>
                    <a:pt x="856" y="46"/>
                  </a:lnTo>
                  <a:cubicBezTo>
                    <a:pt x="856" y="45"/>
                    <a:pt x="854" y="44"/>
                    <a:pt x="850" y="43"/>
                  </a:cubicBezTo>
                  <a:cubicBezTo>
                    <a:pt x="845" y="42"/>
                    <a:pt x="839" y="41"/>
                    <a:pt x="835" y="41"/>
                  </a:cubicBezTo>
                  <a:cubicBezTo>
                    <a:pt x="824" y="39"/>
                    <a:pt x="814" y="36"/>
                    <a:pt x="805" y="35"/>
                  </a:cubicBezTo>
                  <a:cubicBezTo>
                    <a:pt x="781" y="30"/>
                    <a:pt x="757" y="25"/>
                    <a:pt x="733" y="22"/>
                  </a:cubicBezTo>
                  <a:cubicBezTo>
                    <a:pt x="639" y="9"/>
                    <a:pt x="544" y="0"/>
                    <a:pt x="4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07725" y="1612025"/>
              <a:ext cx="190175" cy="62600"/>
            </a:xfrm>
            <a:custGeom>
              <a:avLst/>
              <a:gdLst/>
              <a:ahLst/>
              <a:cxnLst/>
              <a:rect l="l" t="t" r="r" b="b"/>
              <a:pathLst>
                <a:path w="7607" h="2504" extrusionOk="0">
                  <a:moveTo>
                    <a:pt x="915" y="943"/>
                  </a:moveTo>
                  <a:cubicBezTo>
                    <a:pt x="919" y="946"/>
                    <a:pt x="922" y="948"/>
                    <a:pt x="923" y="949"/>
                  </a:cubicBezTo>
                  <a:lnTo>
                    <a:pt x="923" y="949"/>
                  </a:lnTo>
                  <a:cubicBezTo>
                    <a:pt x="920" y="947"/>
                    <a:pt x="918" y="945"/>
                    <a:pt x="915" y="943"/>
                  </a:cubicBezTo>
                  <a:close/>
                  <a:moveTo>
                    <a:pt x="2794" y="0"/>
                  </a:moveTo>
                  <a:cubicBezTo>
                    <a:pt x="2478" y="0"/>
                    <a:pt x="2162" y="16"/>
                    <a:pt x="1848" y="43"/>
                  </a:cubicBezTo>
                  <a:cubicBezTo>
                    <a:pt x="1335" y="87"/>
                    <a:pt x="797" y="162"/>
                    <a:pt x="283" y="235"/>
                  </a:cubicBezTo>
                  <a:cubicBezTo>
                    <a:pt x="221" y="244"/>
                    <a:pt x="158" y="252"/>
                    <a:pt x="95" y="262"/>
                  </a:cubicBezTo>
                  <a:cubicBezTo>
                    <a:pt x="56" y="268"/>
                    <a:pt x="22" y="310"/>
                    <a:pt x="12" y="345"/>
                  </a:cubicBezTo>
                  <a:cubicBezTo>
                    <a:pt x="0" y="389"/>
                    <a:pt x="13" y="430"/>
                    <a:pt x="43" y="463"/>
                  </a:cubicBezTo>
                  <a:cubicBezTo>
                    <a:pt x="400" y="863"/>
                    <a:pt x="815" y="1211"/>
                    <a:pt x="1268" y="1499"/>
                  </a:cubicBezTo>
                  <a:cubicBezTo>
                    <a:pt x="1721" y="1786"/>
                    <a:pt x="2211" y="2013"/>
                    <a:pt x="2720" y="2179"/>
                  </a:cubicBezTo>
                  <a:cubicBezTo>
                    <a:pt x="3230" y="2347"/>
                    <a:pt x="3763" y="2446"/>
                    <a:pt x="4299" y="2486"/>
                  </a:cubicBezTo>
                  <a:cubicBezTo>
                    <a:pt x="4457" y="2497"/>
                    <a:pt x="4616" y="2503"/>
                    <a:pt x="4775" y="2503"/>
                  </a:cubicBezTo>
                  <a:cubicBezTo>
                    <a:pt x="5155" y="2503"/>
                    <a:pt x="5535" y="2470"/>
                    <a:pt x="5907" y="2400"/>
                  </a:cubicBezTo>
                  <a:cubicBezTo>
                    <a:pt x="6166" y="2351"/>
                    <a:pt x="6420" y="2286"/>
                    <a:pt x="6669" y="2201"/>
                  </a:cubicBezTo>
                  <a:cubicBezTo>
                    <a:pt x="6801" y="2156"/>
                    <a:pt x="6933" y="2109"/>
                    <a:pt x="7059" y="2050"/>
                  </a:cubicBezTo>
                  <a:cubicBezTo>
                    <a:pt x="7117" y="2023"/>
                    <a:pt x="7176" y="1994"/>
                    <a:pt x="7233" y="1966"/>
                  </a:cubicBezTo>
                  <a:cubicBezTo>
                    <a:pt x="7291" y="1937"/>
                    <a:pt x="7366" y="1907"/>
                    <a:pt x="7415" y="1868"/>
                  </a:cubicBezTo>
                  <a:cubicBezTo>
                    <a:pt x="7462" y="1829"/>
                    <a:pt x="7517" y="1791"/>
                    <a:pt x="7567" y="1752"/>
                  </a:cubicBezTo>
                  <a:cubicBezTo>
                    <a:pt x="7606" y="1721"/>
                    <a:pt x="7571" y="1662"/>
                    <a:pt x="7529" y="1662"/>
                  </a:cubicBezTo>
                  <a:cubicBezTo>
                    <a:pt x="7525" y="1662"/>
                    <a:pt x="7520" y="1662"/>
                    <a:pt x="7516" y="1664"/>
                  </a:cubicBezTo>
                  <a:lnTo>
                    <a:pt x="7517" y="1664"/>
                  </a:lnTo>
                  <a:cubicBezTo>
                    <a:pt x="7487" y="1672"/>
                    <a:pt x="7458" y="1681"/>
                    <a:pt x="7428" y="1690"/>
                  </a:cubicBezTo>
                  <a:cubicBezTo>
                    <a:pt x="7412" y="1695"/>
                    <a:pt x="7398" y="1698"/>
                    <a:pt x="7383" y="1702"/>
                  </a:cubicBezTo>
                  <a:cubicBezTo>
                    <a:pt x="7357" y="1709"/>
                    <a:pt x="7348" y="1709"/>
                    <a:pt x="7327" y="1715"/>
                  </a:cubicBezTo>
                  <a:cubicBezTo>
                    <a:pt x="7297" y="1723"/>
                    <a:pt x="7273" y="1739"/>
                    <a:pt x="7240" y="1752"/>
                  </a:cubicBezTo>
                  <a:cubicBezTo>
                    <a:pt x="7209" y="1764"/>
                    <a:pt x="7178" y="1777"/>
                    <a:pt x="7147" y="1787"/>
                  </a:cubicBezTo>
                  <a:cubicBezTo>
                    <a:pt x="7114" y="1800"/>
                    <a:pt x="7102" y="1805"/>
                    <a:pt x="7064" y="1818"/>
                  </a:cubicBezTo>
                  <a:cubicBezTo>
                    <a:pt x="7031" y="1829"/>
                    <a:pt x="6997" y="1841"/>
                    <a:pt x="6964" y="1852"/>
                  </a:cubicBezTo>
                  <a:cubicBezTo>
                    <a:pt x="6903" y="1872"/>
                    <a:pt x="6843" y="1893"/>
                    <a:pt x="6781" y="1913"/>
                  </a:cubicBezTo>
                  <a:cubicBezTo>
                    <a:pt x="6533" y="1996"/>
                    <a:pt x="6280" y="2061"/>
                    <a:pt x="6024" y="2112"/>
                  </a:cubicBezTo>
                  <a:cubicBezTo>
                    <a:pt x="5961" y="2125"/>
                    <a:pt x="5897" y="2137"/>
                    <a:pt x="5832" y="2148"/>
                  </a:cubicBezTo>
                  <a:cubicBezTo>
                    <a:pt x="5802" y="2153"/>
                    <a:pt x="5771" y="2157"/>
                    <a:pt x="5740" y="2162"/>
                  </a:cubicBezTo>
                  <a:cubicBezTo>
                    <a:pt x="5734" y="2163"/>
                    <a:pt x="5722" y="2165"/>
                    <a:pt x="5723" y="2165"/>
                  </a:cubicBezTo>
                  <a:lnTo>
                    <a:pt x="5723" y="2165"/>
                  </a:lnTo>
                  <a:cubicBezTo>
                    <a:pt x="5713" y="2166"/>
                    <a:pt x="5702" y="2168"/>
                    <a:pt x="5692" y="2169"/>
                  </a:cubicBezTo>
                  <a:cubicBezTo>
                    <a:pt x="5675" y="2172"/>
                    <a:pt x="5658" y="2174"/>
                    <a:pt x="5641" y="2176"/>
                  </a:cubicBezTo>
                  <a:cubicBezTo>
                    <a:pt x="5634" y="2178"/>
                    <a:pt x="5627" y="2179"/>
                    <a:pt x="5619" y="2180"/>
                  </a:cubicBezTo>
                  <a:cubicBezTo>
                    <a:pt x="5619" y="2180"/>
                    <a:pt x="5609" y="2181"/>
                    <a:pt x="5603" y="2182"/>
                  </a:cubicBezTo>
                  <a:lnTo>
                    <a:pt x="5603" y="2182"/>
                  </a:lnTo>
                  <a:cubicBezTo>
                    <a:pt x="5598" y="2183"/>
                    <a:pt x="5593" y="2184"/>
                    <a:pt x="5592" y="2184"/>
                  </a:cubicBezTo>
                  <a:cubicBezTo>
                    <a:pt x="5586" y="2185"/>
                    <a:pt x="5579" y="2186"/>
                    <a:pt x="5572" y="2186"/>
                  </a:cubicBezTo>
                  <a:cubicBezTo>
                    <a:pt x="5537" y="2191"/>
                    <a:pt x="5502" y="2194"/>
                    <a:pt x="5467" y="2199"/>
                  </a:cubicBezTo>
                  <a:cubicBezTo>
                    <a:pt x="5404" y="2205"/>
                    <a:pt x="5342" y="2211"/>
                    <a:pt x="5279" y="2217"/>
                  </a:cubicBezTo>
                  <a:cubicBezTo>
                    <a:pt x="5113" y="2230"/>
                    <a:pt x="4946" y="2236"/>
                    <a:pt x="4779" y="2236"/>
                  </a:cubicBezTo>
                  <a:cubicBezTo>
                    <a:pt x="4684" y="2236"/>
                    <a:pt x="4589" y="2234"/>
                    <a:pt x="4495" y="2230"/>
                  </a:cubicBezTo>
                  <a:cubicBezTo>
                    <a:pt x="4363" y="2224"/>
                    <a:pt x="4232" y="2214"/>
                    <a:pt x="4100" y="2200"/>
                  </a:cubicBezTo>
                  <a:cubicBezTo>
                    <a:pt x="4069" y="2198"/>
                    <a:pt x="4037" y="2194"/>
                    <a:pt x="4006" y="2191"/>
                  </a:cubicBezTo>
                  <a:cubicBezTo>
                    <a:pt x="3992" y="2188"/>
                    <a:pt x="3978" y="2187"/>
                    <a:pt x="3964" y="2185"/>
                  </a:cubicBezTo>
                  <a:cubicBezTo>
                    <a:pt x="3955" y="2184"/>
                    <a:pt x="3947" y="2182"/>
                    <a:pt x="3938" y="2182"/>
                  </a:cubicBezTo>
                  <a:cubicBezTo>
                    <a:pt x="3930" y="2181"/>
                    <a:pt x="3925" y="2181"/>
                    <a:pt x="3925" y="2181"/>
                  </a:cubicBezTo>
                  <a:lnTo>
                    <a:pt x="3925" y="2181"/>
                  </a:lnTo>
                  <a:cubicBezTo>
                    <a:pt x="3925" y="2181"/>
                    <a:pt x="3925" y="2181"/>
                    <a:pt x="3925" y="2181"/>
                  </a:cubicBezTo>
                  <a:lnTo>
                    <a:pt x="3925" y="2181"/>
                  </a:lnTo>
                  <a:cubicBezTo>
                    <a:pt x="3862" y="2172"/>
                    <a:pt x="3801" y="2163"/>
                    <a:pt x="3738" y="2151"/>
                  </a:cubicBezTo>
                  <a:cubicBezTo>
                    <a:pt x="3481" y="2110"/>
                    <a:pt x="3228" y="2051"/>
                    <a:pt x="2978" y="1979"/>
                  </a:cubicBezTo>
                  <a:cubicBezTo>
                    <a:pt x="2851" y="1943"/>
                    <a:pt x="2726" y="1903"/>
                    <a:pt x="2601" y="1859"/>
                  </a:cubicBezTo>
                  <a:cubicBezTo>
                    <a:pt x="2540" y="1837"/>
                    <a:pt x="2480" y="1815"/>
                    <a:pt x="2419" y="1791"/>
                  </a:cubicBezTo>
                  <a:cubicBezTo>
                    <a:pt x="2389" y="1779"/>
                    <a:pt x="2359" y="1768"/>
                    <a:pt x="2331" y="1756"/>
                  </a:cubicBezTo>
                  <a:cubicBezTo>
                    <a:pt x="2315" y="1750"/>
                    <a:pt x="2301" y="1744"/>
                    <a:pt x="2287" y="1739"/>
                  </a:cubicBezTo>
                  <a:cubicBezTo>
                    <a:pt x="2279" y="1735"/>
                    <a:pt x="2270" y="1731"/>
                    <a:pt x="2262" y="1728"/>
                  </a:cubicBezTo>
                  <a:lnTo>
                    <a:pt x="2262" y="1728"/>
                  </a:lnTo>
                  <a:cubicBezTo>
                    <a:pt x="2269" y="1731"/>
                    <a:pt x="2272" y="1732"/>
                    <a:pt x="2272" y="1732"/>
                  </a:cubicBezTo>
                  <a:cubicBezTo>
                    <a:pt x="2272" y="1732"/>
                    <a:pt x="2262" y="1727"/>
                    <a:pt x="2255" y="1724"/>
                  </a:cubicBezTo>
                  <a:cubicBezTo>
                    <a:pt x="2017" y="1623"/>
                    <a:pt x="1784" y="1507"/>
                    <a:pt x="1560" y="1376"/>
                  </a:cubicBezTo>
                  <a:cubicBezTo>
                    <a:pt x="1339" y="1247"/>
                    <a:pt x="1127" y="1105"/>
                    <a:pt x="924" y="949"/>
                  </a:cubicBezTo>
                  <a:lnTo>
                    <a:pt x="924" y="949"/>
                  </a:lnTo>
                  <a:cubicBezTo>
                    <a:pt x="922" y="948"/>
                    <a:pt x="914" y="942"/>
                    <a:pt x="912" y="939"/>
                  </a:cubicBezTo>
                  <a:cubicBezTo>
                    <a:pt x="904" y="934"/>
                    <a:pt x="897" y="928"/>
                    <a:pt x="891" y="924"/>
                  </a:cubicBezTo>
                  <a:cubicBezTo>
                    <a:pt x="879" y="914"/>
                    <a:pt x="869" y="906"/>
                    <a:pt x="858" y="897"/>
                  </a:cubicBezTo>
                  <a:cubicBezTo>
                    <a:pt x="831" y="875"/>
                    <a:pt x="803" y="853"/>
                    <a:pt x="777" y="831"/>
                  </a:cubicBezTo>
                  <a:cubicBezTo>
                    <a:pt x="727" y="789"/>
                    <a:pt x="677" y="746"/>
                    <a:pt x="630" y="703"/>
                  </a:cubicBezTo>
                  <a:cubicBezTo>
                    <a:pt x="541" y="626"/>
                    <a:pt x="456" y="545"/>
                    <a:pt x="373" y="461"/>
                  </a:cubicBezTo>
                  <a:lnTo>
                    <a:pt x="373" y="461"/>
                  </a:lnTo>
                  <a:cubicBezTo>
                    <a:pt x="802" y="396"/>
                    <a:pt x="1227" y="334"/>
                    <a:pt x="1659" y="288"/>
                  </a:cubicBezTo>
                  <a:cubicBezTo>
                    <a:pt x="2088" y="243"/>
                    <a:pt x="2522" y="212"/>
                    <a:pt x="2957" y="212"/>
                  </a:cubicBezTo>
                  <a:cubicBezTo>
                    <a:pt x="3032" y="212"/>
                    <a:pt x="3107" y="212"/>
                    <a:pt x="3182" y="214"/>
                  </a:cubicBezTo>
                  <a:cubicBezTo>
                    <a:pt x="3628" y="226"/>
                    <a:pt x="4058" y="275"/>
                    <a:pt x="4492" y="379"/>
                  </a:cubicBezTo>
                  <a:cubicBezTo>
                    <a:pt x="4893" y="474"/>
                    <a:pt x="5282" y="609"/>
                    <a:pt x="5646" y="796"/>
                  </a:cubicBezTo>
                  <a:cubicBezTo>
                    <a:pt x="5983" y="969"/>
                    <a:pt x="6293" y="1180"/>
                    <a:pt x="6566" y="1435"/>
                  </a:cubicBezTo>
                  <a:lnTo>
                    <a:pt x="6566" y="1435"/>
                  </a:lnTo>
                  <a:cubicBezTo>
                    <a:pt x="5858" y="1389"/>
                    <a:pt x="5152" y="1319"/>
                    <a:pt x="4449" y="1226"/>
                  </a:cubicBezTo>
                  <a:cubicBezTo>
                    <a:pt x="3666" y="1122"/>
                    <a:pt x="2895" y="989"/>
                    <a:pt x="2126" y="825"/>
                  </a:cubicBezTo>
                  <a:cubicBezTo>
                    <a:pt x="1691" y="732"/>
                    <a:pt x="1257" y="630"/>
                    <a:pt x="826" y="519"/>
                  </a:cubicBezTo>
                  <a:cubicBezTo>
                    <a:pt x="817" y="517"/>
                    <a:pt x="808" y="516"/>
                    <a:pt x="799" y="516"/>
                  </a:cubicBezTo>
                  <a:cubicBezTo>
                    <a:pt x="755" y="516"/>
                    <a:pt x="714" y="544"/>
                    <a:pt x="701" y="589"/>
                  </a:cubicBezTo>
                  <a:cubicBezTo>
                    <a:pt x="687" y="642"/>
                    <a:pt x="719" y="700"/>
                    <a:pt x="772" y="714"/>
                  </a:cubicBezTo>
                  <a:cubicBezTo>
                    <a:pt x="1542" y="913"/>
                    <a:pt x="2319" y="1082"/>
                    <a:pt x="3102" y="1220"/>
                  </a:cubicBezTo>
                  <a:cubicBezTo>
                    <a:pt x="3888" y="1359"/>
                    <a:pt x="4681" y="1467"/>
                    <a:pt x="5476" y="1543"/>
                  </a:cubicBezTo>
                  <a:cubicBezTo>
                    <a:pt x="5919" y="1587"/>
                    <a:pt x="6363" y="1617"/>
                    <a:pt x="6808" y="1640"/>
                  </a:cubicBezTo>
                  <a:cubicBezTo>
                    <a:pt x="6809" y="1640"/>
                    <a:pt x="6811" y="1640"/>
                    <a:pt x="6812" y="1640"/>
                  </a:cubicBezTo>
                  <a:cubicBezTo>
                    <a:pt x="6894" y="1640"/>
                    <a:pt x="6927" y="1534"/>
                    <a:pt x="6875" y="1478"/>
                  </a:cubicBezTo>
                  <a:cubicBezTo>
                    <a:pt x="6587" y="1171"/>
                    <a:pt x="6250" y="912"/>
                    <a:pt x="5882" y="707"/>
                  </a:cubicBezTo>
                  <a:cubicBezTo>
                    <a:pt x="5511" y="499"/>
                    <a:pt x="5110" y="343"/>
                    <a:pt x="4699" y="232"/>
                  </a:cubicBezTo>
                  <a:cubicBezTo>
                    <a:pt x="4273" y="117"/>
                    <a:pt x="3832" y="51"/>
                    <a:pt x="3392" y="20"/>
                  </a:cubicBezTo>
                  <a:cubicBezTo>
                    <a:pt x="3193" y="7"/>
                    <a:pt x="2993" y="0"/>
                    <a:pt x="2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940025" y="1547875"/>
              <a:ext cx="68850" cy="68625"/>
            </a:xfrm>
            <a:custGeom>
              <a:avLst/>
              <a:gdLst/>
              <a:ahLst/>
              <a:cxnLst/>
              <a:rect l="l" t="t" r="r" b="b"/>
              <a:pathLst>
                <a:path w="2754" h="2745" extrusionOk="0">
                  <a:moveTo>
                    <a:pt x="769" y="231"/>
                  </a:moveTo>
                  <a:lnTo>
                    <a:pt x="769" y="231"/>
                  </a:lnTo>
                  <a:cubicBezTo>
                    <a:pt x="769" y="231"/>
                    <a:pt x="770" y="231"/>
                    <a:pt x="770" y="231"/>
                  </a:cubicBezTo>
                  <a:cubicBezTo>
                    <a:pt x="775" y="231"/>
                    <a:pt x="776" y="232"/>
                    <a:pt x="776" y="232"/>
                  </a:cubicBezTo>
                  <a:cubicBezTo>
                    <a:pt x="776" y="232"/>
                    <a:pt x="772" y="231"/>
                    <a:pt x="769" y="231"/>
                  </a:cubicBezTo>
                  <a:close/>
                  <a:moveTo>
                    <a:pt x="1618" y="462"/>
                  </a:moveTo>
                  <a:lnTo>
                    <a:pt x="1618" y="462"/>
                  </a:lnTo>
                  <a:cubicBezTo>
                    <a:pt x="1618" y="462"/>
                    <a:pt x="1619" y="462"/>
                    <a:pt x="1623" y="464"/>
                  </a:cubicBezTo>
                  <a:cubicBezTo>
                    <a:pt x="1625" y="465"/>
                    <a:pt x="1627" y="466"/>
                    <a:pt x="1630" y="467"/>
                  </a:cubicBezTo>
                  <a:lnTo>
                    <a:pt x="1630" y="467"/>
                  </a:lnTo>
                  <a:cubicBezTo>
                    <a:pt x="1626" y="465"/>
                    <a:pt x="1617" y="462"/>
                    <a:pt x="1618" y="462"/>
                  </a:cubicBezTo>
                  <a:close/>
                  <a:moveTo>
                    <a:pt x="395" y="631"/>
                  </a:moveTo>
                  <a:lnTo>
                    <a:pt x="395" y="631"/>
                  </a:lnTo>
                  <a:cubicBezTo>
                    <a:pt x="395" y="631"/>
                    <a:pt x="396" y="632"/>
                    <a:pt x="396" y="634"/>
                  </a:cubicBezTo>
                  <a:cubicBezTo>
                    <a:pt x="397" y="634"/>
                    <a:pt x="397" y="635"/>
                    <a:pt x="397" y="635"/>
                  </a:cubicBezTo>
                  <a:lnTo>
                    <a:pt x="397" y="635"/>
                  </a:lnTo>
                  <a:cubicBezTo>
                    <a:pt x="396" y="633"/>
                    <a:pt x="395" y="631"/>
                    <a:pt x="395" y="631"/>
                  </a:cubicBezTo>
                  <a:close/>
                  <a:moveTo>
                    <a:pt x="354" y="1"/>
                  </a:moveTo>
                  <a:cubicBezTo>
                    <a:pt x="274" y="1"/>
                    <a:pt x="194" y="4"/>
                    <a:pt x="114" y="9"/>
                  </a:cubicBezTo>
                  <a:cubicBezTo>
                    <a:pt x="50" y="14"/>
                    <a:pt x="0" y="70"/>
                    <a:pt x="18" y="137"/>
                  </a:cubicBezTo>
                  <a:cubicBezTo>
                    <a:pt x="75" y="354"/>
                    <a:pt x="151" y="567"/>
                    <a:pt x="242" y="773"/>
                  </a:cubicBezTo>
                  <a:cubicBezTo>
                    <a:pt x="331" y="974"/>
                    <a:pt x="436" y="1168"/>
                    <a:pt x="555" y="1353"/>
                  </a:cubicBezTo>
                  <a:cubicBezTo>
                    <a:pt x="676" y="1542"/>
                    <a:pt x="812" y="1723"/>
                    <a:pt x="963" y="1889"/>
                  </a:cubicBezTo>
                  <a:cubicBezTo>
                    <a:pt x="1114" y="2056"/>
                    <a:pt x="1270" y="2202"/>
                    <a:pt x="1442" y="2337"/>
                  </a:cubicBezTo>
                  <a:cubicBezTo>
                    <a:pt x="1457" y="2349"/>
                    <a:pt x="1471" y="2359"/>
                    <a:pt x="1485" y="2371"/>
                  </a:cubicBezTo>
                  <a:cubicBezTo>
                    <a:pt x="1489" y="2373"/>
                    <a:pt x="1495" y="2378"/>
                    <a:pt x="1495" y="2378"/>
                  </a:cubicBezTo>
                  <a:cubicBezTo>
                    <a:pt x="1495" y="2378"/>
                    <a:pt x="1494" y="2377"/>
                    <a:pt x="1490" y="2374"/>
                  </a:cubicBezTo>
                  <a:lnTo>
                    <a:pt x="1490" y="2374"/>
                  </a:lnTo>
                  <a:cubicBezTo>
                    <a:pt x="1499" y="2382"/>
                    <a:pt x="1509" y="2389"/>
                    <a:pt x="1520" y="2396"/>
                  </a:cubicBezTo>
                  <a:cubicBezTo>
                    <a:pt x="1541" y="2413"/>
                    <a:pt x="1564" y="2429"/>
                    <a:pt x="1585" y="2446"/>
                  </a:cubicBezTo>
                  <a:cubicBezTo>
                    <a:pt x="1629" y="2477"/>
                    <a:pt x="1673" y="2509"/>
                    <a:pt x="1718" y="2538"/>
                  </a:cubicBezTo>
                  <a:cubicBezTo>
                    <a:pt x="1765" y="2566"/>
                    <a:pt x="1812" y="2596"/>
                    <a:pt x="1860" y="2623"/>
                  </a:cubicBezTo>
                  <a:cubicBezTo>
                    <a:pt x="1907" y="2651"/>
                    <a:pt x="1956" y="2673"/>
                    <a:pt x="2004" y="2700"/>
                  </a:cubicBezTo>
                  <a:cubicBezTo>
                    <a:pt x="2028" y="2713"/>
                    <a:pt x="2051" y="2726"/>
                    <a:pt x="2076" y="2739"/>
                  </a:cubicBezTo>
                  <a:cubicBezTo>
                    <a:pt x="2084" y="2743"/>
                    <a:pt x="2092" y="2745"/>
                    <a:pt x="2100" y="2745"/>
                  </a:cubicBezTo>
                  <a:cubicBezTo>
                    <a:pt x="2143" y="2745"/>
                    <a:pt x="2170" y="2683"/>
                    <a:pt x="2125" y="2655"/>
                  </a:cubicBezTo>
                  <a:cubicBezTo>
                    <a:pt x="2101" y="2641"/>
                    <a:pt x="2079" y="2627"/>
                    <a:pt x="2055" y="2613"/>
                  </a:cubicBezTo>
                  <a:cubicBezTo>
                    <a:pt x="2032" y="2597"/>
                    <a:pt x="2019" y="2589"/>
                    <a:pt x="1997" y="2571"/>
                  </a:cubicBezTo>
                  <a:cubicBezTo>
                    <a:pt x="1951" y="2535"/>
                    <a:pt x="1904" y="2503"/>
                    <a:pt x="1857" y="2469"/>
                  </a:cubicBezTo>
                  <a:lnTo>
                    <a:pt x="1842" y="2457"/>
                  </a:lnTo>
                  <a:cubicBezTo>
                    <a:pt x="1841" y="2456"/>
                    <a:pt x="1840" y="2455"/>
                    <a:pt x="1838" y="2454"/>
                  </a:cubicBezTo>
                  <a:lnTo>
                    <a:pt x="1838" y="2454"/>
                  </a:lnTo>
                  <a:cubicBezTo>
                    <a:pt x="1835" y="2452"/>
                    <a:pt x="1827" y="2445"/>
                    <a:pt x="1827" y="2445"/>
                  </a:cubicBezTo>
                  <a:lnTo>
                    <a:pt x="1827" y="2445"/>
                  </a:lnTo>
                  <a:cubicBezTo>
                    <a:pt x="1829" y="2447"/>
                    <a:pt x="1830" y="2448"/>
                    <a:pt x="1830" y="2448"/>
                  </a:cubicBezTo>
                  <a:cubicBezTo>
                    <a:pt x="1830" y="2448"/>
                    <a:pt x="1822" y="2442"/>
                    <a:pt x="1819" y="2440"/>
                  </a:cubicBezTo>
                  <a:cubicBezTo>
                    <a:pt x="1813" y="2435"/>
                    <a:pt x="1808" y="2431"/>
                    <a:pt x="1802" y="2426"/>
                  </a:cubicBezTo>
                  <a:cubicBezTo>
                    <a:pt x="1790" y="2415"/>
                    <a:pt x="1777" y="2404"/>
                    <a:pt x="1763" y="2395"/>
                  </a:cubicBezTo>
                  <a:cubicBezTo>
                    <a:pt x="1762" y="2394"/>
                    <a:pt x="1761" y="2393"/>
                    <a:pt x="1759" y="2392"/>
                  </a:cubicBezTo>
                  <a:lnTo>
                    <a:pt x="1759" y="2392"/>
                  </a:lnTo>
                  <a:cubicBezTo>
                    <a:pt x="1759" y="2392"/>
                    <a:pt x="1758" y="2391"/>
                    <a:pt x="1758" y="2390"/>
                  </a:cubicBezTo>
                  <a:cubicBezTo>
                    <a:pt x="1756" y="2390"/>
                    <a:pt x="1755" y="2389"/>
                    <a:pt x="1754" y="2388"/>
                  </a:cubicBezTo>
                  <a:lnTo>
                    <a:pt x="1754" y="2388"/>
                  </a:lnTo>
                  <a:cubicBezTo>
                    <a:pt x="1754" y="2388"/>
                    <a:pt x="1754" y="2388"/>
                    <a:pt x="1754" y="2388"/>
                  </a:cubicBezTo>
                  <a:lnTo>
                    <a:pt x="1754" y="2388"/>
                  </a:lnTo>
                  <a:cubicBezTo>
                    <a:pt x="1754" y="2388"/>
                    <a:pt x="1754" y="2388"/>
                    <a:pt x="1754" y="2388"/>
                  </a:cubicBezTo>
                  <a:lnTo>
                    <a:pt x="1754" y="2388"/>
                  </a:lnTo>
                  <a:cubicBezTo>
                    <a:pt x="1749" y="2385"/>
                    <a:pt x="1744" y="2381"/>
                    <a:pt x="1740" y="2377"/>
                  </a:cubicBezTo>
                  <a:cubicBezTo>
                    <a:pt x="1697" y="2344"/>
                    <a:pt x="1655" y="2309"/>
                    <a:pt x="1614" y="2274"/>
                  </a:cubicBezTo>
                  <a:cubicBezTo>
                    <a:pt x="1449" y="2134"/>
                    <a:pt x="1295" y="1981"/>
                    <a:pt x="1151" y="1819"/>
                  </a:cubicBezTo>
                  <a:cubicBezTo>
                    <a:pt x="1079" y="1737"/>
                    <a:pt x="1010" y="1654"/>
                    <a:pt x="944" y="1568"/>
                  </a:cubicBezTo>
                  <a:cubicBezTo>
                    <a:pt x="943" y="1566"/>
                    <a:pt x="939" y="1561"/>
                    <a:pt x="936" y="1558"/>
                  </a:cubicBezTo>
                  <a:lnTo>
                    <a:pt x="936" y="1558"/>
                  </a:lnTo>
                  <a:cubicBezTo>
                    <a:pt x="934" y="1555"/>
                    <a:pt x="931" y="1552"/>
                    <a:pt x="931" y="1551"/>
                  </a:cubicBezTo>
                  <a:cubicBezTo>
                    <a:pt x="922" y="1541"/>
                    <a:pt x="915" y="1530"/>
                    <a:pt x="907" y="1519"/>
                  </a:cubicBezTo>
                  <a:cubicBezTo>
                    <a:pt x="890" y="1498"/>
                    <a:pt x="874" y="1475"/>
                    <a:pt x="858" y="1453"/>
                  </a:cubicBezTo>
                  <a:cubicBezTo>
                    <a:pt x="826" y="1409"/>
                    <a:pt x="795" y="1365"/>
                    <a:pt x="765" y="1319"/>
                  </a:cubicBezTo>
                  <a:cubicBezTo>
                    <a:pt x="645" y="1139"/>
                    <a:pt x="539" y="948"/>
                    <a:pt x="449" y="752"/>
                  </a:cubicBezTo>
                  <a:cubicBezTo>
                    <a:pt x="437" y="727"/>
                    <a:pt x="426" y="703"/>
                    <a:pt x="415" y="678"/>
                  </a:cubicBezTo>
                  <a:cubicBezTo>
                    <a:pt x="411" y="666"/>
                    <a:pt x="405" y="654"/>
                    <a:pt x="400" y="642"/>
                  </a:cubicBezTo>
                  <a:cubicBezTo>
                    <a:pt x="399" y="639"/>
                    <a:pt x="398" y="637"/>
                    <a:pt x="397" y="635"/>
                  </a:cubicBezTo>
                  <a:lnTo>
                    <a:pt x="397" y="635"/>
                  </a:lnTo>
                  <a:cubicBezTo>
                    <a:pt x="398" y="637"/>
                    <a:pt x="399" y="639"/>
                    <a:pt x="400" y="642"/>
                  </a:cubicBezTo>
                  <a:lnTo>
                    <a:pt x="400" y="642"/>
                  </a:lnTo>
                  <a:cubicBezTo>
                    <a:pt x="396" y="635"/>
                    <a:pt x="394" y="628"/>
                    <a:pt x="390" y="621"/>
                  </a:cubicBezTo>
                  <a:cubicBezTo>
                    <a:pt x="370" y="571"/>
                    <a:pt x="350" y="520"/>
                    <a:pt x="332" y="470"/>
                  </a:cubicBezTo>
                  <a:cubicBezTo>
                    <a:pt x="299" y="382"/>
                    <a:pt x="270" y="293"/>
                    <a:pt x="244" y="204"/>
                  </a:cubicBezTo>
                  <a:lnTo>
                    <a:pt x="244" y="204"/>
                  </a:lnTo>
                  <a:cubicBezTo>
                    <a:pt x="274" y="203"/>
                    <a:pt x="304" y="203"/>
                    <a:pt x="334" y="203"/>
                  </a:cubicBezTo>
                  <a:cubicBezTo>
                    <a:pt x="441" y="203"/>
                    <a:pt x="549" y="208"/>
                    <a:pt x="656" y="219"/>
                  </a:cubicBezTo>
                  <a:cubicBezTo>
                    <a:pt x="678" y="220"/>
                    <a:pt x="700" y="222"/>
                    <a:pt x="722" y="225"/>
                  </a:cubicBezTo>
                  <a:lnTo>
                    <a:pt x="752" y="228"/>
                  </a:lnTo>
                  <a:cubicBezTo>
                    <a:pt x="756" y="229"/>
                    <a:pt x="761" y="230"/>
                    <a:pt x="765" y="230"/>
                  </a:cubicBezTo>
                  <a:lnTo>
                    <a:pt x="765" y="230"/>
                  </a:lnTo>
                  <a:cubicBezTo>
                    <a:pt x="765" y="231"/>
                    <a:pt x="766" y="231"/>
                    <a:pt x="766" y="231"/>
                  </a:cubicBezTo>
                  <a:cubicBezTo>
                    <a:pt x="813" y="237"/>
                    <a:pt x="858" y="244"/>
                    <a:pt x="903" y="252"/>
                  </a:cubicBezTo>
                  <a:cubicBezTo>
                    <a:pt x="991" y="268"/>
                    <a:pt x="1077" y="287"/>
                    <a:pt x="1163" y="309"/>
                  </a:cubicBezTo>
                  <a:cubicBezTo>
                    <a:pt x="1248" y="332"/>
                    <a:pt x="1336" y="358"/>
                    <a:pt x="1422" y="388"/>
                  </a:cubicBezTo>
                  <a:cubicBezTo>
                    <a:pt x="1465" y="402"/>
                    <a:pt x="1508" y="417"/>
                    <a:pt x="1549" y="434"/>
                  </a:cubicBezTo>
                  <a:cubicBezTo>
                    <a:pt x="1570" y="442"/>
                    <a:pt x="1589" y="450"/>
                    <a:pt x="1609" y="458"/>
                  </a:cubicBezTo>
                  <a:cubicBezTo>
                    <a:pt x="1614" y="460"/>
                    <a:pt x="1620" y="463"/>
                    <a:pt x="1625" y="465"/>
                  </a:cubicBezTo>
                  <a:cubicBezTo>
                    <a:pt x="1629" y="467"/>
                    <a:pt x="1631" y="467"/>
                    <a:pt x="1631" y="467"/>
                  </a:cubicBezTo>
                  <a:cubicBezTo>
                    <a:pt x="1631" y="467"/>
                    <a:pt x="1631" y="467"/>
                    <a:pt x="1631" y="467"/>
                  </a:cubicBezTo>
                  <a:lnTo>
                    <a:pt x="1631" y="467"/>
                  </a:lnTo>
                  <a:cubicBezTo>
                    <a:pt x="1639" y="471"/>
                    <a:pt x="1648" y="475"/>
                    <a:pt x="1656" y="478"/>
                  </a:cubicBezTo>
                  <a:cubicBezTo>
                    <a:pt x="1819" y="551"/>
                    <a:pt x="1979" y="635"/>
                    <a:pt x="2129" y="730"/>
                  </a:cubicBezTo>
                  <a:cubicBezTo>
                    <a:pt x="2214" y="784"/>
                    <a:pt x="2297" y="842"/>
                    <a:pt x="2376" y="903"/>
                  </a:cubicBezTo>
                  <a:cubicBezTo>
                    <a:pt x="2396" y="918"/>
                    <a:pt x="2418" y="933"/>
                    <a:pt x="2439" y="949"/>
                  </a:cubicBezTo>
                  <a:cubicBezTo>
                    <a:pt x="2446" y="954"/>
                    <a:pt x="2455" y="960"/>
                    <a:pt x="2462" y="966"/>
                  </a:cubicBezTo>
                  <a:lnTo>
                    <a:pt x="2462" y="966"/>
                  </a:lnTo>
                  <a:cubicBezTo>
                    <a:pt x="2464" y="968"/>
                    <a:pt x="2466" y="970"/>
                    <a:pt x="2468" y="971"/>
                  </a:cubicBezTo>
                  <a:cubicBezTo>
                    <a:pt x="2474" y="976"/>
                    <a:pt x="2479" y="980"/>
                    <a:pt x="2484" y="984"/>
                  </a:cubicBezTo>
                  <a:cubicBezTo>
                    <a:pt x="2505" y="999"/>
                    <a:pt x="2524" y="1016"/>
                    <a:pt x="2543" y="1031"/>
                  </a:cubicBezTo>
                  <a:cubicBezTo>
                    <a:pt x="2552" y="1040"/>
                    <a:pt x="2562" y="1047"/>
                    <a:pt x="2571" y="1054"/>
                  </a:cubicBezTo>
                  <a:cubicBezTo>
                    <a:pt x="2576" y="1059"/>
                    <a:pt x="2581" y="1062"/>
                    <a:pt x="2586" y="1066"/>
                  </a:cubicBezTo>
                  <a:cubicBezTo>
                    <a:pt x="2590" y="1070"/>
                    <a:pt x="2611" y="1087"/>
                    <a:pt x="2611" y="1087"/>
                  </a:cubicBezTo>
                  <a:cubicBezTo>
                    <a:pt x="2611" y="1087"/>
                    <a:pt x="2610" y="1086"/>
                    <a:pt x="2607" y="1084"/>
                  </a:cubicBezTo>
                  <a:lnTo>
                    <a:pt x="2607" y="1084"/>
                  </a:lnTo>
                  <a:cubicBezTo>
                    <a:pt x="2623" y="1097"/>
                    <a:pt x="2644" y="1105"/>
                    <a:pt x="2665" y="1105"/>
                  </a:cubicBezTo>
                  <a:cubicBezTo>
                    <a:pt x="2686" y="1105"/>
                    <a:pt x="2706" y="1097"/>
                    <a:pt x="2720" y="1081"/>
                  </a:cubicBezTo>
                  <a:cubicBezTo>
                    <a:pt x="2751" y="1048"/>
                    <a:pt x="2753" y="997"/>
                    <a:pt x="2720" y="965"/>
                  </a:cubicBezTo>
                  <a:cubicBezTo>
                    <a:pt x="2705" y="951"/>
                    <a:pt x="2690" y="933"/>
                    <a:pt x="2675" y="917"/>
                  </a:cubicBezTo>
                  <a:cubicBezTo>
                    <a:pt x="2658" y="899"/>
                    <a:pt x="2640" y="883"/>
                    <a:pt x="2624" y="866"/>
                  </a:cubicBezTo>
                  <a:cubicBezTo>
                    <a:pt x="2590" y="835"/>
                    <a:pt x="2556" y="804"/>
                    <a:pt x="2521" y="773"/>
                  </a:cubicBezTo>
                  <a:cubicBezTo>
                    <a:pt x="2448" y="710"/>
                    <a:pt x="2369" y="654"/>
                    <a:pt x="2289" y="600"/>
                  </a:cubicBezTo>
                  <a:cubicBezTo>
                    <a:pt x="2138" y="496"/>
                    <a:pt x="1979" y="406"/>
                    <a:pt x="1813" y="329"/>
                  </a:cubicBezTo>
                  <a:cubicBezTo>
                    <a:pt x="1468" y="170"/>
                    <a:pt x="1104" y="68"/>
                    <a:pt x="728" y="22"/>
                  </a:cubicBezTo>
                  <a:cubicBezTo>
                    <a:pt x="604" y="8"/>
                    <a:pt x="479" y="1"/>
                    <a:pt x="3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941000" y="1552750"/>
              <a:ext cx="143725" cy="101250"/>
            </a:xfrm>
            <a:custGeom>
              <a:avLst/>
              <a:gdLst/>
              <a:ahLst/>
              <a:cxnLst/>
              <a:rect l="l" t="t" r="r" b="b"/>
              <a:pathLst>
                <a:path w="5749" h="4050" extrusionOk="0">
                  <a:moveTo>
                    <a:pt x="48" y="1"/>
                  </a:moveTo>
                  <a:cubicBezTo>
                    <a:pt x="18" y="1"/>
                    <a:pt x="1" y="41"/>
                    <a:pt x="31" y="62"/>
                  </a:cubicBezTo>
                  <a:lnTo>
                    <a:pt x="30" y="62"/>
                  </a:lnTo>
                  <a:cubicBezTo>
                    <a:pt x="397" y="312"/>
                    <a:pt x="777" y="540"/>
                    <a:pt x="1151" y="778"/>
                  </a:cubicBezTo>
                  <a:cubicBezTo>
                    <a:pt x="1526" y="1018"/>
                    <a:pt x="1897" y="1264"/>
                    <a:pt x="2265" y="1515"/>
                  </a:cubicBezTo>
                  <a:cubicBezTo>
                    <a:pt x="2632" y="1766"/>
                    <a:pt x="2994" y="2018"/>
                    <a:pt x="3352" y="2278"/>
                  </a:cubicBezTo>
                  <a:cubicBezTo>
                    <a:pt x="3532" y="2408"/>
                    <a:pt x="3710" y="2540"/>
                    <a:pt x="3886" y="2675"/>
                  </a:cubicBezTo>
                  <a:cubicBezTo>
                    <a:pt x="4068" y="2811"/>
                    <a:pt x="4229" y="2935"/>
                    <a:pt x="4405" y="3074"/>
                  </a:cubicBezTo>
                  <a:cubicBezTo>
                    <a:pt x="4754" y="3347"/>
                    <a:pt x="5098" y="3628"/>
                    <a:pt x="5435" y="3913"/>
                  </a:cubicBezTo>
                  <a:cubicBezTo>
                    <a:pt x="5477" y="3949"/>
                    <a:pt x="5519" y="3985"/>
                    <a:pt x="5560" y="4020"/>
                  </a:cubicBezTo>
                  <a:cubicBezTo>
                    <a:pt x="5582" y="4039"/>
                    <a:pt x="5610" y="4050"/>
                    <a:pt x="5637" y="4050"/>
                  </a:cubicBezTo>
                  <a:cubicBezTo>
                    <a:pt x="5661" y="4050"/>
                    <a:pt x="5686" y="4041"/>
                    <a:pt x="5704" y="4020"/>
                  </a:cubicBezTo>
                  <a:cubicBezTo>
                    <a:pt x="5740" y="3982"/>
                    <a:pt x="5748" y="3913"/>
                    <a:pt x="5704" y="3876"/>
                  </a:cubicBezTo>
                  <a:cubicBezTo>
                    <a:pt x="5364" y="3588"/>
                    <a:pt x="5018" y="3305"/>
                    <a:pt x="4667" y="3030"/>
                  </a:cubicBezTo>
                  <a:cubicBezTo>
                    <a:pt x="4315" y="2753"/>
                    <a:pt x="3958" y="2483"/>
                    <a:pt x="3595" y="2219"/>
                  </a:cubicBezTo>
                  <a:cubicBezTo>
                    <a:pt x="3234" y="1956"/>
                    <a:pt x="2870" y="1697"/>
                    <a:pt x="2499" y="1449"/>
                  </a:cubicBezTo>
                  <a:cubicBezTo>
                    <a:pt x="2129" y="1203"/>
                    <a:pt x="1754" y="964"/>
                    <a:pt x="1375" y="733"/>
                  </a:cubicBezTo>
                  <a:cubicBezTo>
                    <a:pt x="1184" y="619"/>
                    <a:pt x="994" y="506"/>
                    <a:pt x="802" y="395"/>
                  </a:cubicBezTo>
                  <a:cubicBezTo>
                    <a:pt x="610" y="282"/>
                    <a:pt x="412" y="178"/>
                    <a:pt x="213" y="76"/>
                  </a:cubicBezTo>
                  <a:cubicBezTo>
                    <a:pt x="165" y="50"/>
                    <a:pt x="114" y="27"/>
                    <a:pt x="65" y="5"/>
                  </a:cubicBezTo>
                  <a:cubicBezTo>
                    <a:pt x="59" y="2"/>
                    <a:pt x="53" y="1"/>
                    <a:pt x="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1"/>
          <p:cNvGrpSpPr/>
          <p:nvPr/>
        </p:nvGrpSpPr>
        <p:grpSpPr>
          <a:xfrm>
            <a:off x="381350" y="292950"/>
            <a:ext cx="662375" cy="659675"/>
            <a:chOff x="5458175" y="464650"/>
            <a:chExt cx="662375" cy="659675"/>
          </a:xfrm>
        </p:grpSpPr>
        <p:sp>
          <p:nvSpPr>
            <p:cNvPr id="647" name="Google Shape;647;p11"/>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1"/>
          <p:cNvGrpSpPr/>
          <p:nvPr/>
        </p:nvGrpSpPr>
        <p:grpSpPr>
          <a:xfrm rot="10800000" flipH="1">
            <a:off x="381350" y="4188688"/>
            <a:ext cx="662375" cy="659675"/>
            <a:chOff x="5458175" y="464650"/>
            <a:chExt cx="662375" cy="659675"/>
          </a:xfrm>
        </p:grpSpPr>
        <p:sp>
          <p:nvSpPr>
            <p:cNvPr id="659" name="Google Shape;659;p11"/>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11"/>
          <p:cNvGrpSpPr/>
          <p:nvPr/>
        </p:nvGrpSpPr>
        <p:grpSpPr>
          <a:xfrm flipH="1">
            <a:off x="8100325" y="292950"/>
            <a:ext cx="662375" cy="659675"/>
            <a:chOff x="5458175" y="464650"/>
            <a:chExt cx="662375" cy="659675"/>
          </a:xfrm>
        </p:grpSpPr>
        <p:sp>
          <p:nvSpPr>
            <p:cNvPr id="671" name="Google Shape;671;p11"/>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11"/>
          <p:cNvGrpSpPr/>
          <p:nvPr/>
        </p:nvGrpSpPr>
        <p:grpSpPr>
          <a:xfrm rot="10800000">
            <a:off x="8100325" y="4188688"/>
            <a:ext cx="662375" cy="659675"/>
            <a:chOff x="5458175" y="464650"/>
            <a:chExt cx="662375" cy="659675"/>
          </a:xfrm>
        </p:grpSpPr>
        <p:sp>
          <p:nvSpPr>
            <p:cNvPr id="683" name="Google Shape;683;p11"/>
            <p:cNvSpPr/>
            <p:nvPr/>
          </p:nvSpPr>
          <p:spPr>
            <a:xfrm>
              <a:off x="5459100" y="464775"/>
              <a:ext cx="10225" cy="601225"/>
            </a:xfrm>
            <a:custGeom>
              <a:avLst/>
              <a:gdLst/>
              <a:ahLst/>
              <a:cxnLst/>
              <a:rect l="l" t="t" r="r" b="b"/>
              <a:pathLst>
                <a:path w="409" h="24049" extrusionOk="0">
                  <a:moveTo>
                    <a:pt x="139" y="1"/>
                  </a:moveTo>
                  <a:cubicBezTo>
                    <a:pt x="69" y="1"/>
                    <a:pt x="1" y="46"/>
                    <a:pt x="3" y="136"/>
                  </a:cubicBezTo>
                  <a:cubicBezTo>
                    <a:pt x="86" y="3246"/>
                    <a:pt x="136" y="6355"/>
                    <a:pt x="164" y="9466"/>
                  </a:cubicBezTo>
                  <a:cubicBezTo>
                    <a:pt x="191" y="12561"/>
                    <a:pt x="158" y="15655"/>
                    <a:pt x="129" y="18750"/>
                  </a:cubicBezTo>
                  <a:cubicBezTo>
                    <a:pt x="112" y="20495"/>
                    <a:pt x="48" y="22240"/>
                    <a:pt x="27" y="23985"/>
                  </a:cubicBezTo>
                  <a:cubicBezTo>
                    <a:pt x="26" y="24027"/>
                    <a:pt x="58" y="24048"/>
                    <a:pt x="90" y="24048"/>
                  </a:cubicBezTo>
                  <a:cubicBezTo>
                    <a:pt x="123" y="24048"/>
                    <a:pt x="156" y="24027"/>
                    <a:pt x="158" y="23985"/>
                  </a:cubicBezTo>
                  <a:cubicBezTo>
                    <a:pt x="233" y="22431"/>
                    <a:pt x="261" y="20875"/>
                    <a:pt x="293" y="19321"/>
                  </a:cubicBezTo>
                  <a:cubicBezTo>
                    <a:pt x="327" y="17765"/>
                    <a:pt x="361" y="16211"/>
                    <a:pt x="377" y="14655"/>
                  </a:cubicBezTo>
                  <a:cubicBezTo>
                    <a:pt x="409" y="11560"/>
                    <a:pt x="404" y="8467"/>
                    <a:pt x="377" y="5372"/>
                  </a:cubicBezTo>
                  <a:cubicBezTo>
                    <a:pt x="361" y="3625"/>
                    <a:pt x="328" y="1881"/>
                    <a:pt x="284" y="136"/>
                  </a:cubicBezTo>
                  <a:cubicBezTo>
                    <a:pt x="281" y="46"/>
                    <a:pt x="210" y="1"/>
                    <a:pt x="1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5465325" y="655425"/>
              <a:ext cx="256125" cy="263325"/>
            </a:xfrm>
            <a:custGeom>
              <a:avLst/>
              <a:gdLst/>
              <a:ahLst/>
              <a:cxnLst/>
              <a:rect l="l" t="t" r="r" b="b"/>
              <a:pathLst>
                <a:path w="10245" h="10533" extrusionOk="0">
                  <a:moveTo>
                    <a:pt x="4776" y="1"/>
                  </a:moveTo>
                  <a:cubicBezTo>
                    <a:pt x="4397" y="1"/>
                    <a:pt x="4019" y="43"/>
                    <a:pt x="3649" y="130"/>
                  </a:cubicBezTo>
                  <a:cubicBezTo>
                    <a:pt x="2731" y="348"/>
                    <a:pt x="1896" y="866"/>
                    <a:pt x="1258" y="1559"/>
                  </a:cubicBezTo>
                  <a:cubicBezTo>
                    <a:pt x="627" y="2246"/>
                    <a:pt x="179" y="3107"/>
                    <a:pt x="45" y="4035"/>
                  </a:cubicBezTo>
                  <a:cubicBezTo>
                    <a:pt x="13" y="4261"/>
                    <a:pt x="0" y="4486"/>
                    <a:pt x="11" y="4713"/>
                  </a:cubicBezTo>
                  <a:cubicBezTo>
                    <a:pt x="12" y="4733"/>
                    <a:pt x="26" y="4743"/>
                    <a:pt x="41" y="4743"/>
                  </a:cubicBezTo>
                  <a:cubicBezTo>
                    <a:pt x="56" y="4743"/>
                    <a:pt x="70" y="4733"/>
                    <a:pt x="72" y="4713"/>
                  </a:cubicBezTo>
                  <a:cubicBezTo>
                    <a:pt x="132" y="3808"/>
                    <a:pt x="448" y="2943"/>
                    <a:pt x="979" y="2208"/>
                  </a:cubicBezTo>
                  <a:cubicBezTo>
                    <a:pt x="1501" y="1488"/>
                    <a:pt x="2237" y="900"/>
                    <a:pt x="3058" y="573"/>
                  </a:cubicBezTo>
                  <a:cubicBezTo>
                    <a:pt x="3480" y="405"/>
                    <a:pt x="3930" y="303"/>
                    <a:pt x="4373" y="270"/>
                  </a:cubicBezTo>
                  <a:cubicBezTo>
                    <a:pt x="4497" y="260"/>
                    <a:pt x="4621" y="255"/>
                    <a:pt x="4744" y="255"/>
                  </a:cubicBezTo>
                  <a:cubicBezTo>
                    <a:pt x="5083" y="255"/>
                    <a:pt x="5417" y="291"/>
                    <a:pt x="5743" y="359"/>
                  </a:cubicBezTo>
                  <a:cubicBezTo>
                    <a:pt x="6189" y="452"/>
                    <a:pt x="6631" y="604"/>
                    <a:pt x="7035" y="805"/>
                  </a:cubicBezTo>
                  <a:cubicBezTo>
                    <a:pt x="7245" y="910"/>
                    <a:pt x="7447" y="1027"/>
                    <a:pt x="7642" y="1160"/>
                  </a:cubicBezTo>
                  <a:cubicBezTo>
                    <a:pt x="7834" y="1289"/>
                    <a:pt x="7996" y="1413"/>
                    <a:pt x="8169" y="1569"/>
                  </a:cubicBezTo>
                  <a:cubicBezTo>
                    <a:pt x="8883" y="2204"/>
                    <a:pt x="9385" y="3036"/>
                    <a:pt x="9653" y="3946"/>
                  </a:cubicBezTo>
                  <a:cubicBezTo>
                    <a:pt x="9925" y="4871"/>
                    <a:pt x="9960" y="5864"/>
                    <a:pt x="9753" y="6798"/>
                  </a:cubicBezTo>
                  <a:cubicBezTo>
                    <a:pt x="9551" y="7718"/>
                    <a:pt x="9122" y="8571"/>
                    <a:pt x="8458" y="9238"/>
                  </a:cubicBezTo>
                  <a:cubicBezTo>
                    <a:pt x="7846" y="9856"/>
                    <a:pt x="7043" y="10302"/>
                    <a:pt x="6156" y="10302"/>
                  </a:cubicBezTo>
                  <a:cubicBezTo>
                    <a:pt x="6132" y="10302"/>
                    <a:pt x="6108" y="10301"/>
                    <a:pt x="6084" y="10301"/>
                  </a:cubicBezTo>
                  <a:cubicBezTo>
                    <a:pt x="5172" y="10276"/>
                    <a:pt x="4292" y="9758"/>
                    <a:pt x="3806" y="8987"/>
                  </a:cubicBezTo>
                  <a:cubicBezTo>
                    <a:pt x="3302" y="8184"/>
                    <a:pt x="3246" y="7133"/>
                    <a:pt x="3650" y="6276"/>
                  </a:cubicBezTo>
                  <a:cubicBezTo>
                    <a:pt x="3698" y="6175"/>
                    <a:pt x="3752" y="6076"/>
                    <a:pt x="3811" y="5981"/>
                  </a:cubicBezTo>
                  <a:cubicBezTo>
                    <a:pt x="3871" y="5885"/>
                    <a:pt x="3932" y="5774"/>
                    <a:pt x="4007" y="5684"/>
                  </a:cubicBezTo>
                  <a:cubicBezTo>
                    <a:pt x="4032" y="5655"/>
                    <a:pt x="4006" y="5616"/>
                    <a:pt x="3978" y="5616"/>
                  </a:cubicBezTo>
                  <a:cubicBezTo>
                    <a:pt x="3969" y="5616"/>
                    <a:pt x="3960" y="5619"/>
                    <a:pt x="3953" y="5628"/>
                  </a:cubicBezTo>
                  <a:cubicBezTo>
                    <a:pt x="3873" y="5722"/>
                    <a:pt x="3789" y="5807"/>
                    <a:pt x="3720" y="5909"/>
                  </a:cubicBezTo>
                  <a:cubicBezTo>
                    <a:pt x="3653" y="6012"/>
                    <a:pt x="3592" y="6119"/>
                    <a:pt x="3537" y="6228"/>
                  </a:cubicBezTo>
                  <a:cubicBezTo>
                    <a:pt x="3430" y="6448"/>
                    <a:pt x="3347" y="6681"/>
                    <a:pt x="3294" y="6921"/>
                  </a:cubicBezTo>
                  <a:cubicBezTo>
                    <a:pt x="3185" y="7404"/>
                    <a:pt x="3192" y="7913"/>
                    <a:pt x="3323" y="8391"/>
                  </a:cubicBezTo>
                  <a:cubicBezTo>
                    <a:pt x="3584" y="9342"/>
                    <a:pt x="4373" y="10079"/>
                    <a:pt x="5295" y="10386"/>
                  </a:cubicBezTo>
                  <a:cubicBezTo>
                    <a:pt x="5590" y="10484"/>
                    <a:pt x="5898" y="10532"/>
                    <a:pt x="6206" y="10532"/>
                  </a:cubicBezTo>
                  <a:cubicBezTo>
                    <a:pt x="6381" y="10532"/>
                    <a:pt x="6556" y="10517"/>
                    <a:pt x="6730" y="10486"/>
                  </a:cubicBezTo>
                  <a:cubicBezTo>
                    <a:pt x="7194" y="10404"/>
                    <a:pt x="7636" y="10211"/>
                    <a:pt x="8027" y="9950"/>
                  </a:cubicBezTo>
                  <a:cubicBezTo>
                    <a:pt x="8844" y="9402"/>
                    <a:pt x="9447" y="8567"/>
                    <a:pt x="9792" y="7652"/>
                  </a:cubicBezTo>
                  <a:cubicBezTo>
                    <a:pt x="10151" y="6700"/>
                    <a:pt x="10244" y="5656"/>
                    <a:pt x="10092" y="4650"/>
                  </a:cubicBezTo>
                  <a:cubicBezTo>
                    <a:pt x="9940" y="3645"/>
                    <a:pt x="9528" y="2691"/>
                    <a:pt x="8881" y="1913"/>
                  </a:cubicBezTo>
                  <a:cubicBezTo>
                    <a:pt x="8260" y="1167"/>
                    <a:pt x="7420" y="610"/>
                    <a:pt x="6505" y="295"/>
                  </a:cubicBezTo>
                  <a:cubicBezTo>
                    <a:pt x="5949" y="102"/>
                    <a:pt x="5362" y="1"/>
                    <a:pt x="47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5541975" y="747050"/>
              <a:ext cx="92175" cy="92025"/>
            </a:xfrm>
            <a:custGeom>
              <a:avLst/>
              <a:gdLst/>
              <a:ahLst/>
              <a:cxnLst/>
              <a:rect l="l" t="t" r="r" b="b"/>
              <a:pathLst>
                <a:path w="3687" h="3681" extrusionOk="0">
                  <a:moveTo>
                    <a:pt x="628" y="1314"/>
                  </a:moveTo>
                  <a:cubicBezTo>
                    <a:pt x="628" y="1314"/>
                    <a:pt x="628" y="1314"/>
                    <a:pt x="627" y="1316"/>
                  </a:cubicBezTo>
                  <a:lnTo>
                    <a:pt x="627" y="1316"/>
                  </a:lnTo>
                  <a:cubicBezTo>
                    <a:pt x="628" y="1314"/>
                    <a:pt x="628" y="1314"/>
                    <a:pt x="628" y="1314"/>
                  </a:cubicBezTo>
                  <a:close/>
                  <a:moveTo>
                    <a:pt x="154" y="2442"/>
                  </a:moveTo>
                  <a:lnTo>
                    <a:pt x="154" y="2442"/>
                  </a:lnTo>
                  <a:cubicBezTo>
                    <a:pt x="154" y="2442"/>
                    <a:pt x="154" y="2444"/>
                    <a:pt x="154" y="2450"/>
                  </a:cubicBezTo>
                  <a:lnTo>
                    <a:pt x="154" y="2450"/>
                  </a:lnTo>
                  <a:cubicBezTo>
                    <a:pt x="154" y="2447"/>
                    <a:pt x="154" y="2442"/>
                    <a:pt x="154" y="2442"/>
                  </a:cubicBezTo>
                  <a:close/>
                  <a:moveTo>
                    <a:pt x="3596" y="0"/>
                  </a:moveTo>
                  <a:cubicBezTo>
                    <a:pt x="3187" y="3"/>
                    <a:pt x="2776" y="38"/>
                    <a:pt x="2376" y="126"/>
                  </a:cubicBezTo>
                  <a:cubicBezTo>
                    <a:pt x="1977" y="214"/>
                    <a:pt x="1597" y="354"/>
                    <a:pt x="1251" y="561"/>
                  </a:cubicBezTo>
                  <a:cubicBezTo>
                    <a:pt x="1081" y="663"/>
                    <a:pt x="920" y="782"/>
                    <a:pt x="775" y="918"/>
                  </a:cubicBezTo>
                  <a:cubicBezTo>
                    <a:pt x="642" y="1043"/>
                    <a:pt x="524" y="1184"/>
                    <a:pt x="420" y="1335"/>
                  </a:cubicBezTo>
                  <a:cubicBezTo>
                    <a:pt x="218" y="1633"/>
                    <a:pt x="75" y="1978"/>
                    <a:pt x="22" y="2333"/>
                  </a:cubicBezTo>
                  <a:cubicBezTo>
                    <a:pt x="9" y="2425"/>
                    <a:pt x="2" y="2518"/>
                    <a:pt x="0" y="2611"/>
                  </a:cubicBezTo>
                  <a:cubicBezTo>
                    <a:pt x="0" y="2703"/>
                    <a:pt x="4" y="2790"/>
                    <a:pt x="18" y="2877"/>
                  </a:cubicBezTo>
                  <a:cubicBezTo>
                    <a:pt x="26" y="2920"/>
                    <a:pt x="34" y="2963"/>
                    <a:pt x="43" y="3004"/>
                  </a:cubicBezTo>
                  <a:cubicBezTo>
                    <a:pt x="48" y="3025"/>
                    <a:pt x="54" y="3045"/>
                    <a:pt x="59" y="3065"/>
                  </a:cubicBezTo>
                  <a:cubicBezTo>
                    <a:pt x="60" y="3070"/>
                    <a:pt x="61" y="3075"/>
                    <a:pt x="63" y="3081"/>
                  </a:cubicBezTo>
                  <a:cubicBezTo>
                    <a:pt x="64" y="3083"/>
                    <a:pt x="69" y="3098"/>
                    <a:pt x="69" y="3098"/>
                  </a:cubicBezTo>
                  <a:cubicBezTo>
                    <a:pt x="69" y="3098"/>
                    <a:pt x="69" y="3097"/>
                    <a:pt x="68" y="3095"/>
                  </a:cubicBezTo>
                  <a:lnTo>
                    <a:pt x="68" y="3095"/>
                  </a:lnTo>
                  <a:cubicBezTo>
                    <a:pt x="72" y="3107"/>
                    <a:pt x="75" y="3119"/>
                    <a:pt x="79" y="3129"/>
                  </a:cubicBezTo>
                  <a:cubicBezTo>
                    <a:pt x="93" y="3173"/>
                    <a:pt x="110" y="3215"/>
                    <a:pt x="128" y="3258"/>
                  </a:cubicBezTo>
                  <a:cubicBezTo>
                    <a:pt x="145" y="3300"/>
                    <a:pt x="166" y="3335"/>
                    <a:pt x="188" y="3372"/>
                  </a:cubicBezTo>
                  <a:cubicBezTo>
                    <a:pt x="211" y="3410"/>
                    <a:pt x="229" y="3447"/>
                    <a:pt x="251" y="3483"/>
                  </a:cubicBezTo>
                  <a:cubicBezTo>
                    <a:pt x="255" y="3489"/>
                    <a:pt x="260" y="3491"/>
                    <a:pt x="265" y="3491"/>
                  </a:cubicBezTo>
                  <a:cubicBezTo>
                    <a:pt x="276" y="3491"/>
                    <a:pt x="287" y="3479"/>
                    <a:pt x="281" y="3466"/>
                  </a:cubicBezTo>
                  <a:lnTo>
                    <a:pt x="280" y="3466"/>
                  </a:lnTo>
                  <a:cubicBezTo>
                    <a:pt x="262" y="3426"/>
                    <a:pt x="244" y="3385"/>
                    <a:pt x="232" y="3342"/>
                  </a:cubicBezTo>
                  <a:cubicBezTo>
                    <a:pt x="220" y="3300"/>
                    <a:pt x="211" y="3261"/>
                    <a:pt x="200" y="3221"/>
                  </a:cubicBezTo>
                  <a:cubicBezTo>
                    <a:pt x="189" y="3181"/>
                    <a:pt x="180" y="3137"/>
                    <a:pt x="172" y="3094"/>
                  </a:cubicBezTo>
                  <a:cubicBezTo>
                    <a:pt x="172" y="3088"/>
                    <a:pt x="170" y="3083"/>
                    <a:pt x="169" y="3078"/>
                  </a:cubicBezTo>
                  <a:cubicBezTo>
                    <a:pt x="169" y="3077"/>
                    <a:pt x="168" y="3068"/>
                    <a:pt x="168" y="3068"/>
                  </a:cubicBezTo>
                  <a:lnTo>
                    <a:pt x="168" y="3068"/>
                  </a:lnTo>
                  <a:cubicBezTo>
                    <a:pt x="168" y="3068"/>
                    <a:pt x="168" y="3068"/>
                    <a:pt x="168" y="3068"/>
                  </a:cubicBezTo>
                  <a:lnTo>
                    <a:pt x="168" y="3068"/>
                  </a:lnTo>
                  <a:cubicBezTo>
                    <a:pt x="166" y="3056"/>
                    <a:pt x="164" y="3044"/>
                    <a:pt x="162" y="3032"/>
                  </a:cubicBezTo>
                  <a:lnTo>
                    <a:pt x="157" y="3006"/>
                  </a:lnTo>
                  <a:lnTo>
                    <a:pt x="155" y="2990"/>
                  </a:lnTo>
                  <a:lnTo>
                    <a:pt x="155" y="2990"/>
                  </a:lnTo>
                  <a:cubicBezTo>
                    <a:pt x="156" y="2993"/>
                    <a:pt x="156" y="2994"/>
                    <a:pt x="156" y="2994"/>
                  </a:cubicBezTo>
                  <a:cubicBezTo>
                    <a:pt x="156" y="2994"/>
                    <a:pt x="155" y="2981"/>
                    <a:pt x="154" y="2979"/>
                  </a:cubicBezTo>
                  <a:cubicBezTo>
                    <a:pt x="134" y="2811"/>
                    <a:pt x="131" y="2638"/>
                    <a:pt x="151" y="2469"/>
                  </a:cubicBezTo>
                  <a:cubicBezTo>
                    <a:pt x="153" y="2463"/>
                    <a:pt x="153" y="2458"/>
                    <a:pt x="154" y="2452"/>
                  </a:cubicBezTo>
                  <a:cubicBezTo>
                    <a:pt x="154" y="2452"/>
                    <a:pt x="154" y="2451"/>
                    <a:pt x="154" y="2451"/>
                  </a:cubicBezTo>
                  <a:lnTo>
                    <a:pt x="154" y="2451"/>
                  </a:lnTo>
                  <a:cubicBezTo>
                    <a:pt x="155" y="2439"/>
                    <a:pt x="157" y="2426"/>
                    <a:pt x="158" y="2414"/>
                  </a:cubicBezTo>
                  <a:lnTo>
                    <a:pt x="158" y="2414"/>
                  </a:lnTo>
                  <a:cubicBezTo>
                    <a:pt x="159" y="2413"/>
                    <a:pt x="159" y="2410"/>
                    <a:pt x="160" y="2407"/>
                  </a:cubicBezTo>
                  <a:lnTo>
                    <a:pt x="160" y="2407"/>
                  </a:lnTo>
                  <a:cubicBezTo>
                    <a:pt x="160" y="2407"/>
                    <a:pt x="160" y="2406"/>
                    <a:pt x="160" y="2406"/>
                  </a:cubicBezTo>
                  <a:lnTo>
                    <a:pt x="160" y="2406"/>
                  </a:lnTo>
                  <a:cubicBezTo>
                    <a:pt x="160" y="2406"/>
                    <a:pt x="160" y="2407"/>
                    <a:pt x="160" y="2407"/>
                  </a:cubicBezTo>
                  <a:lnTo>
                    <a:pt x="160" y="2407"/>
                  </a:lnTo>
                  <a:cubicBezTo>
                    <a:pt x="160" y="2406"/>
                    <a:pt x="160" y="2405"/>
                    <a:pt x="160" y="2405"/>
                  </a:cubicBezTo>
                  <a:lnTo>
                    <a:pt x="162" y="2389"/>
                  </a:lnTo>
                  <a:cubicBezTo>
                    <a:pt x="165" y="2379"/>
                    <a:pt x="166" y="2368"/>
                    <a:pt x="167" y="2357"/>
                  </a:cubicBezTo>
                  <a:cubicBezTo>
                    <a:pt x="174" y="2314"/>
                    <a:pt x="184" y="2270"/>
                    <a:pt x="193" y="2228"/>
                  </a:cubicBezTo>
                  <a:cubicBezTo>
                    <a:pt x="212" y="2142"/>
                    <a:pt x="237" y="2059"/>
                    <a:pt x="266" y="1976"/>
                  </a:cubicBezTo>
                  <a:cubicBezTo>
                    <a:pt x="280" y="1936"/>
                    <a:pt x="295" y="1896"/>
                    <a:pt x="312" y="1855"/>
                  </a:cubicBezTo>
                  <a:cubicBezTo>
                    <a:pt x="312" y="1854"/>
                    <a:pt x="313" y="1852"/>
                    <a:pt x="314" y="1850"/>
                  </a:cubicBezTo>
                  <a:lnTo>
                    <a:pt x="314" y="1850"/>
                  </a:lnTo>
                  <a:cubicBezTo>
                    <a:pt x="316" y="1846"/>
                    <a:pt x="317" y="1843"/>
                    <a:pt x="319" y="1840"/>
                  </a:cubicBezTo>
                  <a:cubicBezTo>
                    <a:pt x="323" y="1829"/>
                    <a:pt x="328" y="1819"/>
                    <a:pt x="332" y="1810"/>
                  </a:cubicBezTo>
                  <a:cubicBezTo>
                    <a:pt x="342" y="1789"/>
                    <a:pt x="351" y="1767"/>
                    <a:pt x="362" y="1746"/>
                  </a:cubicBezTo>
                  <a:cubicBezTo>
                    <a:pt x="400" y="1667"/>
                    <a:pt x="442" y="1591"/>
                    <a:pt x="488" y="1516"/>
                  </a:cubicBezTo>
                  <a:cubicBezTo>
                    <a:pt x="512" y="1479"/>
                    <a:pt x="536" y="1442"/>
                    <a:pt x="561" y="1405"/>
                  </a:cubicBezTo>
                  <a:cubicBezTo>
                    <a:pt x="574" y="1388"/>
                    <a:pt x="586" y="1370"/>
                    <a:pt x="599" y="1353"/>
                  </a:cubicBezTo>
                  <a:cubicBezTo>
                    <a:pt x="606" y="1344"/>
                    <a:pt x="612" y="1335"/>
                    <a:pt x="618" y="1327"/>
                  </a:cubicBezTo>
                  <a:cubicBezTo>
                    <a:pt x="620" y="1324"/>
                    <a:pt x="623" y="1321"/>
                    <a:pt x="625" y="1319"/>
                  </a:cubicBezTo>
                  <a:cubicBezTo>
                    <a:pt x="625" y="1318"/>
                    <a:pt x="626" y="1317"/>
                    <a:pt x="626" y="1317"/>
                  </a:cubicBezTo>
                  <a:lnTo>
                    <a:pt x="626" y="1317"/>
                  </a:lnTo>
                  <a:lnTo>
                    <a:pt x="630" y="1313"/>
                  </a:lnTo>
                  <a:cubicBezTo>
                    <a:pt x="683" y="1244"/>
                    <a:pt x="742" y="1177"/>
                    <a:pt x="803" y="1114"/>
                  </a:cubicBezTo>
                  <a:cubicBezTo>
                    <a:pt x="865" y="1051"/>
                    <a:pt x="932" y="990"/>
                    <a:pt x="1001" y="934"/>
                  </a:cubicBezTo>
                  <a:cubicBezTo>
                    <a:pt x="1010" y="926"/>
                    <a:pt x="1020" y="919"/>
                    <a:pt x="1029" y="910"/>
                  </a:cubicBezTo>
                  <a:cubicBezTo>
                    <a:pt x="1034" y="907"/>
                    <a:pt x="1039" y="903"/>
                    <a:pt x="1044" y="900"/>
                  </a:cubicBezTo>
                  <a:cubicBezTo>
                    <a:pt x="1045" y="899"/>
                    <a:pt x="1048" y="896"/>
                    <a:pt x="1051" y="894"/>
                  </a:cubicBezTo>
                  <a:lnTo>
                    <a:pt x="1051" y="894"/>
                  </a:lnTo>
                  <a:cubicBezTo>
                    <a:pt x="1069" y="880"/>
                    <a:pt x="1089" y="865"/>
                    <a:pt x="1108" y="851"/>
                  </a:cubicBezTo>
                  <a:cubicBezTo>
                    <a:pt x="1147" y="822"/>
                    <a:pt x="1187" y="795"/>
                    <a:pt x="1227" y="769"/>
                  </a:cubicBezTo>
                  <a:cubicBezTo>
                    <a:pt x="1389" y="661"/>
                    <a:pt x="1562" y="571"/>
                    <a:pt x="1740" y="494"/>
                  </a:cubicBezTo>
                  <a:lnTo>
                    <a:pt x="1740" y="494"/>
                  </a:lnTo>
                  <a:cubicBezTo>
                    <a:pt x="1740" y="494"/>
                    <a:pt x="1740" y="494"/>
                    <a:pt x="1740" y="494"/>
                  </a:cubicBezTo>
                  <a:cubicBezTo>
                    <a:pt x="1740" y="494"/>
                    <a:pt x="1749" y="491"/>
                    <a:pt x="1749" y="491"/>
                  </a:cubicBezTo>
                  <a:lnTo>
                    <a:pt x="1749" y="491"/>
                  </a:lnTo>
                  <a:cubicBezTo>
                    <a:pt x="1749" y="491"/>
                    <a:pt x="1747" y="491"/>
                    <a:pt x="1743" y="493"/>
                  </a:cubicBezTo>
                  <a:cubicBezTo>
                    <a:pt x="1742" y="493"/>
                    <a:pt x="1741" y="494"/>
                    <a:pt x="1740" y="494"/>
                  </a:cubicBezTo>
                  <a:lnTo>
                    <a:pt x="1740" y="494"/>
                  </a:lnTo>
                  <a:cubicBezTo>
                    <a:pt x="1740" y="494"/>
                    <a:pt x="1742" y="493"/>
                    <a:pt x="1746" y="492"/>
                  </a:cubicBezTo>
                  <a:cubicBezTo>
                    <a:pt x="1752" y="489"/>
                    <a:pt x="1756" y="487"/>
                    <a:pt x="1762" y="486"/>
                  </a:cubicBezTo>
                  <a:cubicBezTo>
                    <a:pt x="1772" y="481"/>
                    <a:pt x="1783" y="477"/>
                    <a:pt x="1793" y="473"/>
                  </a:cubicBezTo>
                  <a:cubicBezTo>
                    <a:pt x="1816" y="463"/>
                    <a:pt x="1840" y="455"/>
                    <a:pt x="1864" y="445"/>
                  </a:cubicBezTo>
                  <a:cubicBezTo>
                    <a:pt x="1910" y="427"/>
                    <a:pt x="1958" y="411"/>
                    <a:pt x="2005" y="395"/>
                  </a:cubicBezTo>
                  <a:cubicBezTo>
                    <a:pt x="2099" y="364"/>
                    <a:pt x="2193" y="337"/>
                    <a:pt x="2289" y="312"/>
                  </a:cubicBezTo>
                  <a:cubicBezTo>
                    <a:pt x="2385" y="288"/>
                    <a:pt x="2479" y="268"/>
                    <a:pt x="2574" y="249"/>
                  </a:cubicBezTo>
                  <a:cubicBezTo>
                    <a:pt x="2624" y="241"/>
                    <a:pt x="2674" y="231"/>
                    <a:pt x="2724" y="224"/>
                  </a:cubicBezTo>
                  <a:cubicBezTo>
                    <a:pt x="2749" y="220"/>
                    <a:pt x="2773" y="216"/>
                    <a:pt x="2796" y="213"/>
                  </a:cubicBezTo>
                  <a:cubicBezTo>
                    <a:pt x="2807" y="211"/>
                    <a:pt x="2817" y="210"/>
                    <a:pt x="2827" y="208"/>
                  </a:cubicBezTo>
                  <a:cubicBezTo>
                    <a:pt x="2832" y="208"/>
                    <a:pt x="2833" y="208"/>
                    <a:pt x="2833" y="208"/>
                  </a:cubicBezTo>
                  <a:lnTo>
                    <a:pt x="2833" y="208"/>
                  </a:lnTo>
                  <a:cubicBezTo>
                    <a:pt x="2834" y="208"/>
                    <a:pt x="2823" y="209"/>
                    <a:pt x="2824" y="209"/>
                  </a:cubicBezTo>
                  <a:cubicBezTo>
                    <a:pt x="2824" y="209"/>
                    <a:pt x="2825" y="209"/>
                    <a:pt x="2830" y="208"/>
                  </a:cubicBezTo>
                  <a:cubicBezTo>
                    <a:pt x="2838" y="207"/>
                    <a:pt x="2846" y="206"/>
                    <a:pt x="2853" y="205"/>
                  </a:cubicBezTo>
                  <a:cubicBezTo>
                    <a:pt x="3051" y="180"/>
                    <a:pt x="3251" y="166"/>
                    <a:pt x="3449" y="161"/>
                  </a:cubicBezTo>
                  <a:cubicBezTo>
                    <a:pt x="3463" y="161"/>
                    <a:pt x="3476" y="160"/>
                    <a:pt x="3489" y="160"/>
                  </a:cubicBezTo>
                  <a:lnTo>
                    <a:pt x="3489" y="160"/>
                  </a:lnTo>
                  <a:cubicBezTo>
                    <a:pt x="3399" y="472"/>
                    <a:pt x="3306" y="784"/>
                    <a:pt x="3196" y="1090"/>
                  </a:cubicBezTo>
                  <a:cubicBezTo>
                    <a:pt x="3165" y="1175"/>
                    <a:pt x="3133" y="1260"/>
                    <a:pt x="3100" y="1344"/>
                  </a:cubicBezTo>
                  <a:cubicBezTo>
                    <a:pt x="3084" y="1385"/>
                    <a:pt x="3068" y="1426"/>
                    <a:pt x="3050" y="1466"/>
                  </a:cubicBezTo>
                  <a:cubicBezTo>
                    <a:pt x="3049" y="1468"/>
                    <a:pt x="3046" y="1475"/>
                    <a:pt x="3046" y="1475"/>
                  </a:cubicBezTo>
                  <a:cubicBezTo>
                    <a:pt x="3046" y="1475"/>
                    <a:pt x="3047" y="1473"/>
                    <a:pt x="3050" y="1467"/>
                  </a:cubicBezTo>
                  <a:lnTo>
                    <a:pt x="3050" y="1467"/>
                  </a:lnTo>
                  <a:cubicBezTo>
                    <a:pt x="3047" y="1473"/>
                    <a:pt x="3045" y="1478"/>
                    <a:pt x="3044" y="1483"/>
                  </a:cubicBezTo>
                  <a:cubicBezTo>
                    <a:pt x="3039" y="1492"/>
                    <a:pt x="3035" y="1503"/>
                    <a:pt x="3031" y="1512"/>
                  </a:cubicBezTo>
                  <a:cubicBezTo>
                    <a:pt x="3022" y="1533"/>
                    <a:pt x="3013" y="1553"/>
                    <a:pt x="3003" y="1574"/>
                  </a:cubicBezTo>
                  <a:cubicBezTo>
                    <a:pt x="2931" y="1739"/>
                    <a:pt x="2850" y="1899"/>
                    <a:pt x="2761" y="2054"/>
                  </a:cubicBezTo>
                  <a:cubicBezTo>
                    <a:pt x="2717" y="2130"/>
                    <a:pt x="2670" y="2205"/>
                    <a:pt x="2621" y="2278"/>
                  </a:cubicBezTo>
                  <a:cubicBezTo>
                    <a:pt x="2596" y="2314"/>
                    <a:pt x="2571" y="2351"/>
                    <a:pt x="2545" y="2388"/>
                  </a:cubicBezTo>
                  <a:cubicBezTo>
                    <a:pt x="2532" y="2406"/>
                    <a:pt x="2520" y="2423"/>
                    <a:pt x="2507" y="2441"/>
                  </a:cubicBezTo>
                  <a:cubicBezTo>
                    <a:pt x="2501" y="2449"/>
                    <a:pt x="2494" y="2456"/>
                    <a:pt x="2488" y="2464"/>
                  </a:cubicBezTo>
                  <a:cubicBezTo>
                    <a:pt x="2485" y="2469"/>
                    <a:pt x="2481" y="2474"/>
                    <a:pt x="2477" y="2479"/>
                  </a:cubicBezTo>
                  <a:cubicBezTo>
                    <a:pt x="2481" y="2474"/>
                    <a:pt x="2482" y="2473"/>
                    <a:pt x="2482" y="2473"/>
                  </a:cubicBezTo>
                  <a:lnTo>
                    <a:pt x="2482" y="2473"/>
                  </a:lnTo>
                  <a:cubicBezTo>
                    <a:pt x="2483" y="2473"/>
                    <a:pt x="2480" y="2477"/>
                    <a:pt x="2476" y="2481"/>
                  </a:cubicBezTo>
                  <a:cubicBezTo>
                    <a:pt x="2375" y="2609"/>
                    <a:pt x="2264" y="2730"/>
                    <a:pt x="2145" y="2841"/>
                  </a:cubicBezTo>
                  <a:cubicBezTo>
                    <a:pt x="2085" y="2897"/>
                    <a:pt x="2022" y="2952"/>
                    <a:pt x="1956" y="3003"/>
                  </a:cubicBezTo>
                  <a:cubicBezTo>
                    <a:pt x="1953" y="3006"/>
                    <a:pt x="1949" y="3008"/>
                    <a:pt x="1947" y="3010"/>
                  </a:cubicBezTo>
                  <a:cubicBezTo>
                    <a:pt x="1943" y="3013"/>
                    <a:pt x="1942" y="3014"/>
                    <a:pt x="1942" y="3014"/>
                  </a:cubicBezTo>
                  <a:cubicBezTo>
                    <a:pt x="1942" y="3014"/>
                    <a:pt x="1950" y="3008"/>
                    <a:pt x="1950" y="3008"/>
                  </a:cubicBezTo>
                  <a:lnTo>
                    <a:pt x="1950" y="3008"/>
                  </a:lnTo>
                  <a:cubicBezTo>
                    <a:pt x="1949" y="3008"/>
                    <a:pt x="1948" y="3009"/>
                    <a:pt x="1944" y="3012"/>
                  </a:cubicBezTo>
                  <a:lnTo>
                    <a:pt x="1921" y="3029"/>
                  </a:lnTo>
                  <a:cubicBezTo>
                    <a:pt x="1903" y="3043"/>
                    <a:pt x="1886" y="3056"/>
                    <a:pt x="1868" y="3068"/>
                  </a:cubicBezTo>
                  <a:cubicBezTo>
                    <a:pt x="1835" y="3091"/>
                    <a:pt x="1802" y="3114"/>
                    <a:pt x="1768" y="3137"/>
                  </a:cubicBezTo>
                  <a:cubicBezTo>
                    <a:pt x="1701" y="3181"/>
                    <a:pt x="1630" y="3222"/>
                    <a:pt x="1559" y="3260"/>
                  </a:cubicBezTo>
                  <a:cubicBezTo>
                    <a:pt x="1522" y="3279"/>
                    <a:pt x="1485" y="3297"/>
                    <a:pt x="1448" y="3315"/>
                  </a:cubicBezTo>
                  <a:cubicBezTo>
                    <a:pt x="1432" y="3323"/>
                    <a:pt x="1414" y="3332"/>
                    <a:pt x="1396" y="3339"/>
                  </a:cubicBezTo>
                  <a:cubicBezTo>
                    <a:pt x="1386" y="3344"/>
                    <a:pt x="1378" y="3347"/>
                    <a:pt x="1369" y="3351"/>
                  </a:cubicBezTo>
                  <a:cubicBezTo>
                    <a:pt x="1367" y="3352"/>
                    <a:pt x="1365" y="3352"/>
                    <a:pt x="1365" y="3353"/>
                  </a:cubicBezTo>
                  <a:lnTo>
                    <a:pt x="1365" y="3353"/>
                  </a:lnTo>
                  <a:cubicBezTo>
                    <a:pt x="1360" y="3354"/>
                    <a:pt x="1356" y="3356"/>
                    <a:pt x="1351" y="3358"/>
                  </a:cubicBezTo>
                  <a:cubicBezTo>
                    <a:pt x="1203" y="3419"/>
                    <a:pt x="1050" y="3464"/>
                    <a:pt x="893" y="3491"/>
                  </a:cubicBezTo>
                  <a:cubicBezTo>
                    <a:pt x="874" y="3493"/>
                    <a:pt x="856" y="3497"/>
                    <a:pt x="837" y="3499"/>
                  </a:cubicBezTo>
                  <a:cubicBezTo>
                    <a:pt x="832" y="3500"/>
                    <a:pt x="831" y="3500"/>
                    <a:pt x="831" y="3500"/>
                  </a:cubicBezTo>
                  <a:cubicBezTo>
                    <a:pt x="831" y="3500"/>
                    <a:pt x="842" y="3499"/>
                    <a:pt x="842" y="3499"/>
                  </a:cubicBezTo>
                  <a:lnTo>
                    <a:pt x="842" y="3499"/>
                  </a:lnTo>
                  <a:cubicBezTo>
                    <a:pt x="841" y="3499"/>
                    <a:pt x="840" y="3499"/>
                    <a:pt x="836" y="3499"/>
                  </a:cubicBezTo>
                  <a:cubicBezTo>
                    <a:pt x="832" y="3499"/>
                    <a:pt x="828" y="3501"/>
                    <a:pt x="825" y="3501"/>
                  </a:cubicBezTo>
                  <a:cubicBezTo>
                    <a:pt x="813" y="3502"/>
                    <a:pt x="801" y="3503"/>
                    <a:pt x="790" y="3504"/>
                  </a:cubicBezTo>
                  <a:cubicBezTo>
                    <a:pt x="750" y="3509"/>
                    <a:pt x="711" y="3513"/>
                    <a:pt x="670" y="3514"/>
                  </a:cubicBezTo>
                  <a:cubicBezTo>
                    <a:pt x="645" y="3515"/>
                    <a:pt x="619" y="3515"/>
                    <a:pt x="594" y="3515"/>
                  </a:cubicBezTo>
                  <a:cubicBezTo>
                    <a:pt x="539" y="3515"/>
                    <a:pt x="486" y="3513"/>
                    <a:pt x="432" y="3509"/>
                  </a:cubicBezTo>
                  <a:cubicBezTo>
                    <a:pt x="412" y="3507"/>
                    <a:pt x="393" y="3505"/>
                    <a:pt x="374" y="3504"/>
                  </a:cubicBezTo>
                  <a:cubicBezTo>
                    <a:pt x="364" y="3503"/>
                    <a:pt x="355" y="3502"/>
                    <a:pt x="345" y="3502"/>
                  </a:cubicBezTo>
                  <a:cubicBezTo>
                    <a:pt x="341" y="3501"/>
                    <a:pt x="321" y="3498"/>
                    <a:pt x="320" y="3498"/>
                  </a:cubicBezTo>
                  <a:lnTo>
                    <a:pt x="320" y="3498"/>
                  </a:lnTo>
                  <a:cubicBezTo>
                    <a:pt x="320" y="3498"/>
                    <a:pt x="322" y="3498"/>
                    <a:pt x="329" y="3499"/>
                  </a:cubicBezTo>
                  <a:cubicBezTo>
                    <a:pt x="323" y="3499"/>
                    <a:pt x="318" y="3498"/>
                    <a:pt x="313" y="3498"/>
                  </a:cubicBezTo>
                  <a:cubicBezTo>
                    <a:pt x="277" y="3498"/>
                    <a:pt x="240" y="3516"/>
                    <a:pt x="231" y="3555"/>
                  </a:cubicBezTo>
                  <a:cubicBezTo>
                    <a:pt x="223" y="3593"/>
                    <a:pt x="243" y="3646"/>
                    <a:pt x="287" y="3653"/>
                  </a:cubicBezTo>
                  <a:cubicBezTo>
                    <a:pt x="333" y="3660"/>
                    <a:pt x="379" y="3670"/>
                    <a:pt x="426" y="3673"/>
                  </a:cubicBezTo>
                  <a:cubicBezTo>
                    <a:pt x="467" y="3678"/>
                    <a:pt x="508" y="3679"/>
                    <a:pt x="550" y="3680"/>
                  </a:cubicBezTo>
                  <a:cubicBezTo>
                    <a:pt x="566" y="3681"/>
                    <a:pt x="582" y="3681"/>
                    <a:pt x="598" y="3681"/>
                  </a:cubicBezTo>
                  <a:cubicBezTo>
                    <a:pt x="662" y="3681"/>
                    <a:pt x="727" y="3677"/>
                    <a:pt x="790" y="3670"/>
                  </a:cubicBezTo>
                  <a:cubicBezTo>
                    <a:pt x="956" y="3652"/>
                    <a:pt x="1119" y="3616"/>
                    <a:pt x="1276" y="3561"/>
                  </a:cubicBezTo>
                  <a:cubicBezTo>
                    <a:pt x="1598" y="3449"/>
                    <a:pt x="1894" y="3271"/>
                    <a:pt x="2154" y="3051"/>
                  </a:cubicBezTo>
                  <a:cubicBezTo>
                    <a:pt x="2419" y="2826"/>
                    <a:pt x="2640" y="2556"/>
                    <a:pt x="2824" y="2262"/>
                  </a:cubicBezTo>
                  <a:cubicBezTo>
                    <a:pt x="3018" y="1950"/>
                    <a:pt x="3170" y="1615"/>
                    <a:pt x="3298" y="1272"/>
                  </a:cubicBezTo>
                  <a:cubicBezTo>
                    <a:pt x="3427" y="931"/>
                    <a:pt x="3533" y="581"/>
                    <a:pt x="3634" y="231"/>
                  </a:cubicBezTo>
                  <a:cubicBezTo>
                    <a:pt x="3647" y="187"/>
                    <a:pt x="3659" y="144"/>
                    <a:pt x="3672" y="100"/>
                  </a:cubicBezTo>
                  <a:cubicBezTo>
                    <a:pt x="3686" y="51"/>
                    <a:pt x="3646" y="0"/>
                    <a:pt x="35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5766075" y="759200"/>
              <a:ext cx="186975" cy="189725"/>
            </a:xfrm>
            <a:custGeom>
              <a:avLst/>
              <a:gdLst/>
              <a:ahLst/>
              <a:cxnLst/>
              <a:rect l="l" t="t" r="r" b="b"/>
              <a:pathLst>
                <a:path w="7479" h="7589" extrusionOk="0">
                  <a:moveTo>
                    <a:pt x="474" y="641"/>
                  </a:moveTo>
                  <a:cubicBezTo>
                    <a:pt x="1018" y="741"/>
                    <a:pt x="1562" y="857"/>
                    <a:pt x="2081" y="1054"/>
                  </a:cubicBezTo>
                  <a:cubicBezTo>
                    <a:pt x="2374" y="1166"/>
                    <a:pt x="2664" y="1310"/>
                    <a:pt x="2927" y="1489"/>
                  </a:cubicBezTo>
                  <a:cubicBezTo>
                    <a:pt x="3191" y="1668"/>
                    <a:pt x="3449" y="1903"/>
                    <a:pt x="3677" y="2146"/>
                  </a:cubicBezTo>
                  <a:cubicBezTo>
                    <a:pt x="3910" y="2395"/>
                    <a:pt x="4125" y="2660"/>
                    <a:pt x="4338" y="2927"/>
                  </a:cubicBezTo>
                  <a:cubicBezTo>
                    <a:pt x="4552" y="3195"/>
                    <a:pt x="4762" y="3468"/>
                    <a:pt x="4965" y="3744"/>
                  </a:cubicBezTo>
                  <a:cubicBezTo>
                    <a:pt x="5383" y="4310"/>
                    <a:pt x="5774" y="4896"/>
                    <a:pt x="6144" y="5493"/>
                  </a:cubicBezTo>
                  <a:cubicBezTo>
                    <a:pt x="6512" y="6085"/>
                    <a:pt x="6857" y="6693"/>
                    <a:pt x="7179" y="7313"/>
                  </a:cubicBezTo>
                  <a:cubicBezTo>
                    <a:pt x="7187" y="7328"/>
                    <a:pt x="7194" y="7342"/>
                    <a:pt x="7201" y="7356"/>
                  </a:cubicBezTo>
                  <a:lnTo>
                    <a:pt x="7201" y="7356"/>
                  </a:lnTo>
                  <a:cubicBezTo>
                    <a:pt x="6591" y="7160"/>
                    <a:pt x="6002" y="6910"/>
                    <a:pt x="5439" y="6607"/>
                  </a:cubicBezTo>
                  <a:cubicBezTo>
                    <a:pt x="4815" y="6272"/>
                    <a:pt x="4235" y="5874"/>
                    <a:pt x="3684" y="5432"/>
                  </a:cubicBezTo>
                  <a:cubicBezTo>
                    <a:pt x="3130" y="4990"/>
                    <a:pt x="2621" y="4495"/>
                    <a:pt x="2166" y="3951"/>
                  </a:cubicBezTo>
                  <a:cubicBezTo>
                    <a:pt x="1711" y="3408"/>
                    <a:pt x="1308" y="2824"/>
                    <a:pt x="965" y="2206"/>
                  </a:cubicBezTo>
                  <a:cubicBezTo>
                    <a:pt x="702" y="1730"/>
                    <a:pt x="467" y="1235"/>
                    <a:pt x="275" y="725"/>
                  </a:cubicBezTo>
                  <a:lnTo>
                    <a:pt x="275" y="725"/>
                  </a:lnTo>
                  <a:cubicBezTo>
                    <a:pt x="422" y="872"/>
                    <a:pt x="571" y="1017"/>
                    <a:pt x="719" y="1163"/>
                  </a:cubicBezTo>
                  <a:cubicBezTo>
                    <a:pt x="921" y="1366"/>
                    <a:pt x="1120" y="1574"/>
                    <a:pt x="1318" y="1780"/>
                  </a:cubicBezTo>
                  <a:cubicBezTo>
                    <a:pt x="1716" y="2192"/>
                    <a:pt x="2114" y="2604"/>
                    <a:pt x="2512" y="3017"/>
                  </a:cubicBezTo>
                  <a:cubicBezTo>
                    <a:pt x="2625" y="3132"/>
                    <a:pt x="2738" y="3249"/>
                    <a:pt x="2850" y="3366"/>
                  </a:cubicBezTo>
                  <a:cubicBezTo>
                    <a:pt x="2963" y="3482"/>
                    <a:pt x="3079" y="3594"/>
                    <a:pt x="3191" y="3712"/>
                  </a:cubicBezTo>
                  <a:cubicBezTo>
                    <a:pt x="3205" y="3726"/>
                    <a:pt x="3221" y="3732"/>
                    <a:pt x="3236" y="3732"/>
                  </a:cubicBezTo>
                  <a:cubicBezTo>
                    <a:pt x="3287" y="3732"/>
                    <a:pt x="3333" y="3664"/>
                    <a:pt x="3287" y="3615"/>
                  </a:cubicBezTo>
                  <a:cubicBezTo>
                    <a:pt x="3188" y="3512"/>
                    <a:pt x="3092" y="3402"/>
                    <a:pt x="2991" y="3298"/>
                  </a:cubicBezTo>
                  <a:cubicBezTo>
                    <a:pt x="2891" y="3193"/>
                    <a:pt x="2795" y="3093"/>
                    <a:pt x="2697" y="2990"/>
                  </a:cubicBezTo>
                  <a:cubicBezTo>
                    <a:pt x="2500" y="2783"/>
                    <a:pt x="2301" y="2576"/>
                    <a:pt x="2104" y="2369"/>
                  </a:cubicBezTo>
                  <a:cubicBezTo>
                    <a:pt x="1905" y="2162"/>
                    <a:pt x="1707" y="1955"/>
                    <a:pt x="1509" y="1747"/>
                  </a:cubicBezTo>
                  <a:cubicBezTo>
                    <a:pt x="1311" y="1540"/>
                    <a:pt x="1110" y="1336"/>
                    <a:pt x="916" y="1125"/>
                  </a:cubicBezTo>
                  <a:cubicBezTo>
                    <a:pt x="768" y="964"/>
                    <a:pt x="622" y="802"/>
                    <a:pt x="474" y="641"/>
                  </a:cubicBezTo>
                  <a:close/>
                  <a:moveTo>
                    <a:pt x="19" y="0"/>
                  </a:moveTo>
                  <a:cubicBezTo>
                    <a:pt x="10" y="0"/>
                    <a:pt x="1" y="7"/>
                    <a:pt x="4" y="19"/>
                  </a:cubicBezTo>
                  <a:cubicBezTo>
                    <a:pt x="37" y="149"/>
                    <a:pt x="73" y="279"/>
                    <a:pt x="111" y="407"/>
                  </a:cubicBezTo>
                  <a:lnTo>
                    <a:pt x="111" y="407"/>
                  </a:lnTo>
                  <a:cubicBezTo>
                    <a:pt x="104" y="414"/>
                    <a:pt x="98" y="421"/>
                    <a:pt x="93" y="430"/>
                  </a:cubicBezTo>
                  <a:cubicBezTo>
                    <a:pt x="69" y="471"/>
                    <a:pt x="77" y="524"/>
                    <a:pt x="110" y="558"/>
                  </a:cubicBezTo>
                  <a:cubicBezTo>
                    <a:pt x="133" y="582"/>
                    <a:pt x="157" y="607"/>
                    <a:pt x="182" y="631"/>
                  </a:cubicBezTo>
                  <a:lnTo>
                    <a:pt x="182" y="631"/>
                  </a:lnTo>
                  <a:cubicBezTo>
                    <a:pt x="338" y="1108"/>
                    <a:pt x="533" y="1574"/>
                    <a:pt x="760" y="2020"/>
                  </a:cubicBezTo>
                  <a:cubicBezTo>
                    <a:pt x="1086" y="2658"/>
                    <a:pt x="1475" y="3262"/>
                    <a:pt x="1918" y="3825"/>
                  </a:cubicBezTo>
                  <a:cubicBezTo>
                    <a:pt x="2361" y="4386"/>
                    <a:pt x="2856" y="4911"/>
                    <a:pt x="3391" y="5385"/>
                  </a:cubicBezTo>
                  <a:cubicBezTo>
                    <a:pt x="3926" y="5858"/>
                    <a:pt x="4514" y="6272"/>
                    <a:pt x="5133" y="6628"/>
                  </a:cubicBezTo>
                  <a:cubicBezTo>
                    <a:pt x="5756" y="6985"/>
                    <a:pt x="6415" y="7282"/>
                    <a:pt x="7097" y="7506"/>
                  </a:cubicBezTo>
                  <a:cubicBezTo>
                    <a:pt x="7182" y="7533"/>
                    <a:pt x="7266" y="7560"/>
                    <a:pt x="7349" y="7585"/>
                  </a:cubicBezTo>
                  <a:cubicBezTo>
                    <a:pt x="7358" y="7587"/>
                    <a:pt x="7367" y="7589"/>
                    <a:pt x="7375" y="7589"/>
                  </a:cubicBezTo>
                  <a:cubicBezTo>
                    <a:pt x="7438" y="7589"/>
                    <a:pt x="7479" y="7514"/>
                    <a:pt x="7449" y="7456"/>
                  </a:cubicBezTo>
                  <a:cubicBezTo>
                    <a:pt x="7129" y="6825"/>
                    <a:pt x="6787" y="6206"/>
                    <a:pt x="6419" y="5601"/>
                  </a:cubicBezTo>
                  <a:cubicBezTo>
                    <a:pt x="6055" y="5000"/>
                    <a:pt x="5667" y="4414"/>
                    <a:pt x="5257" y="3843"/>
                  </a:cubicBezTo>
                  <a:cubicBezTo>
                    <a:pt x="4847" y="3272"/>
                    <a:pt x="4427" y="2703"/>
                    <a:pt x="3966" y="2173"/>
                  </a:cubicBezTo>
                  <a:cubicBezTo>
                    <a:pt x="3744" y="1919"/>
                    <a:pt x="3508" y="1676"/>
                    <a:pt x="3242" y="1467"/>
                  </a:cubicBezTo>
                  <a:cubicBezTo>
                    <a:pt x="2977" y="1258"/>
                    <a:pt x="2689" y="1086"/>
                    <a:pt x="2380" y="952"/>
                  </a:cubicBezTo>
                  <a:cubicBezTo>
                    <a:pt x="1766" y="683"/>
                    <a:pt x="1109" y="545"/>
                    <a:pt x="452" y="426"/>
                  </a:cubicBezTo>
                  <a:cubicBezTo>
                    <a:pt x="373" y="410"/>
                    <a:pt x="292" y="396"/>
                    <a:pt x="212" y="382"/>
                  </a:cubicBezTo>
                  <a:cubicBezTo>
                    <a:pt x="204" y="380"/>
                    <a:pt x="196" y="380"/>
                    <a:pt x="188" y="380"/>
                  </a:cubicBezTo>
                  <a:cubicBezTo>
                    <a:pt x="177" y="380"/>
                    <a:pt x="165" y="381"/>
                    <a:pt x="154" y="384"/>
                  </a:cubicBezTo>
                  <a:lnTo>
                    <a:pt x="154" y="384"/>
                  </a:lnTo>
                  <a:cubicBezTo>
                    <a:pt x="140" y="344"/>
                    <a:pt x="127" y="303"/>
                    <a:pt x="114" y="263"/>
                  </a:cubicBezTo>
                  <a:cubicBezTo>
                    <a:pt x="88" y="178"/>
                    <a:pt x="60" y="95"/>
                    <a:pt x="33" y="10"/>
                  </a:cubicBezTo>
                  <a:cubicBezTo>
                    <a:pt x="31" y="3"/>
                    <a:pt x="25" y="0"/>
                    <a:pt x="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5657050" y="851325"/>
              <a:ext cx="113600" cy="189250"/>
            </a:xfrm>
            <a:custGeom>
              <a:avLst/>
              <a:gdLst/>
              <a:ahLst/>
              <a:cxnLst/>
              <a:rect l="l" t="t" r="r" b="b"/>
              <a:pathLst>
                <a:path w="4544" h="7570" extrusionOk="0">
                  <a:moveTo>
                    <a:pt x="529" y="5097"/>
                  </a:moveTo>
                  <a:lnTo>
                    <a:pt x="529" y="5097"/>
                  </a:lnTo>
                  <a:cubicBezTo>
                    <a:pt x="528" y="5100"/>
                    <a:pt x="527" y="5101"/>
                    <a:pt x="526" y="5102"/>
                  </a:cubicBezTo>
                  <a:cubicBezTo>
                    <a:pt x="527" y="5101"/>
                    <a:pt x="528" y="5099"/>
                    <a:pt x="529" y="5097"/>
                  </a:cubicBezTo>
                  <a:close/>
                  <a:moveTo>
                    <a:pt x="496" y="6372"/>
                  </a:moveTo>
                  <a:cubicBezTo>
                    <a:pt x="496" y="6372"/>
                    <a:pt x="496" y="6372"/>
                    <a:pt x="496" y="6372"/>
                  </a:cubicBezTo>
                  <a:lnTo>
                    <a:pt x="496" y="6372"/>
                  </a:lnTo>
                  <a:cubicBezTo>
                    <a:pt x="496" y="6372"/>
                    <a:pt x="496" y="6372"/>
                    <a:pt x="496" y="6372"/>
                  </a:cubicBezTo>
                  <a:close/>
                  <a:moveTo>
                    <a:pt x="2265" y="7116"/>
                  </a:moveTo>
                  <a:lnTo>
                    <a:pt x="2265" y="7116"/>
                  </a:lnTo>
                  <a:cubicBezTo>
                    <a:pt x="2263" y="7116"/>
                    <a:pt x="2261" y="7117"/>
                    <a:pt x="2259" y="7117"/>
                  </a:cubicBezTo>
                  <a:lnTo>
                    <a:pt x="2259" y="7117"/>
                  </a:lnTo>
                  <a:cubicBezTo>
                    <a:pt x="2261" y="7117"/>
                    <a:pt x="2263" y="7116"/>
                    <a:pt x="2265" y="7116"/>
                  </a:cubicBezTo>
                  <a:close/>
                  <a:moveTo>
                    <a:pt x="2254" y="7120"/>
                  </a:moveTo>
                  <a:cubicBezTo>
                    <a:pt x="2249" y="7122"/>
                    <a:pt x="2247" y="7123"/>
                    <a:pt x="2247" y="7123"/>
                  </a:cubicBezTo>
                  <a:cubicBezTo>
                    <a:pt x="2247" y="7123"/>
                    <a:pt x="2250" y="7121"/>
                    <a:pt x="2254" y="7120"/>
                  </a:cubicBezTo>
                  <a:close/>
                  <a:moveTo>
                    <a:pt x="1234" y="7134"/>
                  </a:moveTo>
                  <a:cubicBezTo>
                    <a:pt x="1235" y="7134"/>
                    <a:pt x="1245" y="7137"/>
                    <a:pt x="1251" y="7140"/>
                  </a:cubicBezTo>
                  <a:lnTo>
                    <a:pt x="1251" y="7140"/>
                  </a:lnTo>
                  <a:cubicBezTo>
                    <a:pt x="1248" y="7139"/>
                    <a:pt x="1245" y="7138"/>
                    <a:pt x="1243" y="7137"/>
                  </a:cubicBezTo>
                  <a:cubicBezTo>
                    <a:pt x="1237" y="7135"/>
                    <a:pt x="1234" y="7134"/>
                    <a:pt x="1234" y="7134"/>
                  </a:cubicBezTo>
                  <a:close/>
                  <a:moveTo>
                    <a:pt x="1254" y="7141"/>
                  </a:moveTo>
                  <a:lnTo>
                    <a:pt x="1254" y="7141"/>
                  </a:lnTo>
                  <a:cubicBezTo>
                    <a:pt x="1254" y="7142"/>
                    <a:pt x="1254" y="7142"/>
                    <a:pt x="1255" y="7142"/>
                  </a:cubicBezTo>
                  <a:cubicBezTo>
                    <a:pt x="1254" y="7142"/>
                    <a:pt x="1254" y="7142"/>
                    <a:pt x="1254" y="7141"/>
                  </a:cubicBezTo>
                  <a:close/>
                  <a:moveTo>
                    <a:pt x="1901" y="7218"/>
                  </a:moveTo>
                  <a:lnTo>
                    <a:pt x="1901" y="7218"/>
                  </a:lnTo>
                  <a:cubicBezTo>
                    <a:pt x="1901" y="7219"/>
                    <a:pt x="1895" y="7221"/>
                    <a:pt x="1889" y="7221"/>
                  </a:cubicBezTo>
                  <a:cubicBezTo>
                    <a:pt x="1885" y="7221"/>
                    <a:pt x="1881" y="7222"/>
                    <a:pt x="1877" y="7222"/>
                  </a:cubicBezTo>
                  <a:lnTo>
                    <a:pt x="1877" y="7222"/>
                  </a:lnTo>
                  <a:cubicBezTo>
                    <a:pt x="1884" y="7220"/>
                    <a:pt x="1893" y="7219"/>
                    <a:pt x="1901" y="7218"/>
                  </a:cubicBezTo>
                  <a:close/>
                  <a:moveTo>
                    <a:pt x="4399" y="1"/>
                  </a:moveTo>
                  <a:cubicBezTo>
                    <a:pt x="4391" y="1"/>
                    <a:pt x="4383" y="6"/>
                    <a:pt x="4383" y="16"/>
                  </a:cubicBezTo>
                  <a:lnTo>
                    <a:pt x="4384" y="16"/>
                  </a:lnTo>
                  <a:cubicBezTo>
                    <a:pt x="4408" y="538"/>
                    <a:pt x="4399" y="1062"/>
                    <a:pt x="4393" y="1584"/>
                  </a:cubicBezTo>
                  <a:cubicBezTo>
                    <a:pt x="4387" y="2107"/>
                    <a:pt x="4364" y="2631"/>
                    <a:pt x="4308" y="3151"/>
                  </a:cubicBezTo>
                  <a:cubicBezTo>
                    <a:pt x="4252" y="3671"/>
                    <a:pt x="4164" y="4154"/>
                    <a:pt x="4021" y="4642"/>
                  </a:cubicBezTo>
                  <a:cubicBezTo>
                    <a:pt x="3985" y="4765"/>
                    <a:pt x="3946" y="4886"/>
                    <a:pt x="3904" y="5005"/>
                  </a:cubicBezTo>
                  <a:cubicBezTo>
                    <a:pt x="3883" y="5067"/>
                    <a:pt x="3860" y="5127"/>
                    <a:pt x="3836" y="5187"/>
                  </a:cubicBezTo>
                  <a:cubicBezTo>
                    <a:pt x="3827" y="5214"/>
                    <a:pt x="3815" y="5242"/>
                    <a:pt x="3804" y="5269"/>
                  </a:cubicBezTo>
                  <a:cubicBezTo>
                    <a:pt x="3798" y="5284"/>
                    <a:pt x="3792" y="5300"/>
                    <a:pt x="3785" y="5315"/>
                  </a:cubicBezTo>
                  <a:cubicBezTo>
                    <a:pt x="3783" y="5323"/>
                    <a:pt x="3779" y="5331"/>
                    <a:pt x="3776" y="5338"/>
                  </a:cubicBezTo>
                  <a:cubicBezTo>
                    <a:pt x="3774" y="5342"/>
                    <a:pt x="3773" y="5347"/>
                    <a:pt x="3772" y="5348"/>
                  </a:cubicBezTo>
                  <a:lnTo>
                    <a:pt x="3772" y="5348"/>
                  </a:lnTo>
                  <a:cubicBezTo>
                    <a:pt x="3674" y="5578"/>
                    <a:pt x="3563" y="5805"/>
                    <a:pt x="3433" y="6020"/>
                  </a:cubicBezTo>
                  <a:cubicBezTo>
                    <a:pt x="3374" y="6119"/>
                    <a:pt x="3309" y="6215"/>
                    <a:pt x="3240" y="6308"/>
                  </a:cubicBezTo>
                  <a:cubicBezTo>
                    <a:pt x="3233" y="6318"/>
                    <a:pt x="3225" y="6329"/>
                    <a:pt x="3217" y="6340"/>
                  </a:cubicBezTo>
                  <a:cubicBezTo>
                    <a:pt x="3216" y="6340"/>
                    <a:pt x="3215" y="6342"/>
                    <a:pt x="3214" y="6343"/>
                  </a:cubicBezTo>
                  <a:lnTo>
                    <a:pt x="3214" y="6343"/>
                  </a:lnTo>
                  <a:cubicBezTo>
                    <a:pt x="3214" y="6343"/>
                    <a:pt x="3213" y="6345"/>
                    <a:pt x="3212" y="6346"/>
                  </a:cubicBezTo>
                  <a:lnTo>
                    <a:pt x="3212" y="6346"/>
                  </a:lnTo>
                  <a:cubicBezTo>
                    <a:pt x="3209" y="6350"/>
                    <a:pt x="3206" y="6353"/>
                    <a:pt x="3206" y="6353"/>
                  </a:cubicBezTo>
                  <a:cubicBezTo>
                    <a:pt x="3206" y="6353"/>
                    <a:pt x="3207" y="6353"/>
                    <a:pt x="3208" y="6351"/>
                  </a:cubicBezTo>
                  <a:lnTo>
                    <a:pt x="3208" y="6351"/>
                  </a:lnTo>
                  <a:cubicBezTo>
                    <a:pt x="3208" y="6352"/>
                    <a:pt x="3207" y="6353"/>
                    <a:pt x="3207" y="6353"/>
                  </a:cubicBezTo>
                  <a:cubicBezTo>
                    <a:pt x="3188" y="6377"/>
                    <a:pt x="3169" y="6401"/>
                    <a:pt x="3150" y="6423"/>
                  </a:cubicBezTo>
                  <a:cubicBezTo>
                    <a:pt x="3112" y="6468"/>
                    <a:pt x="3073" y="6512"/>
                    <a:pt x="3032" y="6555"/>
                  </a:cubicBezTo>
                  <a:cubicBezTo>
                    <a:pt x="2952" y="6640"/>
                    <a:pt x="2869" y="6719"/>
                    <a:pt x="2780" y="6793"/>
                  </a:cubicBezTo>
                  <a:cubicBezTo>
                    <a:pt x="2760" y="6811"/>
                    <a:pt x="2738" y="6827"/>
                    <a:pt x="2718" y="6844"/>
                  </a:cubicBezTo>
                  <a:lnTo>
                    <a:pt x="2718" y="6844"/>
                  </a:lnTo>
                  <a:cubicBezTo>
                    <a:pt x="2714" y="6847"/>
                    <a:pt x="2710" y="6850"/>
                    <a:pt x="2706" y="6853"/>
                  </a:cubicBezTo>
                  <a:cubicBezTo>
                    <a:pt x="2693" y="6863"/>
                    <a:pt x="2680" y="6873"/>
                    <a:pt x="2666" y="6882"/>
                  </a:cubicBezTo>
                  <a:cubicBezTo>
                    <a:pt x="2622" y="6914"/>
                    <a:pt x="2575" y="6945"/>
                    <a:pt x="2528" y="6975"/>
                  </a:cubicBezTo>
                  <a:cubicBezTo>
                    <a:pt x="2481" y="7004"/>
                    <a:pt x="2431" y="7032"/>
                    <a:pt x="2381" y="7058"/>
                  </a:cubicBezTo>
                  <a:cubicBezTo>
                    <a:pt x="2359" y="7070"/>
                    <a:pt x="2336" y="7081"/>
                    <a:pt x="2314" y="7093"/>
                  </a:cubicBezTo>
                  <a:cubicBezTo>
                    <a:pt x="2300" y="7099"/>
                    <a:pt x="2287" y="7105"/>
                    <a:pt x="2274" y="7111"/>
                  </a:cubicBezTo>
                  <a:cubicBezTo>
                    <a:pt x="2269" y="7113"/>
                    <a:pt x="2264" y="7116"/>
                    <a:pt x="2258" y="7118"/>
                  </a:cubicBezTo>
                  <a:lnTo>
                    <a:pt x="2258" y="7118"/>
                  </a:lnTo>
                  <a:cubicBezTo>
                    <a:pt x="2156" y="7154"/>
                    <a:pt x="2057" y="7190"/>
                    <a:pt x="1949" y="7211"/>
                  </a:cubicBezTo>
                  <a:cubicBezTo>
                    <a:pt x="1934" y="7214"/>
                    <a:pt x="1917" y="7215"/>
                    <a:pt x="1901" y="7218"/>
                  </a:cubicBezTo>
                  <a:lnTo>
                    <a:pt x="1901" y="7218"/>
                  </a:lnTo>
                  <a:cubicBezTo>
                    <a:pt x="1901" y="7217"/>
                    <a:pt x="1901" y="7217"/>
                    <a:pt x="1899" y="7217"/>
                  </a:cubicBezTo>
                  <a:cubicBezTo>
                    <a:pt x="1897" y="7217"/>
                    <a:pt x="1890" y="7219"/>
                    <a:pt x="1876" y="7222"/>
                  </a:cubicBezTo>
                  <a:lnTo>
                    <a:pt x="1876" y="7222"/>
                  </a:lnTo>
                  <a:cubicBezTo>
                    <a:pt x="1877" y="7222"/>
                    <a:pt x="1877" y="7222"/>
                    <a:pt x="1877" y="7222"/>
                  </a:cubicBezTo>
                  <a:lnTo>
                    <a:pt x="1877" y="7222"/>
                  </a:lnTo>
                  <a:cubicBezTo>
                    <a:pt x="1876" y="7222"/>
                    <a:pt x="1876" y="7223"/>
                    <a:pt x="1876" y="7223"/>
                  </a:cubicBezTo>
                  <a:cubicBezTo>
                    <a:pt x="1876" y="7223"/>
                    <a:pt x="1876" y="7222"/>
                    <a:pt x="1876" y="7222"/>
                  </a:cubicBezTo>
                  <a:lnTo>
                    <a:pt x="1876" y="7222"/>
                  </a:lnTo>
                  <a:cubicBezTo>
                    <a:pt x="1873" y="7223"/>
                    <a:pt x="1870" y="7223"/>
                    <a:pt x="1867" y="7224"/>
                  </a:cubicBezTo>
                  <a:cubicBezTo>
                    <a:pt x="1854" y="7225"/>
                    <a:pt x="1840" y="7226"/>
                    <a:pt x="1826" y="7227"/>
                  </a:cubicBezTo>
                  <a:cubicBezTo>
                    <a:pt x="1793" y="7230"/>
                    <a:pt x="1760" y="7231"/>
                    <a:pt x="1727" y="7231"/>
                  </a:cubicBezTo>
                  <a:cubicBezTo>
                    <a:pt x="1704" y="7231"/>
                    <a:pt x="1681" y="7231"/>
                    <a:pt x="1658" y="7230"/>
                  </a:cubicBezTo>
                  <a:cubicBezTo>
                    <a:pt x="1631" y="7229"/>
                    <a:pt x="1603" y="7227"/>
                    <a:pt x="1576" y="7224"/>
                  </a:cubicBezTo>
                  <a:cubicBezTo>
                    <a:pt x="1574" y="7224"/>
                    <a:pt x="1568" y="7223"/>
                    <a:pt x="1562" y="7223"/>
                  </a:cubicBezTo>
                  <a:lnTo>
                    <a:pt x="1562" y="7223"/>
                  </a:lnTo>
                  <a:cubicBezTo>
                    <a:pt x="1564" y="7223"/>
                    <a:pt x="1565" y="7223"/>
                    <a:pt x="1565" y="7223"/>
                  </a:cubicBezTo>
                  <a:cubicBezTo>
                    <a:pt x="1565" y="7223"/>
                    <a:pt x="1563" y="7223"/>
                    <a:pt x="1560" y="7222"/>
                  </a:cubicBezTo>
                  <a:lnTo>
                    <a:pt x="1560" y="7222"/>
                  </a:lnTo>
                  <a:cubicBezTo>
                    <a:pt x="1561" y="7222"/>
                    <a:pt x="1561" y="7222"/>
                    <a:pt x="1562" y="7223"/>
                  </a:cubicBezTo>
                  <a:lnTo>
                    <a:pt x="1562" y="7223"/>
                  </a:lnTo>
                  <a:cubicBezTo>
                    <a:pt x="1561" y="7222"/>
                    <a:pt x="1558" y="7222"/>
                    <a:pt x="1556" y="7221"/>
                  </a:cubicBezTo>
                  <a:cubicBezTo>
                    <a:pt x="1554" y="7221"/>
                    <a:pt x="1553" y="7221"/>
                    <a:pt x="1551" y="7221"/>
                  </a:cubicBezTo>
                  <a:lnTo>
                    <a:pt x="1551" y="7221"/>
                  </a:lnTo>
                  <a:cubicBezTo>
                    <a:pt x="1555" y="7221"/>
                    <a:pt x="1558" y="7222"/>
                    <a:pt x="1560" y="7222"/>
                  </a:cubicBezTo>
                  <a:lnTo>
                    <a:pt x="1560" y="7222"/>
                  </a:lnTo>
                  <a:cubicBezTo>
                    <a:pt x="1552" y="7221"/>
                    <a:pt x="1544" y="7220"/>
                    <a:pt x="1545" y="7220"/>
                  </a:cubicBezTo>
                  <a:lnTo>
                    <a:pt x="1545" y="7220"/>
                  </a:lnTo>
                  <a:cubicBezTo>
                    <a:pt x="1545" y="7220"/>
                    <a:pt x="1547" y="7221"/>
                    <a:pt x="1551" y="7221"/>
                  </a:cubicBezTo>
                  <a:lnTo>
                    <a:pt x="1551" y="7221"/>
                  </a:lnTo>
                  <a:cubicBezTo>
                    <a:pt x="1544" y="7220"/>
                    <a:pt x="1534" y="7218"/>
                    <a:pt x="1531" y="7218"/>
                  </a:cubicBezTo>
                  <a:cubicBezTo>
                    <a:pt x="1477" y="7210"/>
                    <a:pt x="1424" y="7196"/>
                    <a:pt x="1371" y="7181"/>
                  </a:cubicBezTo>
                  <a:cubicBezTo>
                    <a:pt x="1349" y="7175"/>
                    <a:pt x="1325" y="7167"/>
                    <a:pt x="1301" y="7158"/>
                  </a:cubicBezTo>
                  <a:cubicBezTo>
                    <a:pt x="1288" y="7155"/>
                    <a:pt x="1275" y="7149"/>
                    <a:pt x="1262" y="7144"/>
                  </a:cubicBezTo>
                  <a:cubicBezTo>
                    <a:pt x="1259" y="7143"/>
                    <a:pt x="1255" y="7142"/>
                    <a:pt x="1252" y="7140"/>
                  </a:cubicBezTo>
                  <a:lnTo>
                    <a:pt x="1252" y="7140"/>
                  </a:lnTo>
                  <a:cubicBezTo>
                    <a:pt x="1204" y="7117"/>
                    <a:pt x="1155" y="7096"/>
                    <a:pt x="1108" y="7069"/>
                  </a:cubicBezTo>
                  <a:cubicBezTo>
                    <a:pt x="1061" y="7042"/>
                    <a:pt x="1015" y="7012"/>
                    <a:pt x="971" y="6981"/>
                  </a:cubicBezTo>
                  <a:cubicBezTo>
                    <a:pt x="961" y="6974"/>
                    <a:pt x="953" y="6967"/>
                    <a:pt x="944" y="6960"/>
                  </a:cubicBezTo>
                  <a:lnTo>
                    <a:pt x="944" y="6960"/>
                  </a:lnTo>
                  <a:cubicBezTo>
                    <a:pt x="942" y="6959"/>
                    <a:pt x="941" y="6958"/>
                    <a:pt x="939" y="6956"/>
                  </a:cubicBezTo>
                  <a:cubicBezTo>
                    <a:pt x="917" y="6938"/>
                    <a:pt x="895" y="6920"/>
                    <a:pt x="874" y="6901"/>
                  </a:cubicBezTo>
                  <a:cubicBezTo>
                    <a:pt x="833" y="6865"/>
                    <a:pt x="794" y="6826"/>
                    <a:pt x="757" y="6786"/>
                  </a:cubicBezTo>
                  <a:cubicBezTo>
                    <a:pt x="739" y="6766"/>
                    <a:pt x="723" y="6746"/>
                    <a:pt x="705" y="6725"/>
                  </a:cubicBezTo>
                  <a:cubicBezTo>
                    <a:pt x="701" y="6720"/>
                    <a:pt x="696" y="6714"/>
                    <a:pt x="691" y="6708"/>
                  </a:cubicBezTo>
                  <a:lnTo>
                    <a:pt x="691" y="6708"/>
                  </a:lnTo>
                  <a:cubicBezTo>
                    <a:pt x="688" y="6703"/>
                    <a:pt x="685" y="6699"/>
                    <a:pt x="681" y="6695"/>
                  </a:cubicBezTo>
                  <a:lnTo>
                    <a:pt x="681" y="6695"/>
                  </a:lnTo>
                  <a:cubicBezTo>
                    <a:pt x="679" y="6693"/>
                    <a:pt x="679" y="6692"/>
                    <a:pt x="679" y="6692"/>
                  </a:cubicBezTo>
                  <a:lnTo>
                    <a:pt x="679" y="6692"/>
                  </a:lnTo>
                  <a:cubicBezTo>
                    <a:pt x="679" y="6692"/>
                    <a:pt x="679" y="6693"/>
                    <a:pt x="680" y="6694"/>
                  </a:cubicBezTo>
                  <a:lnTo>
                    <a:pt x="680" y="6694"/>
                  </a:lnTo>
                  <a:cubicBezTo>
                    <a:pt x="679" y="6693"/>
                    <a:pt x="678" y="6691"/>
                    <a:pt x="676" y="6690"/>
                  </a:cubicBezTo>
                  <a:cubicBezTo>
                    <a:pt x="613" y="6603"/>
                    <a:pt x="557" y="6509"/>
                    <a:pt x="512" y="6411"/>
                  </a:cubicBezTo>
                  <a:cubicBezTo>
                    <a:pt x="506" y="6398"/>
                    <a:pt x="502" y="6385"/>
                    <a:pt x="496" y="6372"/>
                  </a:cubicBezTo>
                  <a:lnTo>
                    <a:pt x="496" y="6372"/>
                  </a:lnTo>
                  <a:cubicBezTo>
                    <a:pt x="497" y="6376"/>
                    <a:pt x="504" y="6394"/>
                    <a:pt x="504" y="6394"/>
                  </a:cubicBezTo>
                  <a:cubicBezTo>
                    <a:pt x="504" y="6394"/>
                    <a:pt x="503" y="6391"/>
                    <a:pt x="500" y="6384"/>
                  </a:cubicBezTo>
                  <a:lnTo>
                    <a:pt x="494" y="6370"/>
                  </a:lnTo>
                  <a:cubicBezTo>
                    <a:pt x="485" y="6342"/>
                    <a:pt x="474" y="6316"/>
                    <a:pt x="466" y="6289"/>
                  </a:cubicBezTo>
                  <a:cubicBezTo>
                    <a:pt x="448" y="6234"/>
                    <a:pt x="432" y="6178"/>
                    <a:pt x="419" y="6121"/>
                  </a:cubicBezTo>
                  <a:cubicBezTo>
                    <a:pt x="413" y="6095"/>
                    <a:pt x="409" y="6069"/>
                    <a:pt x="404" y="6041"/>
                  </a:cubicBezTo>
                  <a:cubicBezTo>
                    <a:pt x="402" y="6026"/>
                    <a:pt x="399" y="6010"/>
                    <a:pt x="397" y="5995"/>
                  </a:cubicBezTo>
                  <a:lnTo>
                    <a:pt x="397" y="5995"/>
                  </a:lnTo>
                  <a:cubicBezTo>
                    <a:pt x="398" y="6003"/>
                    <a:pt x="398" y="6006"/>
                    <a:pt x="398" y="6006"/>
                  </a:cubicBezTo>
                  <a:cubicBezTo>
                    <a:pt x="398" y="6006"/>
                    <a:pt x="397" y="6000"/>
                    <a:pt x="397" y="5994"/>
                  </a:cubicBezTo>
                  <a:lnTo>
                    <a:pt x="397" y="5994"/>
                  </a:lnTo>
                  <a:cubicBezTo>
                    <a:pt x="397" y="5994"/>
                    <a:pt x="397" y="5995"/>
                    <a:pt x="397" y="5995"/>
                  </a:cubicBezTo>
                  <a:cubicBezTo>
                    <a:pt x="397" y="5994"/>
                    <a:pt x="396" y="5992"/>
                    <a:pt x="396" y="5991"/>
                  </a:cubicBezTo>
                  <a:lnTo>
                    <a:pt x="396" y="5991"/>
                  </a:lnTo>
                  <a:cubicBezTo>
                    <a:pt x="396" y="5992"/>
                    <a:pt x="396" y="5993"/>
                    <a:pt x="397" y="5994"/>
                  </a:cubicBezTo>
                  <a:lnTo>
                    <a:pt x="397" y="5994"/>
                  </a:lnTo>
                  <a:cubicBezTo>
                    <a:pt x="396" y="5990"/>
                    <a:pt x="395" y="5983"/>
                    <a:pt x="395" y="5983"/>
                  </a:cubicBezTo>
                  <a:lnTo>
                    <a:pt x="395" y="5983"/>
                  </a:lnTo>
                  <a:cubicBezTo>
                    <a:pt x="395" y="5983"/>
                    <a:pt x="395" y="5985"/>
                    <a:pt x="396" y="5991"/>
                  </a:cubicBezTo>
                  <a:lnTo>
                    <a:pt x="396" y="5991"/>
                  </a:lnTo>
                  <a:cubicBezTo>
                    <a:pt x="396" y="5988"/>
                    <a:pt x="396" y="5984"/>
                    <a:pt x="396" y="5983"/>
                  </a:cubicBezTo>
                  <a:cubicBezTo>
                    <a:pt x="388" y="5922"/>
                    <a:pt x="385" y="5863"/>
                    <a:pt x="385" y="5802"/>
                  </a:cubicBezTo>
                  <a:cubicBezTo>
                    <a:pt x="385" y="5743"/>
                    <a:pt x="387" y="5685"/>
                    <a:pt x="393" y="5627"/>
                  </a:cubicBezTo>
                  <a:cubicBezTo>
                    <a:pt x="394" y="5612"/>
                    <a:pt x="396" y="5596"/>
                    <a:pt x="398" y="5581"/>
                  </a:cubicBezTo>
                  <a:cubicBezTo>
                    <a:pt x="398" y="5579"/>
                    <a:pt x="398" y="5577"/>
                    <a:pt x="399" y="5575"/>
                  </a:cubicBezTo>
                  <a:lnTo>
                    <a:pt x="399" y="5575"/>
                  </a:lnTo>
                  <a:cubicBezTo>
                    <a:pt x="398" y="5581"/>
                    <a:pt x="398" y="5586"/>
                    <a:pt x="399" y="5586"/>
                  </a:cubicBezTo>
                  <a:cubicBezTo>
                    <a:pt x="399" y="5586"/>
                    <a:pt x="400" y="5581"/>
                    <a:pt x="400" y="5566"/>
                  </a:cubicBezTo>
                  <a:lnTo>
                    <a:pt x="400" y="5566"/>
                  </a:lnTo>
                  <a:cubicBezTo>
                    <a:pt x="400" y="5569"/>
                    <a:pt x="399" y="5572"/>
                    <a:pt x="399" y="5575"/>
                  </a:cubicBezTo>
                  <a:lnTo>
                    <a:pt x="399" y="5575"/>
                  </a:lnTo>
                  <a:cubicBezTo>
                    <a:pt x="399" y="5574"/>
                    <a:pt x="399" y="5573"/>
                    <a:pt x="399" y="5572"/>
                  </a:cubicBezTo>
                  <a:cubicBezTo>
                    <a:pt x="400" y="5570"/>
                    <a:pt x="400" y="5567"/>
                    <a:pt x="400" y="5565"/>
                  </a:cubicBezTo>
                  <a:lnTo>
                    <a:pt x="400" y="5565"/>
                  </a:lnTo>
                  <a:cubicBezTo>
                    <a:pt x="400" y="5565"/>
                    <a:pt x="400" y="5565"/>
                    <a:pt x="400" y="5566"/>
                  </a:cubicBezTo>
                  <a:lnTo>
                    <a:pt x="400" y="5566"/>
                  </a:lnTo>
                  <a:cubicBezTo>
                    <a:pt x="400" y="5565"/>
                    <a:pt x="400" y="5565"/>
                    <a:pt x="400" y="5565"/>
                  </a:cubicBezTo>
                  <a:lnTo>
                    <a:pt x="400" y="5565"/>
                  </a:lnTo>
                  <a:cubicBezTo>
                    <a:pt x="405" y="5536"/>
                    <a:pt x="409" y="5508"/>
                    <a:pt x="415" y="5480"/>
                  </a:cubicBezTo>
                  <a:cubicBezTo>
                    <a:pt x="438" y="5363"/>
                    <a:pt x="471" y="5248"/>
                    <a:pt x="513" y="5137"/>
                  </a:cubicBezTo>
                  <a:cubicBezTo>
                    <a:pt x="518" y="5124"/>
                    <a:pt x="523" y="5111"/>
                    <a:pt x="529" y="5099"/>
                  </a:cubicBezTo>
                  <a:cubicBezTo>
                    <a:pt x="531" y="5094"/>
                    <a:pt x="532" y="5091"/>
                    <a:pt x="532" y="5089"/>
                  </a:cubicBezTo>
                  <a:lnTo>
                    <a:pt x="532" y="5089"/>
                  </a:lnTo>
                  <a:cubicBezTo>
                    <a:pt x="534" y="5086"/>
                    <a:pt x="535" y="5083"/>
                    <a:pt x="536" y="5080"/>
                  </a:cubicBezTo>
                  <a:cubicBezTo>
                    <a:pt x="549" y="5051"/>
                    <a:pt x="562" y="5023"/>
                    <a:pt x="576" y="4995"/>
                  </a:cubicBezTo>
                  <a:cubicBezTo>
                    <a:pt x="604" y="4943"/>
                    <a:pt x="632" y="4892"/>
                    <a:pt x="663" y="4842"/>
                  </a:cubicBezTo>
                  <a:cubicBezTo>
                    <a:pt x="679" y="4817"/>
                    <a:pt x="695" y="4793"/>
                    <a:pt x="712" y="4768"/>
                  </a:cubicBezTo>
                  <a:cubicBezTo>
                    <a:pt x="720" y="4757"/>
                    <a:pt x="728" y="4747"/>
                    <a:pt x="736" y="4735"/>
                  </a:cubicBezTo>
                  <a:cubicBezTo>
                    <a:pt x="741" y="4729"/>
                    <a:pt x="745" y="4723"/>
                    <a:pt x="750" y="4717"/>
                  </a:cubicBezTo>
                  <a:cubicBezTo>
                    <a:pt x="751" y="4716"/>
                    <a:pt x="752" y="4715"/>
                    <a:pt x="753" y="4714"/>
                  </a:cubicBezTo>
                  <a:lnTo>
                    <a:pt x="753" y="4714"/>
                  </a:lnTo>
                  <a:cubicBezTo>
                    <a:pt x="753" y="4713"/>
                    <a:pt x="753" y="4713"/>
                    <a:pt x="754" y="4712"/>
                  </a:cubicBezTo>
                  <a:cubicBezTo>
                    <a:pt x="791" y="4666"/>
                    <a:pt x="827" y="4622"/>
                    <a:pt x="868" y="4579"/>
                  </a:cubicBezTo>
                  <a:cubicBezTo>
                    <a:pt x="908" y="4536"/>
                    <a:pt x="955" y="4493"/>
                    <a:pt x="1001" y="4454"/>
                  </a:cubicBezTo>
                  <a:cubicBezTo>
                    <a:pt x="1012" y="4446"/>
                    <a:pt x="1023" y="4436"/>
                    <a:pt x="1033" y="4428"/>
                  </a:cubicBezTo>
                  <a:cubicBezTo>
                    <a:pt x="1039" y="4423"/>
                    <a:pt x="1045" y="4418"/>
                    <a:pt x="1051" y="4414"/>
                  </a:cubicBezTo>
                  <a:cubicBezTo>
                    <a:pt x="1052" y="4413"/>
                    <a:pt x="1053" y="4412"/>
                    <a:pt x="1053" y="4412"/>
                  </a:cubicBezTo>
                  <a:lnTo>
                    <a:pt x="1053" y="4412"/>
                  </a:lnTo>
                  <a:cubicBezTo>
                    <a:pt x="1078" y="4395"/>
                    <a:pt x="1100" y="4378"/>
                    <a:pt x="1125" y="4361"/>
                  </a:cubicBezTo>
                  <a:cubicBezTo>
                    <a:pt x="1175" y="4328"/>
                    <a:pt x="1227" y="4297"/>
                    <a:pt x="1281" y="4271"/>
                  </a:cubicBezTo>
                  <a:cubicBezTo>
                    <a:pt x="1294" y="4265"/>
                    <a:pt x="1306" y="4259"/>
                    <a:pt x="1318" y="4253"/>
                  </a:cubicBezTo>
                  <a:cubicBezTo>
                    <a:pt x="1325" y="4249"/>
                    <a:pt x="1332" y="4247"/>
                    <a:pt x="1339" y="4243"/>
                  </a:cubicBezTo>
                  <a:lnTo>
                    <a:pt x="1339" y="4243"/>
                  </a:lnTo>
                  <a:cubicBezTo>
                    <a:pt x="1336" y="4245"/>
                    <a:pt x="1330" y="4247"/>
                    <a:pt x="1330" y="4247"/>
                  </a:cubicBezTo>
                  <a:cubicBezTo>
                    <a:pt x="1329" y="4247"/>
                    <a:pt x="1332" y="4246"/>
                    <a:pt x="1341" y="4242"/>
                  </a:cubicBezTo>
                  <a:cubicBezTo>
                    <a:pt x="1370" y="4232"/>
                    <a:pt x="1399" y="4221"/>
                    <a:pt x="1428" y="4211"/>
                  </a:cubicBezTo>
                  <a:cubicBezTo>
                    <a:pt x="1483" y="4193"/>
                    <a:pt x="1539" y="4179"/>
                    <a:pt x="1596" y="4170"/>
                  </a:cubicBezTo>
                  <a:cubicBezTo>
                    <a:pt x="1601" y="4169"/>
                    <a:pt x="1606" y="4168"/>
                    <a:pt x="1612" y="4167"/>
                  </a:cubicBezTo>
                  <a:lnTo>
                    <a:pt x="1612" y="4167"/>
                  </a:lnTo>
                  <a:cubicBezTo>
                    <a:pt x="1610" y="4167"/>
                    <a:pt x="1608" y="4167"/>
                    <a:pt x="1608" y="4167"/>
                  </a:cubicBezTo>
                  <a:cubicBezTo>
                    <a:pt x="1607" y="4167"/>
                    <a:pt x="1609" y="4167"/>
                    <a:pt x="1616" y="4166"/>
                  </a:cubicBezTo>
                  <a:lnTo>
                    <a:pt x="1616" y="4166"/>
                  </a:lnTo>
                  <a:cubicBezTo>
                    <a:pt x="1614" y="4167"/>
                    <a:pt x="1613" y="4167"/>
                    <a:pt x="1612" y="4167"/>
                  </a:cubicBezTo>
                  <a:lnTo>
                    <a:pt x="1612" y="4167"/>
                  </a:lnTo>
                  <a:cubicBezTo>
                    <a:pt x="1614" y="4167"/>
                    <a:pt x="1616" y="4167"/>
                    <a:pt x="1618" y="4166"/>
                  </a:cubicBezTo>
                  <a:lnTo>
                    <a:pt x="1618" y="4166"/>
                  </a:lnTo>
                  <a:cubicBezTo>
                    <a:pt x="1617" y="4166"/>
                    <a:pt x="1616" y="4166"/>
                    <a:pt x="1616" y="4166"/>
                  </a:cubicBezTo>
                  <a:lnTo>
                    <a:pt x="1616" y="4166"/>
                  </a:lnTo>
                  <a:cubicBezTo>
                    <a:pt x="1617" y="4166"/>
                    <a:pt x="1618" y="4166"/>
                    <a:pt x="1619" y="4166"/>
                  </a:cubicBezTo>
                  <a:lnTo>
                    <a:pt x="1619" y="4166"/>
                  </a:lnTo>
                  <a:cubicBezTo>
                    <a:pt x="1618" y="4166"/>
                    <a:pt x="1618" y="4166"/>
                    <a:pt x="1618" y="4166"/>
                  </a:cubicBezTo>
                  <a:lnTo>
                    <a:pt x="1618" y="4166"/>
                  </a:lnTo>
                  <a:cubicBezTo>
                    <a:pt x="1618" y="4166"/>
                    <a:pt x="1619" y="4166"/>
                    <a:pt x="1620" y="4166"/>
                  </a:cubicBezTo>
                  <a:cubicBezTo>
                    <a:pt x="1634" y="4165"/>
                    <a:pt x="1647" y="4164"/>
                    <a:pt x="1660" y="4163"/>
                  </a:cubicBezTo>
                  <a:cubicBezTo>
                    <a:pt x="1691" y="4160"/>
                    <a:pt x="1722" y="4159"/>
                    <a:pt x="1753" y="4159"/>
                  </a:cubicBezTo>
                  <a:cubicBezTo>
                    <a:pt x="1779" y="4159"/>
                    <a:pt x="1807" y="4160"/>
                    <a:pt x="1834" y="4163"/>
                  </a:cubicBezTo>
                  <a:cubicBezTo>
                    <a:pt x="1837" y="4163"/>
                    <a:pt x="1850" y="4164"/>
                    <a:pt x="1857" y="4165"/>
                  </a:cubicBezTo>
                  <a:lnTo>
                    <a:pt x="1857" y="4165"/>
                  </a:lnTo>
                  <a:cubicBezTo>
                    <a:pt x="1860" y="4166"/>
                    <a:pt x="1863" y="4166"/>
                    <a:pt x="1864" y="4166"/>
                  </a:cubicBezTo>
                  <a:cubicBezTo>
                    <a:pt x="1873" y="4167"/>
                    <a:pt x="1884" y="4170"/>
                    <a:pt x="1895" y="4172"/>
                  </a:cubicBezTo>
                  <a:cubicBezTo>
                    <a:pt x="1946" y="4182"/>
                    <a:pt x="1996" y="4196"/>
                    <a:pt x="2045" y="4215"/>
                  </a:cubicBezTo>
                  <a:cubicBezTo>
                    <a:pt x="2051" y="4217"/>
                    <a:pt x="2058" y="4220"/>
                    <a:pt x="2064" y="4222"/>
                  </a:cubicBezTo>
                  <a:cubicBezTo>
                    <a:pt x="2064" y="4222"/>
                    <a:pt x="2069" y="4224"/>
                    <a:pt x="2072" y="4225"/>
                  </a:cubicBezTo>
                  <a:lnTo>
                    <a:pt x="2072" y="4225"/>
                  </a:lnTo>
                  <a:cubicBezTo>
                    <a:pt x="2068" y="4224"/>
                    <a:pt x="2064" y="4222"/>
                    <a:pt x="2064" y="4222"/>
                  </a:cubicBezTo>
                  <a:lnTo>
                    <a:pt x="2064" y="4222"/>
                  </a:lnTo>
                  <a:cubicBezTo>
                    <a:pt x="2064" y="4222"/>
                    <a:pt x="2065" y="4223"/>
                    <a:pt x="2068" y="4224"/>
                  </a:cubicBezTo>
                  <a:cubicBezTo>
                    <a:pt x="2072" y="4226"/>
                    <a:pt x="2073" y="4226"/>
                    <a:pt x="2073" y="4226"/>
                  </a:cubicBezTo>
                  <a:cubicBezTo>
                    <a:pt x="2074" y="4226"/>
                    <a:pt x="2073" y="4226"/>
                    <a:pt x="2072" y="4225"/>
                  </a:cubicBezTo>
                  <a:lnTo>
                    <a:pt x="2072" y="4225"/>
                  </a:lnTo>
                  <a:cubicBezTo>
                    <a:pt x="2075" y="4226"/>
                    <a:pt x="2078" y="4228"/>
                    <a:pt x="2079" y="4228"/>
                  </a:cubicBezTo>
                  <a:cubicBezTo>
                    <a:pt x="2085" y="4232"/>
                    <a:pt x="2091" y="4234"/>
                    <a:pt x="2098" y="4237"/>
                  </a:cubicBezTo>
                  <a:cubicBezTo>
                    <a:pt x="2121" y="4248"/>
                    <a:pt x="2145" y="4261"/>
                    <a:pt x="2167" y="4274"/>
                  </a:cubicBezTo>
                  <a:cubicBezTo>
                    <a:pt x="2190" y="4287"/>
                    <a:pt x="2211" y="4301"/>
                    <a:pt x="2233" y="4316"/>
                  </a:cubicBezTo>
                  <a:cubicBezTo>
                    <a:pt x="2242" y="4323"/>
                    <a:pt x="2253" y="4330"/>
                    <a:pt x="2262" y="4337"/>
                  </a:cubicBezTo>
                  <a:cubicBezTo>
                    <a:pt x="2259" y="4335"/>
                    <a:pt x="2257" y="4334"/>
                    <a:pt x="2257" y="4334"/>
                  </a:cubicBezTo>
                  <a:lnTo>
                    <a:pt x="2257" y="4334"/>
                  </a:lnTo>
                  <a:cubicBezTo>
                    <a:pt x="2257" y="4334"/>
                    <a:pt x="2278" y="4350"/>
                    <a:pt x="2283" y="4354"/>
                  </a:cubicBezTo>
                  <a:cubicBezTo>
                    <a:pt x="2323" y="4389"/>
                    <a:pt x="2362" y="4425"/>
                    <a:pt x="2397" y="4465"/>
                  </a:cubicBezTo>
                  <a:cubicBezTo>
                    <a:pt x="2405" y="4474"/>
                    <a:pt x="2411" y="4483"/>
                    <a:pt x="2418" y="4491"/>
                  </a:cubicBezTo>
                  <a:lnTo>
                    <a:pt x="2418" y="4491"/>
                  </a:lnTo>
                  <a:cubicBezTo>
                    <a:pt x="2419" y="4491"/>
                    <a:pt x="2419" y="4493"/>
                    <a:pt x="2421" y="4494"/>
                  </a:cubicBezTo>
                  <a:cubicBezTo>
                    <a:pt x="2424" y="4498"/>
                    <a:pt x="2427" y="4503"/>
                    <a:pt x="2430" y="4506"/>
                  </a:cubicBezTo>
                  <a:cubicBezTo>
                    <a:pt x="2446" y="4529"/>
                    <a:pt x="2461" y="4552"/>
                    <a:pt x="2474" y="4574"/>
                  </a:cubicBezTo>
                  <a:cubicBezTo>
                    <a:pt x="2486" y="4597"/>
                    <a:pt x="2498" y="4618"/>
                    <a:pt x="2510" y="4641"/>
                  </a:cubicBezTo>
                  <a:cubicBezTo>
                    <a:pt x="2514" y="4650"/>
                    <a:pt x="2518" y="4658"/>
                    <a:pt x="2522" y="4667"/>
                  </a:cubicBezTo>
                  <a:lnTo>
                    <a:pt x="2522" y="4667"/>
                  </a:lnTo>
                  <a:cubicBezTo>
                    <a:pt x="2522" y="4669"/>
                    <a:pt x="2525" y="4675"/>
                    <a:pt x="2525" y="4677"/>
                  </a:cubicBezTo>
                  <a:cubicBezTo>
                    <a:pt x="2529" y="4687"/>
                    <a:pt x="2536" y="4699"/>
                    <a:pt x="2538" y="4710"/>
                  </a:cubicBezTo>
                  <a:cubicBezTo>
                    <a:pt x="2538" y="4707"/>
                    <a:pt x="2537" y="4706"/>
                    <a:pt x="2537" y="4706"/>
                  </a:cubicBezTo>
                  <a:lnTo>
                    <a:pt x="2537" y="4706"/>
                  </a:lnTo>
                  <a:cubicBezTo>
                    <a:pt x="2537" y="4706"/>
                    <a:pt x="2542" y="4725"/>
                    <a:pt x="2544" y="4729"/>
                  </a:cubicBezTo>
                  <a:cubicBezTo>
                    <a:pt x="2548" y="4740"/>
                    <a:pt x="2551" y="4751"/>
                    <a:pt x="2555" y="4762"/>
                  </a:cubicBezTo>
                  <a:cubicBezTo>
                    <a:pt x="2561" y="4784"/>
                    <a:pt x="2571" y="4815"/>
                    <a:pt x="2571" y="4830"/>
                  </a:cubicBezTo>
                  <a:cubicBezTo>
                    <a:pt x="2573" y="4882"/>
                    <a:pt x="2615" y="4909"/>
                    <a:pt x="2657" y="4909"/>
                  </a:cubicBezTo>
                  <a:cubicBezTo>
                    <a:pt x="2697" y="4909"/>
                    <a:pt x="2737" y="4883"/>
                    <a:pt x="2735" y="4830"/>
                  </a:cubicBezTo>
                  <a:cubicBezTo>
                    <a:pt x="2732" y="4778"/>
                    <a:pt x="2735" y="4711"/>
                    <a:pt x="2725" y="4653"/>
                  </a:cubicBezTo>
                  <a:lnTo>
                    <a:pt x="2725" y="4653"/>
                  </a:lnTo>
                  <a:cubicBezTo>
                    <a:pt x="2726" y="4656"/>
                    <a:pt x="2726" y="4658"/>
                    <a:pt x="2726" y="4658"/>
                  </a:cubicBezTo>
                  <a:cubicBezTo>
                    <a:pt x="2725" y="4658"/>
                    <a:pt x="2718" y="4618"/>
                    <a:pt x="2716" y="4613"/>
                  </a:cubicBezTo>
                  <a:cubicBezTo>
                    <a:pt x="2713" y="4602"/>
                    <a:pt x="2710" y="4591"/>
                    <a:pt x="2706" y="4579"/>
                  </a:cubicBezTo>
                  <a:cubicBezTo>
                    <a:pt x="2697" y="4547"/>
                    <a:pt x="2684" y="4515"/>
                    <a:pt x="2669" y="4484"/>
                  </a:cubicBezTo>
                  <a:cubicBezTo>
                    <a:pt x="2623" y="4383"/>
                    <a:pt x="2553" y="4286"/>
                    <a:pt x="2471" y="4210"/>
                  </a:cubicBezTo>
                  <a:cubicBezTo>
                    <a:pt x="2293" y="4045"/>
                    <a:pt x="2065" y="3942"/>
                    <a:pt x="1823" y="3920"/>
                  </a:cubicBezTo>
                  <a:cubicBezTo>
                    <a:pt x="1789" y="3917"/>
                    <a:pt x="1754" y="3915"/>
                    <a:pt x="1719" y="3915"/>
                  </a:cubicBezTo>
                  <a:cubicBezTo>
                    <a:pt x="1241" y="3915"/>
                    <a:pt x="787" y="4220"/>
                    <a:pt x="503" y="4585"/>
                  </a:cubicBezTo>
                  <a:cubicBezTo>
                    <a:pt x="180" y="4998"/>
                    <a:pt x="1" y="5527"/>
                    <a:pt x="64" y="6052"/>
                  </a:cubicBezTo>
                  <a:cubicBezTo>
                    <a:pt x="95" y="6308"/>
                    <a:pt x="175" y="6549"/>
                    <a:pt x="312" y="6767"/>
                  </a:cubicBezTo>
                  <a:cubicBezTo>
                    <a:pt x="450" y="6985"/>
                    <a:pt x="619" y="7156"/>
                    <a:pt x="823" y="7296"/>
                  </a:cubicBezTo>
                  <a:cubicBezTo>
                    <a:pt x="1087" y="7477"/>
                    <a:pt x="1398" y="7569"/>
                    <a:pt x="1712" y="7569"/>
                  </a:cubicBezTo>
                  <a:cubicBezTo>
                    <a:pt x="1881" y="7569"/>
                    <a:pt x="2050" y="7543"/>
                    <a:pt x="2214" y="7489"/>
                  </a:cubicBezTo>
                  <a:cubicBezTo>
                    <a:pt x="2693" y="7330"/>
                    <a:pt x="3077" y="6982"/>
                    <a:pt x="3381" y="6587"/>
                  </a:cubicBezTo>
                  <a:cubicBezTo>
                    <a:pt x="3382" y="6585"/>
                    <a:pt x="3384" y="6583"/>
                    <a:pt x="3385" y="6582"/>
                  </a:cubicBezTo>
                  <a:lnTo>
                    <a:pt x="3385" y="6582"/>
                  </a:lnTo>
                  <a:cubicBezTo>
                    <a:pt x="3383" y="6584"/>
                    <a:pt x="3382" y="6586"/>
                    <a:pt x="3382" y="6586"/>
                  </a:cubicBezTo>
                  <a:cubicBezTo>
                    <a:pt x="3382" y="6586"/>
                    <a:pt x="3390" y="6576"/>
                    <a:pt x="3395" y="6570"/>
                  </a:cubicBezTo>
                  <a:lnTo>
                    <a:pt x="3395" y="6570"/>
                  </a:lnTo>
                  <a:cubicBezTo>
                    <a:pt x="3392" y="6574"/>
                    <a:pt x="3389" y="6578"/>
                    <a:pt x="3385" y="6582"/>
                  </a:cubicBezTo>
                  <a:lnTo>
                    <a:pt x="3385" y="6582"/>
                  </a:lnTo>
                  <a:cubicBezTo>
                    <a:pt x="3389" y="6577"/>
                    <a:pt x="3396" y="6568"/>
                    <a:pt x="3408" y="6552"/>
                  </a:cubicBezTo>
                  <a:cubicBezTo>
                    <a:pt x="3418" y="6539"/>
                    <a:pt x="3427" y="6527"/>
                    <a:pt x="3437" y="6515"/>
                  </a:cubicBezTo>
                  <a:cubicBezTo>
                    <a:pt x="3455" y="6490"/>
                    <a:pt x="3472" y="6466"/>
                    <a:pt x="3490" y="6441"/>
                  </a:cubicBezTo>
                  <a:cubicBezTo>
                    <a:pt x="3525" y="6391"/>
                    <a:pt x="3558" y="6340"/>
                    <a:pt x="3590" y="6289"/>
                  </a:cubicBezTo>
                  <a:cubicBezTo>
                    <a:pt x="3656" y="6186"/>
                    <a:pt x="3715" y="6080"/>
                    <a:pt x="3770" y="5971"/>
                  </a:cubicBezTo>
                  <a:cubicBezTo>
                    <a:pt x="3895" y="5728"/>
                    <a:pt x="4002" y="5477"/>
                    <a:pt x="4093" y="5219"/>
                  </a:cubicBezTo>
                  <a:cubicBezTo>
                    <a:pt x="4273" y="4713"/>
                    <a:pt x="4383" y="4186"/>
                    <a:pt x="4452" y="3654"/>
                  </a:cubicBezTo>
                  <a:cubicBezTo>
                    <a:pt x="4521" y="3119"/>
                    <a:pt x="4543" y="2580"/>
                    <a:pt x="4536" y="2041"/>
                  </a:cubicBezTo>
                  <a:cubicBezTo>
                    <a:pt x="4529" y="1496"/>
                    <a:pt x="4490" y="954"/>
                    <a:pt x="4444" y="411"/>
                  </a:cubicBezTo>
                  <a:cubicBezTo>
                    <a:pt x="4434" y="279"/>
                    <a:pt x="4423" y="148"/>
                    <a:pt x="4416" y="16"/>
                  </a:cubicBezTo>
                  <a:cubicBezTo>
                    <a:pt x="4415" y="6"/>
                    <a:pt x="4407" y="1"/>
                    <a:pt x="43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5804100" y="914525"/>
              <a:ext cx="171800" cy="209800"/>
            </a:xfrm>
            <a:custGeom>
              <a:avLst/>
              <a:gdLst/>
              <a:ahLst/>
              <a:cxnLst/>
              <a:rect l="l" t="t" r="r" b="b"/>
              <a:pathLst>
                <a:path w="6872" h="8392" extrusionOk="0">
                  <a:moveTo>
                    <a:pt x="6035" y="7311"/>
                  </a:moveTo>
                  <a:cubicBezTo>
                    <a:pt x="6035" y="7312"/>
                    <a:pt x="6034" y="7312"/>
                    <a:pt x="6034" y="7313"/>
                  </a:cubicBezTo>
                  <a:lnTo>
                    <a:pt x="6034" y="7313"/>
                  </a:lnTo>
                  <a:cubicBezTo>
                    <a:pt x="6034" y="7313"/>
                    <a:pt x="6035" y="7312"/>
                    <a:pt x="6035" y="7311"/>
                  </a:cubicBezTo>
                  <a:close/>
                  <a:moveTo>
                    <a:pt x="6030" y="7318"/>
                  </a:moveTo>
                  <a:cubicBezTo>
                    <a:pt x="6030" y="7319"/>
                    <a:pt x="6029" y="7319"/>
                    <a:pt x="6029" y="7319"/>
                  </a:cubicBezTo>
                  <a:lnTo>
                    <a:pt x="6029" y="7319"/>
                  </a:lnTo>
                  <a:cubicBezTo>
                    <a:pt x="6029" y="7319"/>
                    <a:pt x="6030" y="7319"/>
                    <a:pt x="6030" y="7318"/>
                  </a:cubicBezTo>
                  <a:close/>
                  <a:moveTo>
                    <a:pt x="5660" y="7693"/>
                  </a:moveTo>
                  <a:lnTo>
                    <a:pt x="5660" y="7693"/>
                  </a:lnTo>
                  <a:cubicBezTo>
                    <a:pt x="5660" y="7693"/>
                    <a:pt x="5658" y="7695"/>
                    <a:pt x="5651" y="7700"/>
                  </a:cubicBezTo>
                  <a:cubicBezTo>
                    <a:pt x="5651" y="7700"/>
                    <a:pt x="5651" y="7700"/>
                    <a:pt x="5651" y="7700"/>
                  </a:cubicBezTo>
                  <a:lnTo>
                    <a:pt x="5651" y="7700"/>
                  </a:lnTo>
                  <a:cubicBezTo>
                    <a:pt x="5654" y="7698"/>
                    <a:pt x="5660" y="7693"/>
                    <a:pt x="5660" y="7693"/>
                  </a:cubicBezTo>
                  <a:close/>
                  <a:moveTo>
                    <a:pt x="269" y="1"/>
                  </a:moveTo>
                  <a:cubicBezTo>
                    <a:pt x="253" y="1"/>
                    <a:pt x="237" y="10"/>
                    <a:pt x="232" y="31"/>
                  </a:cubicBezTo>
                  <a:lnTo>
                    <a:pt x="233" y="31"/>
                  </a:lnTo>
                  <a:cubicBezTo>
                    <a:pt x="115" y="448"/>
                    <a:pt x="48" y="879"/>
                    <a:pt x="25" y="1312"/>
                  </a:cubicBezTo>
                  <a:cubicBezTo>
                    <a:pt x="1" y="1748"/>
                    <a:pt x="25" y="2184"/>
                    <a:pt x="75" y="2617"/>
                  </a:cubicBezTo>
                  <a:cubicBezTo>
                    <a:pt x="125" y="3050"/>
                    <a:pt x="198" y="3476"/>
                    <a:pt x="288" y="3902"/>
                  </a:cubicBezTo>
                  <a:cubicBezTo>
                    <a:pt x="366" y="4273"/>
                    <a:pt x="457" y="4643"/>
                    <a:pt x="572" y="5005"/>
                  </a:cubicBezTo>
                  <a:cubicBezTo>
                    <a:pt x="803" y="5731"/>
                    <a:pt x="1128" y="6432"/>
                    <a:pt x="1609" y="7027"/>
                  </a:cubicBezTo>
                  <a:cubicBezTo>
                    <a:pt x="2056" y="7579"/>
                    <a:pt x="2646" y="8001"/>
                    <a:pt x="3320" y="8227"/>
                  </a:cubicBezTo>
                  <a:cubicBezTo>
                    <a:pt x="3638" y="8333"/>
                    <a:pt x="3972" y="8391"/>
                    <a:pt x="4306" y="8391"/>
                  </a:cubicBezTo>
                  <a:cubicBezTo>
                    <a:pt x="4657" y="8391"/>
                    <a:pt x="5007" y="8327"/>
                    <a:pt x="5335" y="8185"/>
                  </a:cubicBezTo>
                  <a:cubicBezTo>
                    <a:pt x="5915" y="7936"/>
                    <a:pt x="6347" y="7441"/>
                    <a:pt x="6587" y="6864"/>
                  </a:cubicBezTo>
                  <a:cubicBezTo>
                    <a:pt x="6829" y="6287"/>
                    <a:pt x="6872" y="5639"/>
                    <a:pt x="6723" y="5038"/>
                  </a:cubicBezTo>
                  <a:cubicBezTo>
                    <a:pt x="6559" y="4377"/>
                    <a:pt x="6128" y="3755"/>
                    <a:pt x="5530" y="3416"/>
                  </a:cubicBezTo>
                  <a:cubicBezTo>
                    <a:pt x="5250" y="3258"/>
                    <a:pt x="4934" y="3165"/>
                    <a:pt x="4614" y="3165"/>
                  </a:cubicBezTo>
                  <a:cubicBezTo>
                    <a:pt x="4582" y="3165"/>
                    <a:pt x="4550" y="3166"/>
                    <a:pt x="4518" y="3168"/>
                  </a:cubicBezTo>
                  <a:cubicBezTo>
                    <a:pt x="4164" y="3187"/>
                    <a:pt x="3830" y="3305"/>
                    <a:pt x="3554" y="3524"/>
                  </a:cubicBezTo>
                  <a:cubicBezTo>
                    <a:pt x="3299" y="3726"/>
                    <a:pt x="3124" y="4018"/>
                    <a:pt x="3074" y="4340"/>
                  </a:cubicBezTo>
                  <a:cubicBezTo>
                    <a:pt x="3024" y="4661"/>
                    <a:pt x="3074" y="4989"/>
                    <a:pt x="3243" y="5262"/>
                  </a:cubicBezTo>
                  <a:cubicBezTo>
                    <a:pt x="3326" y="5397"/>
                    <a:pt x="3435" y="5510"/>
                    <a:pt x="3563" y="5599"/>
                  </a:cubicBezTo>
                  <a:cubicBezTo>
                    <a:pt x="3580" y="5611"/>
                    <a:pt x="3601" y="5616"/>
                    <a:pt x="3622" y="5616"/>
                  </a:cubicBezTo>
                  <a:cubicBezTo>
                    <a:pt x="3666" y="5616"/>
                    <a:pt x="3712" y="5593"/>
                    <a:pt x="3732" y="5555"/>
                  </a:cubicBezTo>
                  <a:cubicBezTo>
                    <a:pt x="3764" y="5492"/>
                    <a:pt x="3744" y="5425"/>
                    <a:pt x="3688" y="5387"/>
                  </a:cubicBezTo>
                  <a:cubicBezTo>
                    <a:pt x="3680" y="5381"/>
                    <a:pt x="3671" y="5375"/>
                    <a:pt x="3662" y="5369"/>
                  </a:cubicBezTo>
                  <a:cubicBezTo>
                    <a:pt x="3655" y="5364"/>
                    <a:pt x="3653" y="5363"/>
                    <a:pt x="3653" y="5363"/>
                  </a:cubicBezTo>
                  <a:lnTo>
                    <a:pt x="3653" y="5363"/>
                  </a:lnTo>
                  <a:cubicBezTo>
                    <a:pt x="3653" y="5363"/>
                    <a:pt x="3661" y="5368"/>
                    <a:pt x="3663" y="5369"/>
                  </a:cubicBezTo>
                  <a:cubicBezTo>
                    <a:pt x="3648" y="5357"/>
                    <a:pt x="3633" y="5345"/>
                    <a:pt x="3620" y="5334"/>
                  </a:cubicBezTo>
                  <a:cubicBezTo>
                    <a:pt x="3593" y="5310"/>
                    <a:pt x="3568" y="5285"/>
                    <a:pt x="3544" y="5259"/>
                  </a:cubicBezTo>
                  <a:cubicBezTo>
                    <a:pt x="3533" y="5246"/>
                    <a:pt x="3523" y="5234"/>
                    <a:pt x="3512" y="5221"/>
                  </a:cubicBezTo>
                  <a:cubicBezTo>
                    <a:pt x="3510" y="5218"/>
                    <a:pt x="3509" y="5217"/>
                    <a:pt x="3508" y="5216"/>
                  </a:cubicBezTo>
                  <a:lnTo>
                    <a:pt x="3508" y="5216"/>
                  </a:lnTo>
                  <a:cubicBezTo>
                    <a:pt x="3507" y="5215"/>
                    <a:pt x="3507" y="5214"/>
                    <a:pt x="3506" y="5213"/>
                  </a:cubicBezTo>
                  <a:cubicBezTo>
                    <a:pt x="3501" y="5206"/>
                    <a:pt x="3496" y="5200"/>
                    <a:pt x="3492" y="5193"/>
                  </a:cubicBezTo>
                  <a:cubicBezTo>
                    <a:pt x="3470" y="5165"/>
                    <a:pt x="3452" y="5135"/>
                    <a:pt x="3435" y="5104"/>
                  </a:cubicBezTo>
                  <a:cubicBezTo>
                    <a:pt x="3417" y="5073"/>
                    <a:pt x="3401" y="5041"/>
                    <a:pt x="3387" y="5009"/>
                  </a:cubicBezTo>
                  <a:cubicBezTo>
                    <a:pt x="3385" y="5005"/>
                    <a:pt x="3381" y="4995"/>
                    <a:pt x="3381" y="4995"/>
                  </a:cubicBezTo>
                  <a:lnTo>
                    <a:pt x="3381" y="4995"/>
                  </a:lnTo>
                  <a:cubicBezTo>
                    <a:pt x="3381" y="4995"/>
                    <a:pt x="3382" y="4998"/>
                    <a:pt x="3386" y="5006"/>
                  </a:cubicBezTo>
                  <a:lnTo>
                    <a:pt x="3376" y="4983"/>
                  </a:lnTo>
                  <a:cubicBezTo>
                    <a:pt x="3369" y="4965"/>
                    <a:pt x="3363" y="4947"/>
                    <a:pt x="3357" y="4929"/>
                  </a:cubicBezTo>
                  <a:cubicBezTo>
                    <a:pt x="3347" y="4896"/>
                    <a:pt x="3337" y="4861"/>
                    <a:pt x="3329" y="4827"/>
                  </a:cubicBezTo>
                  <a:cubicBezTo>
                    <a:pt x="3325" y="4810"/>
                    <a:pt x="3322" y="4793"/>
                    <a:pt x="3318" y="4777"/>
                  </a:cubicBezTo>
                  <a:cubicBezTo>
                    <a:pt x="3317" y="4767"/>
                    <a:pt x="3314" y="4759"/>
                    <a:pt x="3313" y="4751"/>
                  </a:cubicBezTo>
                  <a:cubicBezTo>
                    <a:pt x="3313" y="4749"/>
                    <a:pt x="3311" y="4736"/>
                    <a:pt x="3310" y="4728"/>
                  </a:cubicBezTo>
                  <a:lnTo>
                    <a:pt x="3310" y="4728"/>
                  </a:lnTo>
                  <a:cubicBezTo>
                    <a:pt x="3310" y="4722"/>
                    <a:pt x="3308" y="4712"/>
                    <a:pt x="3308" y="4712"/>
                  </a:cubicBezTo>
                  <a:cubicBezTo>
                    <a:pt x="3307" y="4704"/>
                    <a:pt x="3306" y="4695"/>
                    <a:pt x="3305" y="4686"/>
                  </a:cubicBezTo>
                  <a:cubicBezTo>
                    <a:pt x="3304" y="4670"/>
                    <a:pt x="3303" y="4653"/>
                    <a:pt x="3301" y="4635"/>
                  </a:cubicBezTo>
                  <a:cubicBezTo>
                    <a:pt x="3300" y="4597"/>
                    <a:pt x="3300" y="4559"/>
                    <a:pt x="3301" y="4522"/>
                  </a:cubicBezTo>
                  <a:cubicBezTo>
                    <a:pt x="3303" y="4488"/>
                    <a:pt x="3307" y="4453"/>
                    <a:pt x="3310" y="4419"/>
                  </a:cubicBezTo>
                  <a:cubicBezTo>
                    <a:pt x="3310" y="4417"/>
                    <a:pt x="3310" y="4416"/>
                    <a:pt x="3310" y="4415"/>
                  </a:cubicBezTo>
                  <a:lnTo>
                    <a:pt x="3310" y="4415"/>
                  </a:lnTo>
                  <a:cubicBezTo>
                    <a:pt x="3310" y="4415"/>
                    <a:pt x="3310" y="4415"/>
                    <a:pt x="3310" y="4415"/>
                  </a:cubicBezTo>
                  <a:cubicBezTo>
                    <a:pt x="3311" y="4406"/>
                    <a:pt x="3312" y="4395"/>
                    <a:pt x="3314" y="4385"/>
                  </a:cubicBezTo>
                  <a:cubicBezTo>
                    <a:pt x="3318" y="4366"/>
                    <a:pt x="3322" y="4347"/>
                    <a:pt x="3325" y="4329"/>
                  </a:cubicBezTo>
                  <a:cubicBezTo>
                    <a:pt x="3332" y="4295"/>
                    <a:pt x="3342" y="4262"/>
                    <a:pt x="3351" y="4229"/>
                  </a:cubicBezTo>
                  <a:cubicBezTo>
                    <a:pt x="3357" y="4210"/>
                    <a:pt x="3363" y="4193"/>
                    <a:pt x="3369" y="4175"/>
                  </a:cubicBezTo>
                  <a:cubicBezTo>
                    <a:pt x="3372" y="4169"/>
                    <a:pt x="3374" y="4163"/>
                    <a:pt x="3376" y="4156"/>
                  </a:cubicBezTo>
                  <a:cubicBezTo>
                    <a:pt x="3377" y="4154"/>
                    <a:pt x="3381" y="4143"/>
                    <a:pt x="3384" y="4135"/>
                  </a:cubicBezTo>
                  <a:lnTo>
                    <a:pt x="3384" y="4135"/>
                  </a:lnTo>
                  <a:cubicBezTo>
                    <a:pt x="3384" y="4137"/>
                    <a:pt x="3384" y="4137"/>
                    <a:pt x="3384" y="4137"/>
                  </a:cubicBezTo>
                  <a:cubicBezTo>
                    <a:pt x="3384" y="4137"/>
                    <a:pt x="3392" y="4119"/>
                    <a:pt x="3392" y="4119"/>
                  </a:cubicBezTo>
                  <a:cubicBezTo>
                    <a:pt x="3395" y="4110"/>
                    <a:pt x="3399" y="4103"/>
                    <a:pt x="3402" y="4095"/>
                  </a:cubicBezTo>
                  <a:cubicBezTo>
                    <a:pt x="3411" y="4078"/>
                    <a:pt x="3419" y="4062"/>
                    <a:pt x="3429" y="4045"/>
                  </a:cubicBezTo>
                  <a:cubicBezTo>
                    <a:pt x="3445" y="4013"/>
                    <a:pt x="3464" y="3982"/>
                    <a:pt x="3485" y="3952"/>
                  </a:cubicBezTo>
                  <a:cubicBezTo>
                    <a:pt x="3494" y="3938"/>
                    <a:pt x="3505" y="3924"/>
                    <a:pt x="3515" y="3909"/>
                  </a:cubicBezTo>
                  <a:cubicBezTo>
                    <a:pt x="3518" y="3906"/>
                    <a:pt x="3519" y="3905"/>
                    <a:pt x="3519" y="3905"/>
                  </a:cubicBezTo>
                  <a:lnTo>
                    <a:pt x="3519" y="3905"/>
                  </a:lnTo>
                  <a:cubicBezTo>
                    <a:pt x="3519" y="3905"/>
                    <a:pt x="3512" y="3913"/>
                    <a:pt x="3512" y="3913"/>
                  </a:cubicBezTo>
                  <a:cubicBezTo>
                    <a:pt x="3512" y="3913"/>
                    <a:pt x="3514" y="3910"/>
                    <a:pt x="3520" y="3902"/>
                  </a:cubicBezTo>
                  <a:cubicBezTo>
                    <a:pt x="3527" y="3894"/>
                    <a:pt x="3535" y="3884"/>
                    <a:pt x="3542" y="3876"/>
                  </a:cubicBezTo>
                  <a:cubicBezTo>
                    <a:pt x="3567" y="3846"/>
                    <a:pt x="3594" y="3818"/>
                    <a:pt x="3621" y="3790"/>
                  </a:cubicBezTo>
                  <a:cubicBezTo>
                    <a:pt x="3650" y="3762"/>
                    <a:pt x="3678" y="3737"/>
                    <a:pt x="3709" y="3712"/>
                  </a:cubicBezTo>
                  <a:cubicBezTo>
                    <a:pt x="3715" y="3707"/>
                    <a:pt x="3721" y="3702"/>
                    <a:pt x="3727" y="3698"/>
                  </a:cubicBezTo>
                  <a:lnTo>
                    <a:pt x="3727" y="3698"/>
                  </a:lnTo>
                  <a:cubicBezTo>
                    <a:pt x="3722" y="3702"/>
                    <a:pt x="3720" y="3703"/>
                    <a:pt x="3720" y="3703"/>
                  </a:cubicBezTo>
                  <a:cubicBezTo>
                    <a:pt x="3720" y="3703"/>
                    <a:pt x="3736" y="3690"/>
                    <a:pt x="3738" y="3689"/>
                  </a:cubicBezTo>
                  <a:cubicBezTo>
                    <a:pt x="3753" y="3677"/>
                    <a:pt x="3771" y="3665"/>
                    <a:pt x="3788" y="3654"/>
                  </a:cubicBezTo>
                  <a:cubicBezTo>
                    <a:pt x="3855" y="3610"/>
                    <a:pt x="3925" y="3570"/>
                    <a:pt x="3999" y="3537"/>
                  </a:cubicBezTo>
                  <a:cubicBezTo>
                    <a:pt x="4004" y="3533"/>
                    <a:pt x="4012" y="3531"/>
                    <a:pt x="4019" y="3527"/>
                  </a:cubicBezTo>
                  <a:cubicBezTo>
                    <a:pt x="4021" y="3527"/>
                    <a:pt x="4023" y="3526"/>
                    <a:pt x="4024" y="3525"/>
                  </a:cubicBezTo>
                  <a:lnTo>
                    <a:pt x="4024" y="3525"/>
                  </a:lnTo>
                  <a:cubicBezTo>
                    <a:pt x="4026" y="3525"/>
                    <a:pt x="4028" y="3524"/>
                    <a:pt x="4031" y="3523"/>
                  </a:cubicBezTo>
                  <a:cubicBezTo>
                    <a:pt x="4048" y="3516"/>
                    <a:pt x="4066" y="3508"/>
                    <a:pt x="4084" y="3502"/>
                  </a:cubicBezTo>
                  <a:cubicBezTo>
                    <a:pt x="4122" y="3488"/>
                    <a:pt x="4163" y="3476"/>
                    <a:pt x="4202" y="3464"/>
                  </a:cubicBezTo>
                  <a:cubicBezTo>
                    <a:pt x="4239" y="3455"/>
                    <a:pt x="4276" y="3447"/>
                    <a:pt x="4313" y="3438"/>
                  </a:cubicBezTo>
                  <a:cubicBezTo>
                    <a:pt x="4332" y="3435"/>
                    <a:pt x="4351" y="3431"/>
                    <a:pt x="4369" y="3429"/>
                  </a:cubicBezTo>
                  <a:cubicBezTo>
                    <a:pt x="4376" y="3428"/>
                    <a:pt x="4384" y="3426"/>
                    <a:pt x="4391" y="3425"/>
                  </a:cubicBezTo>
                  <a:cubicBezTo>
                    <a:pt x="4398" y="3424"/>
                    <a:pt x="4407" y="3423"/>
                    <a:pt x="4414" y="3422"/>
                  </a:cubicBezTo>
                  <a:lnTo>
                    <a:pt x="4414" y="3422"/>
                  </a:lnTo>
                  <a:cubicBezTo>
                    <a:pt x="4407" y="3423"/>
                    <a:pt x="4404" y="3423"/>
                    <a:pt x="4404" y="3423"/>
                  </a:cubicBezTo>
                  <a:cubicBezTo>
                    <a:pt x="4404" y="3423"/>
                    <a:pt x="4408" y="3423"/>
                    <a:pt x="4415" y="3422"/>
                  </a:cubicBezTo>
                  <a:cubicBezTo>
                    <a:pt x="4481" y="3415"/>
                    <a:pt x="4547" y="3410"/>
                    <a:pt x="4612" y="3410"/>
                  </a:cubicBezTo>
                  <a:cubicBezTo>
                    <a:pt x="4626" y="3410"/>
                    <a:pt x="4640" y="3410"/>
                    <a:pt x="4654" y="3411"/>
                  </a:cubicBezTo>
                  <a:cubicBezTo>
                    <a:pt x="4692" y="3411"/>
                    <a:pt x="4730" y="3413"/>
                    <a:pt x="4768" y="3417"/>
                  </a:cubicBezTo>
                  <a:cubicBezTo>
                    <a:pt x="4787" y="3419"/>
                    <a:pt x="4806" y="3422"/>
                    <a:pt x="4825" y="3424"/>
                  </a:cubicBezTo>
                  <a:cubicBezTo>
                    <a:pt x="4817" y="3423"/>
                    <a:pt x="4814" y="3422"/>
                    <a:pt x="4815" y="3422"/>
                  </a:cubicBezTo>
                  <a:lnTo>
                    <a:pt x="4815" y="3422"/>
                  </a:lnTo>
                  <a:cubicBezTo>
                    <a:pt x="4816" y="3422"/>
                    <a:pt x="4824" y="3423"/>
                    <a:pt x="4827" y="3424"/>
                  </a:cubicBezTo>
                  <a:cubicBezTo>
                    <a:pt x="4841" y="3426"/>
                    <a:pt x="4856" y="3429"/>
                    <a:pt x="4872" y="3431"/>
                  </a:cubicBezTo>
                  <a:cubicBezTo>
                    <a:pt x="4952" y="3445"/>
                    <a:pt x="5030" y="3467"/>
                    <a:pt x="5107" y="3492"/>
                  </a:cubicBezTo>
                  <a:cubicBezTo>
                    <a:pt x="5143" y="3504"/>
                    <a:pt x="5178" y="3517"/>
                    <a:pt x="5213" y="3531"/>
                  </a:cubicBezTo>
                  <a:lnTo>
                    <a:pt x="5213" y="3531"/>
                  </a:lnTo>
                  <a:cubicBezTo>
                    <a:pt x="5213" y="3531"/>
                    <a:pt x="5213" y="3531"/>
                    <a:pt x="5213" y="3531"/>
                  </a:cubicBezTo>
                  <a:lnTo>
                    <a:pt x="5213" y="3531"/>
                  </a:lnTo>
                  <a:cubicBezTo>
                    <a:pt x="5213" y="3531"/>
                    <a:pt x="5215" y="3532"/>
                    <a:pt x="5220" y="3535"/>
                  </a:cubicBezTo>
                  <a:cubicBezTo>
                    <a:pt x="5218" y="3534"/>
                    <a:pt x="5215" y="3533"/>
                    <a:pt x="5213" y="3531"/>
                  </a:cubicBezTo>
                  <a:lnTo>
                    <a:pt x="5213" y="3531"/>
                  </a:lnTo>
                  <a:cubicBezTo>
                    <a:pt x="5214" y="3532"/>
                    <a:pt x="5222" y="3535"/>
                    <a:pt x="5224" y="3536"/>
                  </a:cubicBezTo>
                  <a:cubicBezTo>
                    <a:pt x="5235" y="3541"/>
                    <a:pt x="5247" y="3545"/>
                    <a:pt x="5257" y="3551"/>
                  </a:cubicBezTo>
                  <a:cubicBezTo>
                    <a:pt x="5279" y="3561"/>
                    <a:pt x="5300" y="3571"/>
                    <a:pt x="5322" y="3582"/>
                  </a:cubicBezTo>
                  <a:cubicBezTo>
                    <a:pt x="5397" y="3620"/>
                    <a:pt x="5469" y="3662"/>
                    <a:pt x="5539" y="3710"/>
                  </a:cubicBezTo>
                  <a:cubicBezTo>
                    <a:pt x="5573" y="3732"/>
                    <a:pt x="5605" y="3755"/>
                    <a:pt x="5637" y="3780"/>
                  </a:cubicBezTo>
                  <a:cubicBezTo>
                    <a:pt x="5639" y="3782"/>
                    <a:pt x="5641" y="3783"/>
                    <a:pt x="5643" y="3784"/>
                  </a:cubicBezTo>
                  <a:lnTo>
                    <a:pt x="5643" y="3784"/>
                  </a:lnTo>
                  <a:cubicBezTo>
                    <a:pt x="5652" y="3792"/>
                    <a:pt x="5660" y="3798"/>
                    <a:pt x="5669" y="3805"/>
                  </a:cubicBezTo>
                  <a:cubicBezTo>
                    <a:pt x="5688" y="3820"/>
                    <a:pt x="5706" y="3836"/>
                    <a:pt x="5725" y="3851"/>
                  </a:cubicBezTo>
                  <a:cubicBezTo>
                    <a:pt x="5789" y="3907"/>
                    <a:pt x="5850" y="3967"/>
                    <a:pt x="5907" y="4028"/>
                  </a:cubicBezTo>
                  <a:cubicBezTo>
                    <a:pt x="5934" y="4058"/>
                    <a:pt x="5962" y="4089"/>
                    <a:pt x="5988" y="4119"/>
                  </a:cubicBezTo>
                  <a:cubicBezTo>
                    <a:pt x="6001" y="4134"/>
                    <a:pt x="6014" y="4151"/>
                    <a:pt x="6026" y="4166"/>
                  </a:cubicBezTo>
                  <a:cubicBezTo>
                    <a:pt x="6033" y="4175"/>
                    <a:pt x="6039" y="4182"/>
                    <a:pt x="6045" y="4190"/>
                  </a:cubicBezTo>
                  <a:cubicBezTo>
                    <a:pt x="6047" y="4193"/>
                    <a:pt x="6048" y="4195"/>
                    <a:pt x="6049" y="4195"/>
                  </a:cubicBezTo>
                  <a:cubicBezTo>
                    <a:pt x="6049" y="4195"/>
                    <a:pt x="6047" y="4193"/>
                    <a:pt x="6045" y="4189"/>
                  </a:cubicBezTo>
                  <a:lnTo>
                    <a:pt x="6045" y="4189"/>
                  </a:lnTo>
                  <a:cubicBezTo>
                    <a:pt x="6050" y="4196"/>
                    <a:pt x="6054" y="4202"/>
                    <a:pt x="6059" y="4209"/>
                  </a:cubicBezTo>
                  <a:cubicBezTo>
                    <a:pt x="6109" y="4277"/>
                    <a:pt x="6157" y="4348"/>
                    <a:pt x="6201" y="4421"/>
                  </a:cubicBezTo>
                  <a:cubicBezTo>
                    <a:pt x="6242" y="4491"/>
                    <a:pt x="6282" y="4563"/>
                    <a:pt x="6316" y="4636"/>
                  </a:cubicBezTo>
                  <a:cubicBezTo>
                    <a:pt x="6332" y="4667"/>
                    <a:pt x="6346" y="4699"/>
                    <a:pt x="6360" y="4732"/>
                  </a:cubicBezTo>
                  <a:cubicBezTo>
                    <a:pt x="6357" y="4723"/>
                    <a:pt x="6355" y="4721"/>
                    <a:pt x="6355" y="4721"/>
                  </a:cubicBezTo>
                  <a:lnTo>
                    <a:pt x="6355" y="4721"/>
                  </a:lnTo>
                  <a:cubicBezTo>
                    <a:pt x="6355" y="4721"/>
                    <a:pt x="6360" y="4731"/>
                    <a:pt x="6361" y="4735"/>
                  </a:cubicBezTo>
                  <a:cubicBezTo>
                    <a:pt x="6365" y="4743"/>
                    <a:pt x="6367" y="4752"/>
                    <a:pt x="6371" y="4759"/>
                  </a:cubicBezTo>
                  <a:cubicBezTo>
                    <a:pt x="6378" y="4779"/>
                    <a:pt x="6386" y="4798"/>
                    <a:pt x="6394" y="4817"/>
                  </a:cubicBezTo>
                  <a:cubicBezTo>
                    <a:pt x="6444" y="4954"/>
                    <a:pt x="6483" y="5096"/>
                    <a:pt x="6509" y="5238"/>
                  </a:cubicBezTo>
                  <a:cubicBezTo>
                    <a:pt x="6516" y="5273"/>
                    <a:pt x="6521" y="5307"/>
                    <a:pt x="6527" y="5342"/>
                  </a:cubicBezTo>
                  <a:cubicBezTo>
                    <a:pt x="6528" y="5348"/>
                    <a:pt x="6529" y="5354"/>
                    <a:pt x="6529" y="5360"/>
                  </a:cubicBezTo>
                  <a:lnTo>
                    <a:pt x="6529" y="5360"/>
                  </a:lnTo>
                  <a:cubicBezTo>
                    <a:pt x="6530" y="5362"/>
                    <a:pt x="6530" y="5365"/>
                    <a:pt x="6530" y="5370"/>
                  </a:cubicBezTo>
                  <a:cubicBezTo>
                    <a:pt x="6533" y="5391"/>
                    <a:pt x="6535" y="5411"/>
                    <a:pt x="6538" y="5432"/>
                  </a:cubicBezTo>
                  <a:cubicBezTo>
                    <a:pt x="6545" y="5505"/>
                    <a:pt x="6549" y="5577"/>
                    <a:pt x="6552" y="5651"/>
                  </a:cubicBezTo>
                  <a:cubicBezTo>
                    <a:pt x="6555" y="5798"/>
                    <a:pt x="6547" y="5943"/>
                    <a:pt x="6529" y="6089"/>
                  </a:cubicBezTo>
                  <a:cubicBezTo>
                    <a:pt x="6529" y="6090"/>
                    <a:pt x="6529" y="6091"/>
                    <a:pt x="6529" y="6092"/>
                  </a:cubicBezTo>
                  <a:lnTo>
                    <a:pt x="6529" y="6092"/>
                  </a:lnTo>
                  <a:cubicBezTo>
                    <a:pt x="6527" y="6100"/>
                    <a:pt x="6527" y="6109"/>
                    <a:pt x="6526" y="6116"/>
                  </a:cubicBezTo>
                  <a:cubicBezTo>
                    <a:pt x="6522" y="6133"/>
                    <a:pt x="6520" y="6151"/>
                    <a:pt x="6517" y="6168"/>
                  </a:cubicBezTo>
                  <a:cubicBezTo>
                    <a:pt x="6510" y="6206"/>
                    <a:pt x="6503" y="6243"/>
                    <a:pt x="6496" y="6281"/>
                  </a:cubicBezTo>
                  <a:cubicBezTo>
                    <a:pt x="6480" y="6352"/>
                    <a:pt x="6463" y="6422"/>
                    <a:pt x="6442" y="6492"/>
                  </a:cubicBezTo>
                  <a:cubicBezTo>
                    <a:pt x="6422" y="6561"/>
                    <a:pt x="6400" y="6630"/>
                    <a:pt x="6375" y="6698"/>
                  </a:cubicBezTo>
                  <a:cubicBezTo>
                    <a:pt x="6364" y="6727"/>
                    <a:pt x="6352" y="6756"/>
                    <a:pt x="6340" y="6785"/>
                  </a:cubicBezTo>
                  <a:lnTo>
                    <a:pt x="6340" y="6785"/>
                  </a:lnTo>
                  <a:cubicBezTo>
                    <a:pt x="6339" y="6787"/>
                    <a:pt x="6327" y="6814"/>
                    <a:pt x="6325" y="6820"/>
                  </a:cubicBezTo>
                  <a:cubicBezTo>
                    <a:pt x="6316" y="6839"/>
                    <a:pt x="6308" y="6858"/>
                    <a:pt x="6298" y="6876"/>
                  </a:cubicBezTo>
                  <a:cubicBezTo>
                    <a:pt x="6238" y="7005"/>
                    <a:pt x="6165" y="7130"/>
                    <a:pt x="6082" y="7248"/>
                  </a:cubicBezTo>
                  <a:cubicBezTo>
                    <a:pt x="6072" y="7261"/>
                    <a:pt x="6063" y="7275"/>
                    <a:pt x="6052" y="7288"/>
                  </a:cubicBezTo>
                  <a:cubicBezTo>
                    <a:pt x="6049" y="7293"/>
                    <a:pt x="6038" y="7308"/>
                    <a:pt x="6032" y="7315"/>
                  </a:cubicBezTo>
                  <a:lnTo>
                    <a:pt x="6032" y="7315"/>
                  </a:lnTo>
                  <a:cubicBezTo>
                    <a:pt x="6011" y="7344"/>
                    <a:pt x="5988" y="7371"/>
                    <a:pt x="5965" y="7398"/>
                  </a:cubicBezTo>
                  <a:cubicBezTo>
                    <a:pt x="5919" y="7453"/>
                    <a:pt x="5870" y="7504"/>
                    <a:pt x="5818" y="7554"/>
                  </a:cubicBezTo>
                  <a:cubicBezTo>
                    <a:pt x="5767" y="7604"/>
                    <a:pt x="5712" y="7650"/>
                    <a:pt x="5657" y="7695"/>
                  </a:cubicBezTo>
                  <a:cubicBezTo>
                    <a:pt x="5654" y="7698"/>
                    <a:pt x="5652" y="7699"/>
                    <a:pt x="5651" y="7700"/>
                  </a:cubicBezTo>
                  <a:lnTo>
                    <a:pt x="5651" y="7700"/>
                  </a:lnTo>
                  <a:cubicBezTo>
                    <a:pt x="5645" y="7704"/>
                    <a:pt x="5639" y="7708"/>
                    <a:pt x="5634" y="7712"/>
                  </a:cubicBezTo>
                  <a:cubicBezTo>
                    <a:pt x="5620" y="7723"/>
                    <a:pt x="5607" y="7732"/>
                    <a:pt x="5593" y="7742"/>
                  </a:cubicBezTo>
                  <a:cubicBezTo>
                    <a:pt x="5562" y="7764"/>
                    <a:pt x="5530" y="7785"/>
                    <a:pt x="5498" y="7805"/>
                  </a:cubicBezTo>
                  <a:cubicBezTo>
                    <a:pt x="5433" y="7846"/>
                    <a:pt x="5366" y="7883"/>
                    <a:pt x="5297" y="7918"/>
                  </a:cubicBezTo>
                  <a:cubicBezTo>
                    <a:pt x="5262" y="7934"/>
                    <a:pt x="5226" y="7950"/>
                    <a:pt x="5192" y="7965"/>
                  </a:cubicBezTo>
                  <a:cubicBezTo>
                    <a:pt x="5185" y="7968"/>
                    <a:pt x="5182" y="7970"/>
                    <a:pt x="5181" y="7970"/>
                  </a:cubicBezTo>
                  <a:lnTo>
                    <a:pt x="5181" y="7970"/>
                  </a:lnTo>
                  <a:cubicBezTo>
                    <a:pt x="5174" y="7973"/>
                    <a:pt x="5167" y="7976"/>
                    <a:pt x="5160" y="7978"/>
                  </a:cubicBezTo>
                  <a:cubicBezTo>
                    <a:pt x="5138" y="7987"/>
                    <a:pt x="5117" y="7995"/>
                    <a:pt x="5096" y="8003"/>
                  </a:cubicBezTo>
                  <a:cubicBezTo>
                    <a:pt x="4947" y="8057"/>
                    <a:pt x="4791" y="8095"/>
                    <a:pt x="4635" y="8119"/>
                  </a:cubicBezTo>
                  <a:cubicBezTo>
                    <a:pt x="4632" y="8119"/>
                    <a:pt x="4611" y="8121"/>
                    <a:pt x="4612" y="8121"/>
                  </a:cubicBezTo>
                  <a:cubicBezTo>
                    <a:pt x="4612" y="8121"/>
                    <a:pt x="4615" y="8121"/>
                    <a:pt x="4623" y="8120"/>
                  </a:cubicBezTo>
                  <a:lnTo>
                    <a:pt x="4623" y="8120"/>
                  </a:lnTo>
                  <a:cubicBezTo>
                    <a:pt x="4616" y="8121"/>
                    <a:pt x="4609" y="8122"/>
                    <a:pt x="4601" y="8122"/>
                  </a:cubicBezTo>
                  <a:cubicBezTo>
                    <a:pt x="4583" y="8125"/>
                    <a:pt x="4564" y="8127"/>
                    <a:pt x="4545" y="8128"/>
                  </a:cubicBezTo>
                  <a:cubicBezTo>
                    <a:pt x="4503" y="8133"/>
                    <a:pt x="4461" y="8136"/>
                    <a:pt x="4420" y="8138"/>
                  </a:cubicBezTo>
                  <a:cubicBezTo>
                    <a:pt x="4373" y="8140"/>
                    <a:pt x="4327" y="8141"/>
                    <a:pt x="4281" y="8141"/>
                  </a:cubicBezTo>
                  <a:cubicBezTo>
                    <a:pt x="4247" y="8141"/>
                    <a:pt x="4214" y="8141"/>
                    <a:pt x="4181" y="8139"/>
                  </a:cubicBezTo>
                  <a:cubicBezTo>
                    <a:pt x="4101" y="8136"/>
                    <a:pt x="4020" y="8130"/>
                    <a:pt x="3940" y="8119"/>
                  </a:cubicBezTo>
                  <a:cubicBezTo>
                    <a:pt x="3939" y="8119"/>
                    <a:pt x="3919" y="8116"/>
                    <a:pt x="3918" y="8116"/>
                  </a:cubicBezTo>
                  <a:lnTo>
                    <a:pt x="3918" y="8116"/>
                  </a:lnTo>
                  <a:cubicBezTo>
                    <a:pt x="3917" y="8116"/>
                    <a:pt x="3920" y="8116"/>
                    <a:pt x="3928" y="8118"/>
                  </a:cubicBezTo>
                  <a:cubicBezTo>
                    <a:pt x="3919" y="8116"/>
                    <a:pt x="3909" y="8115"/>
                    <a:pt x="3900" y="8113"/>
                  </a:cubicBezTo>
                  <a:cubicBezTo>
                    <a:pt x="3881" y="8111"/>
                    <a:pt x="3862" y="8107"/>
                    <a:pt x="3843" y="8105"/>
                  </a:cubicBezTo>
                  <a:cubicBezTo>
                    <a:pt x="3802" y="8097"/>
                    <a:pt x="3763" y="8090"/>
                    <a:pt x="3722" y="8082"/>
                  </a:cubicBezTo>
                  <a:cubicBezTo>
                    <a:pt x="3391" y="8012"/>
                    <a:pt x="3103" y="7902"/>
                    <a:pt x="2815" y="7744"/>
                  </a:cubicBezTo>
                  <a:cubicBezTo>
                    <a:pt x="2528" y="7587"/>
                    <a:pt x="2273" y="7400"/>
                    <a:pt x="2038" y="7162"/>
                  </a:cubicBezTo>
                  <a:cubicBezTo>
                    <a:pt x="1536" y="6658"/>
                    <a:pt x="1175" y="6018"/>
                    <a:pt x="921" y="5355"/>
                  </a:cubicBezTo>
                  <a:cubicBezTo>
                    <a:pt x="649" y="4648"/>
                    <a:pt x="470" y="3903"/>
                    <a:pt x="335" y="3160"/>
                  </a:cubicBezTo>
                  <a:cubicBezTo>
                    <a:pt x="261" y="2747"/>
                    <a:pt x="207" y="2331"/>
                    <a:pt x="184" y="1912"/>
                  </a:cubicBezTo>
                  <a:cubicBezTo>
                    <a:pt x="160" y="1494"/>
                    <a:pt x="160" y="1074"/>
                    <a:pt x="208" y="658"/>
                  </a:cubicBezTo>
                  <a:cubicBezTo>
                    <a:pt x="230" y="454"/>
                    <a:pt x="266" y="253"/>
                    <a:pt x="313" y="53"/>
                  </a:cubicBezTo>
                  <a:cubicBezTo>
                    <a:pt x="320" y="22"/>
                    <a:pt x="294" y="1"/>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5458175" y="464650"/>
              <a:ext cx="602900" cy="10050"/>
            </a:xfrm>
            <a:custGeom>
              <a:avLst/>
              <a:gdLst/>
              <a:ahLst/>
              <a:cxnLst/>
              <a:rect l="l" t="t" r="r" b="b"/>
              <a:pathLst>
                <a:path w="24116" h="402" extrusionOk="0">
                  <a:moveTo>
                    <a:pt x="176" y="0"/>
                  </a:moveTo>
                  <a:cubicBezTo>
                    <a:pt x="1" y="0"/>
                    <a:pt x="2" y="276"/>
                    <a:pt x="180" y="280"/>
                  </a:cubicBezTo>
                  <a:cubicBezTo>
                    <a:pt x="3209" y="358"/>
                    <a:pt x="6241" y="401"/>
                    <a:pt x="9271" y="401"/>
                  </a:cubicBezTo>
                  <a:cubicBezTo>
                    <a:pt x="9351" y="401"/>
                    <a:pt x="9431" y="401"/>
                    <a:pt x="9511" y="401"/>
                  </a:cubicBezTo>
                  <a:cubicBezTo>
                    <a:pt x="12605" y="399"/>
                    <a:pt x="15701" y="388"/>
                    <a:pt x="18794" y="306"/>
                  </a:cubicBezTo>
                  <a:cubicBezTo>
                    <a:pt x="20539" y="260"/>
                    <a:pt x="22285" y="240"/>
                    <a:pt x="24030" y="155"/>
                  </a:cubicBezTo>
                  <a:cubicBezTo>
                    <a:pt x="24114" y="152"/>
                    <a:pt x="24115" y="24"/>
                    <a:pt x="24031" y="24"/>
                  </a:cubicBezTo>
                  <a:cubicBezTo>
                    <a:pt x="24030" y="24"/>
                    <a:pt x="24030" y="24"/>
                    <a:pt x="24030" y="24"/>
                  </a:cubicBezTo>
                  <a:cubicBezTo>
                    <a:pt x="22474" y="43"/>
                    <a:pt x="20919" y="92"/>
                    <a:pt x="19366" y="121"/>
                  </a:cubicBezTo>
                  <a:cubicBezTo>
                    <a:pt x="17811" y="148"/>
                    <a:pt x="16254" y="156"/>
                    <a:pt x="14699" y="166"/>
                  </a:cubicBezTo>
                  <a:cubicBezTo>
                    <a:pt x="13807" y="171"/>
                    <a:pt x="12914" y="174"/>
                    <a:pt x="12022" y="174"/>
                  </a:cubicBezTo>
                  <a:cubicBezTo>
                    <a:pt x="9820" y="174"/>
                    <a:pt x="7618" y="156"/>
                    <a:pt x="5417" y="116"/>
                  </a:cubicBezTo>
                  <a:cubicBezTo>
                    <a:pt x="3671" y="84"/>
                    <a:pt x="1926" y="47"/>
                    <a:pt x="180" y="0"/>
                  </a:cubicBezTo>
                  <a:cubicBezTo>
                    <a:pt x="179" y="0"/>
                    <a:pt x="177" y="0"/>
                    <a:pt x="1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5647900" y="470950"/>
              <a:ext cx="267050" cy="253950"/>
            </a:xfrm>
            <a:custGeom>
              <a:avLst/>
              <a:gdLst/>
              <a:ahLst/>
              <a:cxnLst/>
              <a:rect l="l" t="t" r="r" b="b"/>
              <a:pathLst>
                <a:path w="10682" h="10158" extrusionOk="0">
                  <a:moveTo>
                    <a:pt x="4640" y="1"/>
                  </a:moveTo>
                  <a:cubicBezTo>
                    <a:pt x="3763" y="1"/>
                    <a:pt x="2897" y="320"/>
                    <a:pt x="2182" y="818"/>
                  </a:cubicBezTo>
                  <a:cubicBezTo>
                    <a:pt x="1425" y="1346"/>
                    <a:pt x="784" y="2111"/>
                    <a:pt x="424" y="2988"/>
                  </a:cubicBezTo>
                  <a:cubicBezTo>
                    <a:pt x="56" y="3882"/>
                    <a:pt x="0" y="4881"/>
                    <a:pt x="192" y="5822"/>
                  </a:cubicBezTo>
                  <a:cubicBezTo>
                    <a:pt x="384" y="6773"/>
                    <a:pt x="838" y="7669"/>
                    <a:pt x="1489" y="8387"/>
                  </a:cubicBezTo>
                  <a:cubicBezTo>
                    <a:pt x="2162" y="9132"/>
                    <a:pt x="3052" y="9657"/>
                    <a:pt x="4014" y="9931"/>
                  </a:cubicBezTo>
                  <a:cubicBezTo>
                    <a:pt x="4548" y="10082"/>
                    <a:pt x="5102" y="10157"/>
                    <a:pt x="5656" y="10157"/>
                  </a:cubicBezTo>
                  <a:cubicBezTo>
                    <a:pt x="6118" y="10157"/>
                    <a:pt x="6581" y="10105"/>
                    <a:pt x="7031" y="10000"/>
                  </a:cubicBezTo>
                  <a:cubicBezTo>
                    <a:pt x="8020" y="9769"/>
                    <a:pt x="8897" y="9296"/>
                    <a:pt x="9584" y="8579"/>
                  </a:cubicBezTo>
                  <a:cubicBezTo>
                    <a:pt x="10242" y="7893"/>
                    <a:pt x="10682" y="6954"/>
                    <a:pt x="10608" y="5989"/>
                  </a:cubicBezTo>
                  <a:cubicBezTo>
                    <a:pt x="10533" y="5019"/>
                    <a:pt x="9969" y="4101"/>
                    <a:pt x="9135" y="3600"/>
                  </a:cubicBezTo>
                  <a:cubicBezTo>
                    <a:pt x="8697" y="3337"/>
                    <a:pt x="8195" y="3213"/>
                    <a:pt x="7690" y="3213"/>
                  </a:cubicBezTo>
                  <a:cubicBezTo>
                    <a:pt x="7210" y="3213"/>
                    <a:pt x="6727" y="3326"/>
                    <a:pt x="6296" y="3539"/>
                  </a:cubicBezTo>
                  <a:cubicBezTo>
                    <a:pt x="6191" y="3590"/>
                    <a:pt x="6089" y="3650"/>
                    <a:pt x="5992" y="3714"/>
                  </a:cubicBezTo>
                  <a:cubicBezTo>
                    <a:pt x="5888" y="3782"/>
                    <a:pt x="5804" y="3867"/>
                    <a:pt x="5711" y="3946"/>
                  </a:cubicBezTo>
                  <a:cubicBezTo>
                    <a:pt x="5680" y="3972"/>
                    <a:pt x="5708" y="4012"/>
                    <a:pt x="5740" y="4012"/>
                  </a:cubicBezTo>
                  <a:cubicBezTo>
                    <a:pt x="5749" y="4012"/>
                    <a:pt x="5758" y="4009"/>
                    <a:pt x="5766" y="4002"/>
                  </a:cubicBezTo>
                  <a:cubicBezTo>
                    <a:pt x="5859" y="3923"/>
                    <a:pt x="5973" y="3862"/>
                    <a:pt x="6075" y="3797"/>
                  </a:cubicBezTo>
                  <a:cubicBezTo>
                    <a:pt x="6179" y="3733"/>
                    <a:pt x="6279" y="3681"/>
                    <a:pt x="6386" y="3632"/>
                  </a:cubicBezTo>
                  <a:cubicBezTo>
                    <a:pt x="6603" y="3532"/>
                    <a:pt x="6835" y="3463"/>
                    <a:pt x="7071" y="3421"/>
                  </a:cubicBezTo>
                  <a:cubicBezTo>
                    <a:pt x="7239" y="3392"/>
                    <a:pt x="7409" y="3377"/>
                    <a:pt x="7579" y="3377"/>
                  </a:cubicBezTo>
                  <a:cubicBezTo>
                    <a:pt x="7880" y="3377"/>
                    <a:pt x="8180" y="3423"/>
                    <a:pt x="8465" y="3516"/>
                  </a:cubicBezTo>
                  <a:cubicBezTo>
                    <a:pt x="9342" y="3806"/>
                    <a:pt x="10035" y="4544"/>
                    <a:pt x="10283" y="5432"/>
                  </a:cubicBezTo>
                  <a:cubicBezTo>
                    <a:pt x="10405" y="5866"/>
                    <a:pt x="10414" y="6326"/>
                    <a:pt x="10314" y="6759"/>
                  </a:cubicBezTo>
                  <a:cubicBezTo>
                    <a:pt x="10216" y="7192"/>
                    <a:pt x="10013" y="7602"/>
                    <a:pt x="9742" y="7970"/>
                  </a:cubicBezTo>
                  <a:cubicBezTo>
                    <a:pt x="9485" y="8317"/>
                    <a:pt x="9129" y="8660"/>
                    <a:pt x="8780" y="8911"/>
                  </a:cubicBezTo>
                  <a:cubicBezTo>
                    <a:pt x="8588" y="9049"/>
                    <a:pt x="8387" y="9173"/>
                    <a:pt x="8177" y="9282"/>
                  </a:cubicBezTo>
                  <a:cubicBezTo>
                    <a:pt x="7963" y="9394"/>
                    <a:pt x="7780" y="9474"/>
                    <a:pt x="7556" y="9553"/>
                  </a:cubicBezTo>
                  <a:cubicBezTo>
                    <a:pt x="7326" y="9636"/>
                    <a:pt x="7089" y="9702"/>
                    <a:pt x="6850" y="9753"/>
                  </a:cubicBezTo>
                  <a:cubicBezTo>
                    <a:pt x="6603" y="9807"/>
                    <a:pt x="6387" y="9839"/>
                    <a:pt x="6143" y="9859"/>
                  </a:cubicBezTo>
                  <a:cubicBezTo>
                    <a:pt x="5979" y="9873"/>
                    <a:pt x="5819" y="9879"/>
                    <a:pt x="5659" y="9879"/>
                  </a:cubicBezTo>
                  <a:cubicBezTo>
                    <a:pt x="5581" y="9879"/>
                    <a:pt x="5502" y="9878"/>
                    <a:pt x="5423" y="9875"/>
                  </a:cubicBezTo>
                  <a:cubicBezTo>
                    <a:pt x="5183" y="9866"/>
                    <a:pt x="4941" y="9843"/>
                    <a:pt x="4713" y="9804"/>
                  </a:cubicBezTo>
                  <a:cubicBezTo>
                    <a:pt x="3765" y="9646"/>
                    <a:pt x="2856" y="9255"/>
                    <a:pt x="2130" y="8634"/>
                  </a:cubicBezTo>
                  <a:cubicBezTo>
                    <a:pt x="1956" y="8484"/>
                    <a:pt x="1792" y="8323"/>
                    <a:pt x="1641" y="8152"/>
                  </a:cubicBezTo>
                  <a:cubicBezTo>
                    <a:pt x="1489" y="7979"/>
                    <a:pt x="1356" y="7809"/>
                    <a:pt x="1224" y="7611"/>
                  </a:cubicBezTo>
                  <a:cubicBezTo>
                    <a:pt x="965" y="7223"/>
                    <a:pt x="763" y="6810"/>
                    <a:pt x="615" y="6378"/>
                  </a:cubicBezTo>
                  <a:cubicBezTo>
                    <a:pt x="465" y="5938"/>
                    <a:pt x="374" y="5488"/>
                    <a:pt x="346" y="5035"/>
                  </a:cubicBezTo>
                  <a:cubicBezTo>
                    <a:pt x="319" y="4574"/>
                    <a:pt x="353" y="4123"/>
                    <a:pt x="458" y="3679"/>
                  </a:cubicBezTo>
                  <a:cubicBezTo>
                    <a:pt x="665" y="2805"/>
                    <a:pt x="1142" y="2008"/>
                    <a:pt x="1796" y="1386"/>
                  </a:cubicBezTo>
                  <a:cubicBezTo>
                    <a:pt x="2444" y="768"/>
                    <a:pt x="3268" y="327"/>
                    <a:pt x="4148" y="149"/>
                  </a:cubicBezTo>
                  <a:cubicBezTo>
                    <a:pt x="4361" y="107"/>
                    <a:pt x="4578" y="79"/>
                    <a:pt x="4796" y="65"/>
                  </a:cubicBezTo>
                  <a:cubicBezTo>
                    <a:pt x="4834" y="63"/>
                    <a:pt x="4835" y="5"/>
                    <a:pt x="4796" y="4"/>
                  </a:cubicBezTo>
                  <a:lnTo>
                    <a:pt x="4795" y="4"/>
                  </a:lnTo>
                  <a:cubicBezTo>
                    <a:pt x="4743" y="2"/>
                    <a:pt x="4691" y="1"/>
                    <a:pt x="46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5741550" y="547450"/>
              <a:ext cx="92650" cy="91875"/>
            </a:xfrm>
            <a:custGeom>
              <a:avLst/>
              <a:gdLst/>
              <a:ahLst/>
              <a:cxnLst/>
              <a:rect l="l" t="t" r="r" b="b"/>
              <a:pathLst>
                <a:path w="3706" h="3675" extrusionOk="0">
                  <a:moveTo>
                    <a:pt x="2451" y="155"/>
                  </a:moveTo>
                  <a:cubicBezTo>
                    <a:pt x="2444" y="156"/>
                    <a:pt x="2442" y="156"/>
                    <a:pt x="2441" y="156"/>
                  </a:cubicBezTo>
                  <a:cubicBezTo>
                    <a:pt x="2441" y="156"/>
                    <a:pt x="2447" y="156"/>
                    <a:pt x="2451" y="155"/>
                  </a:cubicBezTo>
                  <a:close/>
                  <a:moveTo>
                    <a:pt x="493" y="1745"/>
                  </a:moveTo>
                  <a:lnTo>
                    <a:pt x="493" y="1745"/>
                  </a:lnTo>
                  <a:cubicBezTo>
                    <a:pt x="492" y="1747"/>
                    <a:pt x="491" y="1748"/>
                    <a:pt x="491" y="1750"/>
                  </a:cubicBezTo>
                  <a:cubicBezTo>
                    <a:pt x="492" y="1748"/>
                    <a:pt x="492" y="1746"/>
                    <a:pt x="493" y="1745"/>
                  </a:cubicBezTo>
                  <a:close/>
                  <a:moveTo>
                    <a:pt x="2618" y="1"/>
                  </a:moveTo>
                  <a:cubicBezTo>
                    <a:pt x="2570" y="1"/>
                    <a:pt x="2522" y="2"/>
                    <a:pt x="2474" y="6"/>
                  </a:cubicBezTo>
                  <a:cubicBezTo>
                    <a:pt x="2113" y="33"/>
                    <a:pt x="1754" y="163"/>
                    <a:pt x="1445" y="351"/>
                  </a:cubicBezTo>
                  <a:cubicBezTo>
                    <a:pt x="1289" y="445"/>
                    <a:pt x="1142" y="558"/>
                    <a:pt x="1010" y="684"/>
                  </a:cubicBezTo>
                  <a:cubicBezTo>
                    <a:pt x="869" y="817"/>
                    <a:pt x="747" y="969"/>
                    <a:pt x="638" y="1130"/>
                  </a:cubicBezTo>
                  <a:cubicBezTo>
                    <a:pt x="414" y="1464"/>
                    <a:pt x="260" y="1846"/>
                    <a:pt x="161" y="2235"/>
                  </a:cubicBezTo>
                  <a:cubicBezTo>
                    <a:pt x="61" y="2624"/>
                    <a:pt x="14" y="3041"/>
                    <a:pt x="3" y="3450"/>
                  </a:cubicBezTo>
                  <a:cubicBezTo>
                    <a:pt x="2" y="3499"/>
                    <a:pt x="2" y="3546"/>
                    <a:pt x="1" y="3595"/>
                  </a:cubicBezTo>
                  <a:cubicBezTo>
                    <a:pt x="1" y="3639"/>
                    <a:pt x="38" y="3674"/>
                    <a:pt x="81" y="3674"/>
                  </a:cubicBezTo>
                  <a:cubicBezTo>
                    <a:pt x="88" y="3674"/>
                    <a:pt x="95" y="3673"/>
                    <a:pt x="102" y="3671"/>
                  </a:cubicBezTo>
                  <a:cubicBezTo>
                    <a:pt x="452" y="3570"/>
                    <a:pt x="803" y="3469"/>
                    <a:pt x="1145" y="3345"/>
                  </a:cubicBezTo>
                  <a:cubicBezTo>
                    <a:pt x="1489" y="3223"/>
                    <a:pt x="1831" y="3078"/>
                    <a:pt x="2147" y="2893"/>
                  </a:cubicBezTo>
                  <a:cubicBezTo>
                    <a:pt x="2449" y="2717"/>
                    <a:pt x="2731" y="2505"/>
                    <a:pt x="2969" y="2247"/>
                  </a:cubicBezTo>
                  <a:cubicBezTo>
                    <a:pt x="3201" y="1995"/>
                    <a:pt x="3390" y="1707"/>
                    <a:pt x="3520" y="1389"/>
                  </a:cubicBezTo>
                  <a:cubicBezTo>
                    <a:pt x="3643" y="1086"/>
                    <a:pt x="3706" y="750"/>
                    <a:pt x="3675" y="423"/>
                  </a:cubicBezTo>
                  <a:cubicBezTo>
                    <a:pt x="3670" y="377"/>
                    <a:pt x="3661" y="332"/>
                    <a:pt x="3653" y="286"/>
                  </a:cubicBezTo>
                  <a:cubicBezTo>
                    <a:pt x="3648" y="253"/>
                    <a:pt x="3610" y="229"/>
                    <a:pt x="3576" y="229"/>
                  </a:cubicBezTo>
                  <a:cubicBezTo>
                    <a:pt x="3569" y="229"/>
                    <a:pt x="3562" y="230"/>
                    <a:pt x="3556" y="232"/>
                  </a:cubicBezTo>
                  <a:cubicBezTo>
                    <a:pt x="3512" y="246"/>
                    <a:pt x="3494" y="283"/>
                    <a:pt x="3501" y="327"/>
                  </a:cubicBezTo>
                  <a:lnTo>
                    <a:pt x="3501" y="327"/>
                  </a:lnTo>
                  <a:cubicBezTo>
                    <a:pt x="3500" y="322"/>
                    <a:pt x="3500" y="320"/>
                    <a:pt x="3500" y="320"/>
                  </a:cubicBezTo>
                  <a:lnTo>
                    <a:pt x="3500" y="320"/>
                  </a:lnTo>
                  <a:cubicBezTo>
                    <a:pt x="3499" y="320"/>
                    <a:pt x="3501" y="338"/>
                    <a:pt x="3502" y="342"/>
                  </a:cubicBezTo>
                  <a:cubicBezTo>
                    <a:pt x="3503" y="352"/>
                    <a:pt x="3503" y="361"/>
                    <a:pt x="3505" y="371"/>
                  </a:cubicBezTo>
                  <a:cubicBezTo>
                    <a:pt x="3506" y="392"/>
                    <a:pt x="3508" y="414"/>
                    <a:pt x="3509" y="434"/>
                  </a:cubicBezTo>
                  <a:cubicBezTo>
                    <a:pt x="3513" y="474"/>
                    <a:pt x="3515" y="515"/>
                    <a:pt x="3515" y="555"/>
                  </a:cubicBezTo>
                  <a:cubicBezTo>
                    <a:pt x="3518" y="636"/>
                    <a:pt x="3513" y="716"/>
                    <a:pt x="3505" y="796"/>
                  </a:cubicBezTo>
                  <a:cubicBezTo>
                    <a:pt x="3503" y="805"/>
                    <a:pt x="3502" y="815"/>
                    <a:pt x="3501" y="824"/>
                  </a:cubicBezTo>
                  <a:cubicBezTo>
                    <a:pt x="3501" y="826"/>
                    <a:pt x="3501" y="829"/>
                    <a:pt x="3501" y="831"/>
                  </a:cubicBezTo>
                  <a:lnTo>
                    <a:pt x="3501" y="831"/>
                  </a:lnTo>
                  <a:cubicBezTo>
                    <a:pt x="3501" y="832"/>
                    <a:pt x="3500" y="834"/>
                    <a:pt x="3500" y="836"/>
                  </a:cubicBezTo>
                  <a:cubicBezTo>
                    <a:pt x="3500" y="836"/>
                    <a:pt x="3500" y="836"/>
                    <a:pt x="3500" y="836"/>
                  </a:cubicBezTo>
                  <a:lnTo>
                    <a:pt x="3500" y="836"/>
                  </a:lnTo>
                  <a:cubicBezTo>
                    <a:pt x="3500" y="837"/>
                    <a:pt x="3500" y="838"/>
                    <a:pt x="3500" y="839"/>
                  </a:cubicBezTo>
                  <a:lnTo>
                    <a:pt x="3500" y="839"/>
                  </a:lnTo>
                  <a:cubicBezTo>
                    <a:pt x="3497" y="858"/>
                    <a:pt x="3494" y="877"/>
                    <a:pt x="3490" y="896"/>
                  </a:cubicBezTo>
                  <a:cubicBezTo>
                    <a:pt x="3484" y="935"/>
                    <a:pt x="3476" y="973"/>
                    <a:pt x="3468" y="1011"/>
                  </a:cubicBezTo>
                  <a:cubicBezTo>
                    <a:pt x="3450" y="1089"/>
                    <a:pt x="3426" y="1167"/>
                    <a:pt x="3400" y="1243"/>
                  </a:cubicBezTo>
                  <a:cubicBezTo>
                    <a:pt x="3387" y="1281"/>
                    <a:pt x="3373" y="1319"/>
                    <a:pt x="3357" y="1356"/>
                  </a:cubicBezTo>
                  <a:lnTo>
                    <a:pt x="3354" y="1363"/>
                  </a:lnTo>
                  <a:lnTo>
                    <a:pt x="3354" y="1363"/>
                  </a:lnTo>
                  <a:cubicBezTo>
                    <a:pt x="3354" y="1363"/>
                    <a:pt x="3354" y="1363"/>
                    <a:pt x="3354" y="1363"/>
                  </a:cubicBezTo>
                  <a:lnTo>
                    <a:pt x="3354" y="1363"/>
                  </a:lnTo>
                  <a:cubicBezTo>
                    <a:pt x="3354" y="1363"/>
                    <a:pt x="3353" y="1365"/>
                    <a:pt x="3351" y="1369"/>
                  </a:cubicBezTo>
                  <a:cubicBezTo>
                    <a:pt x="3348" y="1377"/>
                    <a:pt x="3344" y="1387"/>
                    <a:pt x="3340" y="1395"/>
                  </a:cubicBezTo>
                  <a:cubicBezTo>
                    <a:pt x="3331" y="1415"/>
                    <a:pt x="3323" y="1434"/>
                    <a:pt x="3313" y="1454"/>
                  </a:cubicBezTo>
                  <a:cubicBezTo>
                    <a:pt x="3279" y="1526"/>
                    <a:pt x="3242" y="1596"/>
                    <a:pt x="3201" y="1665"/>
                  </a:cubicBezTo>
                  <a:cubicBezTo>
                    <a:pt x="3160" y="1734"/>
                    <a:pt x="3113" y="1806"/>
                    <a:pt x="3066" y="1872"/>
                  </a:cubicBezTo>
                  <a:cubicBezTo>
                    <a:pt x="3054" y="1889"/>
                    <a:pt x="3042" y="1904"/>
                    <a:pt x="3030" y="1921"/>
                  </a:cubicBezTo>
                  <a:lnTo>
                    <a:pt x="3012" y="1944"/>
                  </a:lnTo>
                  <a:cubicBezTo>
                    <a:pt x="3012" y="1944"/>
                    <a:pt x="3012" y="1944"/>
                    <a:pt x="3012" y="1944"/>
                  </a:cubicBezTo>
                  <a:lnTo>
                    <a:pt x="3012" y="1944"/>
                  </a:lnTo>
                  <a:cubicBezTo>
                    <a:pt x="3009" y="1948"/>
                    <a:pt x="3008" y="1949"/>
                    <a:pt x="3008" y="1949"/>
                  </a:cubicBezTo>
                  <a:cubicBezTo>
                    <a:pt x="3008" y="1949"/>
                    <a:pt x="3008" y="1949"/>
                    <a:pt x="3009" y="1949"/>
                  </a:cubicBezTo>
                  <a:lnTo>
                    <a:pt x="3009" y="1949"/>
                  </a:lnTo>
                  <a:cubicBezTo>
                    <a:pt x="3006" y="1953"/>
                    <a:pt x="3003" y="1957"/>
                    <a:pt x="3000" y="1960"/>
                  </a:cubicBezTo>
                  <a:cubicBezTo>
                    <a:pt x="2974" y="1994"/>
                    <a:pt x="2948" y="2026"/>
                    <a:pt x="2920" y="2057"/>
                  </a:cubicBezTo>
                  <a:cubicBezTo>
                    <a:pt x="2813" y="2180"/>
                    <a:pt x="2697" y="2296"/>
                    <a:pt x="2572" y="2402"/>
                  </a:cubicBezTo>
                  <a:cubicBezTo>
                    <a:pt x="2541" y="2429"/>
                    <a:pt x="2509" y="2454"/>
                    <a:pt x="2477" y="2480"/>
                  </a:cubicBezTo>
                  <a:cubicBezTo>
                    <a:pt x="2475" y="2482"/>
                    <a:pt x="2471" y="2485"/>
                    <a:pt x="2471" y="2485"/>
                  </a:cubicBezTo>
                  <a:cubicBezTo>
                    <a:pt x="2471" y="2485"/>
                    <a:pt x="2473" y="2483"/>
                    <a:pt x="2479" y="2478"/>
                  </a:cubicBezTo>
                  <a:lnTo>
                    <a:pt x="2479" y="2478"/>
                  </a:lnTo>
                  <a:cubicBezTo>
                    <a:pt x="2474" y="2481"/>
                    <a:pt x="2470" y="2485"/>
                    <a:pt x="2465" y="2489"/>
                  </a:cubicBezTo>
                  <a:cubicBezTo>
                    <a:pt x="2456" y="2495"/>
                    <a:pt x="2448" y="2501"/>
                    <a:pt x="2441" y="2506"/>
                  </a:cubicBezTo>
                  <a:cubicBezTo>
                    <a:pt x="2423" y="2521"/>
                    <a:pt x="2404" y="2534"/>
                    <a:pt x="2386" y="2547"/>
                  </a:cubicBezTo>
                  <a:cubicBezTo>
                    <a:pt x="2314" y="2598"/>
                    <a:pt x="2240" y="2648"/>
                    <a:pt x="2165" y="2694"/>
                  </a:cubicBezTo>
                  <a:cubicBezTo>
                    <a:pt x="2013" y="2788"/>
                    <a:pt x="1856" y="2873"/>
                    <a:pt x="1694" y="2949"/>
                  </a:cubicBezTo>
                  <a:cubicBezTo>
                    <a:pt x="1655" y="2967"/>
                    <a:pt x="1614" y="2986"/>
                    <a:pt x="1575" y="3004"/>
                  </a:cubicBezTo>
                  <a:cubicBezTo>
                    <a:pt x="1555" y="3012"/>
                    <a:pt x="1536" y="3020"/>
                    <a:pt x="1515" y="3030"/>
                  </a:cubicBezTo>
                  <a:cubicBezTo>
                    <a:pt x="1506" y="3034"/>
                    <a:pt x="1496" y="3038"/>
                    <a:pt x="1486" y="3042"/>
                  </a:cubicBezTo>
                  <a:cubicBezTo>
                    <a:pt x="1480" y="3044"/>
                    <a:pt x="1475" y="3046"/>
                    <a:pt x="1470" y="3049"/>
                  </a:cubicBezTo>
                  <a:lnTo>
                    <a:pt x="1470" y="3049"/>
                  </a:lnTo>
                  <a:cubicBezTo>
                    <a:pt x="1468" y="3050"/>
                    <a:pt x="1465" y="3051"/>
                    <a:pt x="1464" y="3051"/>
                  </a:cubicBezTo>
                  <a:cubicBezTo>
                    <a:pt x="1381" y="3086"/>
                    <a:pt x="1296" y="3119"/>
                    <a:pt x="1212" y="3151"/>
                  </a:cubicBezTo>
                  <a:cubicBezTo>
                    <a:pt x="875" y="3277"/>
                    <a:pt x="530" y="3381"/>
                    <a:pt x="185" y="3482"/>
                  </a:cubicBezTo>
                  <a:cubicBezTo>
                    <a:pt x="177" y="3484"/>
                    <a:pt x="168" y="3487"/>
                    <a:pt x="160" y="3489"/>
                  </a:cubicBezTo>
                  <a:lnTo>
                    <a:pt x="160" y="3489"/>
                  </a:lnTo>
                  <a:cubicBezTo>
                    <a:pt x="163" y="3326"/>
                    <a:pt x="172" y="3163"/>
                    <a:pt x="189" y="3000"/>
                  </a:cubicBezTo>
                  <a:cubicBezTo>
                    <a:pt x="193" y="2949"/>
                    <a:pt x="199" y="2899"/>
                    <a:pt x="207" y="2848"/>
                  </a:cubicBezTo>
                  <a:cubicBezTo>
                    <a:pt x="207" y="2842"/>
                    <a:pt x="208" y="2836"/>
                    <a:pt x="209" y="2830"/>
                  </a:cubicBezTo>
                  <a:cubicBezTo>
                    <a:pt x="209" y="2826"/>
                    <a:pt x="210" y="2824"/>
                    <a:pt x="210" y="2824"/>
                  </a:cubicBezTo>
                  <a:lnTo>
                    <a:pt x="210" y="2824"/>
                  </a:lnTo>
                  <a:cubicBezTo>
                    <a:pt x="209" y="2824"/>
                    <a:pt x="209" y="2824"/>
                    <a:pt x="209" y="2825"/>
                  </a:cubicBezTo>
                  <a:lnTo>
                    <a:pt x="209" y="2825"/>
                  </a:lnTo>
                  <a:cubicBezTo>
                    <a:pt x="210" y="2815"/>
                    <a:pt x="211" y="2806"/>
                    <a:pt x="213" y="2797"/>
                  </a:cubicBezTo>
                  <a:cubicBezTo>
                    <a:pt x="217" y="2771"/>
                    <a:pt x="221" y="2744"/>
                    <a:pt x="224" y="2718"/>
                  </a:cubicBezTo>
                  <a:cubicBezTo>
                    <a:pt x="240" y="2621"/>
                    <a:pt x="259" y="2523"/>
                    <a:pt x="280" y="2426"/>
                  </a:cubicBezTo>
                  <a:cubicBezTo>
                    <a:pt x="323" y="2233"/>
                    <a:pt x="378" y="2042"/>
                    <a:pt x="448" y="1858"/>
                  </a:cubicBezTo>
                  <a:cubicBezTo>
                    <a:pt x="455" y="1838"/>
                    <a:pt x="464" y="1818"/>
                    <a:pt x="472" y="1796"/>
                  </a:cubicBezTo>
                  <a:cubicBezTo>
                    <a:pt x="477" y="1785"/>
                    <a:pt x="480" y="1775"/>
                    <a:pt x="485" y="1763"/>
                  </a:cubicBezTo>
                  <a:cubicBezTo>
                    <a:pt x="487" y="1758"/>
                    <a:pt x="490" y="1752"/>
                    <a:pt x="492" y="1746"/>
                  </a:cubicBezTo>
                  <a:cubicBezTo>
                    <a:pt x="494" y="1743"/>
                    <a:pt x="495" y="1741"/>
                    <a:pt x="495" y="1741"/>
                  </a:cubicBezTo>
                  <a:lnTo>
                    <a:pt x="495" y="1741"/>
                  </a:lnTo>
                  <a:cubicBezTo>
                    <a:pt x="495" y="1741"/>
                    <a:pt x="494" y="1742"/>
                    <a:pt x="493" y="1745"/>
                  </a:cubicBezTo>
                  <a:lnTo>
                    <a:pt x="493" y="1745"/>
                  </a:lnTo>
                  <a:cubicBezTo>
                    <a:pt x="494" y="1743"/>
                    <a:pt x="495" y="1741"/>
                    <a:pt x="496" y="1739"/>
                  </a:cubicBezTo>
                  <a:cubicBezTo>
                    <a:pt x="516" y="1693"/>
                    <a:pt x="536" y="1647"/>
                    <a:pt x="558" y="1602"/>
                  </a:cubicBezTo>
                  <a:cubicBezTo>
                    <a:pt x="599" y="1515"/>
                    <a:pt x="644" y="1430"/>
                    <a:pt x="694" y="1346"/>
                  </a:cubicBezTo>
                  <a:cubicBezTo>
                    <a:pt x="744" y="1263"/>
                    <a:pt x="798" y="1182"/>
                    <a:pt x="855" y="1105"/>
                  </a:cubicBezTo>
                  <a:cubicBezTo>
                    <a:pt x="868" y="1085"/>
                    <a:pt x="882" y="1066"/>
                    <a:pt x="898" y="1047"/>
                  </a:cubicBezTo>
                  <a:lnTo>
                    <a:pt x="898" y="1047"/>
                  </a:lnTo>
                  <a:cubicBezTo>
                    <a:pt x="894" y="1052"/>
                    <a:pt x="892" y="1054"/>
                    <a:pt x="892" y="1054"/>
                  </a:cubicBezTo>
                  <a:cubicBezTo>
                    <a:pt x="892" y="1054"/>
                    <a:pt x="899" y="1046"/>
                    <a:pt x="900" y="1044"/>
                  </a:cubicBezTo>
                  <a:cubicBezTo>
                    <a:pt x="904" y="1039"/>
                    <a:pt x="907" y="1035"/>
                    <a:pt x="911" y="1030"/>
                  </a:cubicBezTo>
                  <a:cubicBezTo>
                    <a:pt x="919" y="1019"/>
                    <a:pt x="929" y="1009"/>
                    <a:pt x="937" y="997"/>
                  </a:cubicBezTo>
                  <a:cubicBezTo>
                    <a:pt x="966" y="963"/>
                    <a:pt x="994" y="930"/>
                    <a:pt x="1024" y="897"/>
                  </a:cubicBezTo>
                  <a:cubicBezTo>
                    <a:pt x="1083" y="832"/>
                    <a:pt x="1147" y="771"/>
                    <a:pt x="1213" y="712"/>
                  </a:cubicBezTo>
                  <a:cubicBezTo>
                    <a:pt x="1246" y="684"/>
                    <a:pt x="1281" y="655"/>
                    <a:pt x="1317" y="627"/>
                  </a:cubicBezTo>
                  <a:cubicBezTo>
                    <a:pt x="1319" y="624"/>
                    <a:pt x="1321" y="624"/>
                    <a:pt x="1321" y="623"/>
                  </a:cubicBezTo>
                  <a:lnTo>
                    <a:pt x="1321" y="623"/>
                  </a:lnTo>
                  <a:cubicBezTo>
                    <a:pt x="1319" y="625"/>
                    <a:pt x="1317" y="627"/>
                    <a:pt x="1315" y="628"/>
                  </a:cubicBezTo>
                  <a:cubicBezTo>
                    <a:pt x="1314" y="629"/>
                    <a:pt x="1314" y="629"/>
                    <a:pt x="1314" y="629"/>
                  </a:cubicBezTo>
                  <a:cubicBezTo>
                    <a:pt x="1314" y="629"/>
                    <a:pt x="1322" y="623"/>
                    <a:pt x="1321" y="623"/>
                  </a:cubicBezTo>
                  <a:lnTo>
                    <a:pt x="1321" y="623"/>
                  </a:lnTo>
                  <a:cubicBezTo>
                    <a:pt x="1321" y="623"/>
                    <a:pt x="1321" y="623"/>
                    <a:pt x="1321" y="623"/>
                  </a:cubicBezTo>
                  <a:lnTo>
                    <a:pt x="1321" y="623"/>
                  </a:lnTo>
                  <a:cubicBezTo>
                    <a:pt x="1323" y="622"/>
                    <a:pt x="1325" y="621"/>
                    <a:pt x="1326" y="619"/>
                  </a:cubicBezTo>
                  <a:cubicBezTo>
                    <a:pt x="1336" y="614"/>
                    <a:pt x="1344" y="606"/>
                    <a:pt x="1352" y="600"/>
                  </a:cubicBezTo>
                  <a:cubicBezTo>
                    <a:pt x="1371" y="586"/>
                    <a:pt x="1390" y="573"/>
                    <a:pt x="1409" y="559"/>
                  </a:cubicBezTo>
                  <a:cubicBezTo>
                    <a:pt x="1482" y="509"/>
                    <a:pt x="1558" y="462"/>
                    <a:pt x="1636" y="420"/>
                  </a:cubicBezTo>
                  <a:cubicBezTo>
                    <a:pt x="1674" y="399"/>
                    <a:pt x="1712" y="379"/>
                    <a:pt x="1751" y="360"/>
                  </a:cubicBezTo>
                  <a:cubicBezTo>
                    <a:pt x="1770" y="352"/>
                    <a:pt x="1790" y="342"/>
                    <a:pt x="1809" y="334"/>
                  </a:cubicBezTo>
                  <a:cubicBezTo>
                    <a:pt x="1819" y="329"/>
                    <a:pt x="1829" y="324"/>
                    <a:pt x="1839" y="321"/>
                  </a:cubicBezTo>
                  <a:cubicBezTo>
                    <a:pt x="1844" y="318"/>
                    <a:pt x="1848" y="316"/>
                    <a:pt x="1854" y="314"/>
                  </a:cubicBezTo>
                  <a:lnTo>
                    <a:pt x="1854" y="314"/>
                  </a:lnTo>
                  <a:cubicBezTo>
                    <a:pt x="1848" y="316"/>
                    <a:pt x="1846" y="317"/>
                    <a:pt x="1846" y="317"/>
                  </a:cubicBezTo>
                  <a:cubicBezTo>
                    <a:pt x="1845" y="317"/>
                    <a:pt x="1858" y="312"/>
                    <a:pt x="1860" y="311"/>
                  </a:cubicBezTo>
                  <a:cubicBezTo>
                    <a:pt x="2022" y="245"/>
                    <a:pt x="2190" y="196"/>
                    <a:pt x="2362" y="167"/>
                  </a:cubicBezTo>
                  <a:cubicBezTo>
                    <a:pt x="2371" y="166"/>
                    <a:pt x="2380" y="165"/>
                    <a:pt x="2389" y="164"/>
                  </a:cubicBezTo>
                  <a:lnTo>
                    <a:pt x="2404" y="161"/>
                  </a:lnTo>
                  <a:cubicBezTo>
                    <a:pt x="2405" y="161"/>
                    <a:pt x="2405" y="161"/>
                    <a:pt x="2406" y="161"/>
                  </a:cubicBezTo>
                  <a:lnTo>
                    <a:pt x="2406" y="161"/>
                  </a:lnTo>
                  <a:cubicBezTo>
                    <a:pt x="2406" y="161"/>
                    <a:pt x="2405" y="161"/>
                    <a:pt x="2405" y="161"/>
                  </a:cubicBezTo>
                  <a:cubicBezTo>
                    <a:pt x="2405" y="161"/>
                    <a:pt x="2406" y="161"/>
                    <a:pt x="2406" y="161"/>
                  </a:cubicBezTo>
                  <a:lnTo>
                    <a:pt x="2406" y="161"/>
                  </a:lnTo>
                  <a:cubicBezTo>
                    <a:pt x="2406" y="161"/>
                    <a:pt x="2406" y="161"/>
                    <a:pt x="2406" y="161"/>
                  </a:cubicBezTo>
                  <a:lnTo>
                    <a:pt x="2406" y="161"/>
                  </a:lnTo>
                  <a:cubicBezTo>
                    <a:pt x="2407" y="161"/>
                    <a:pt x="2408" y="161"/>
                    <a:pt x="2409" y="161"/>
                  </a:cubicBezTo>
                  <a:lnTo>
                    <a:pt x="2409" y="161"/>
                  </a:lnTo>
                  <a:cubicBezTo>
                    <a:pt x="2408" y="161"/>
                    <a:pt x="2407" y="161"/>
                    <a:pt x="2406" y="161"/>
                  </a:cubicBezTo>
                  <a:lnTo>
                    <a:pt x="2406" y="161"/>
                  </a:lnTo>
                  <a:cubicBezTo>
                    <a:pt x="2409" y="161"/>
                    <a:pt x="2414" y="160"/>
                    <a:pt x="2415" y="159"/>
                  </a:cubicBezTo>
                  <a:lnTo>
                    <a:pt x="2415" y="159"/>
                  </a:lnTo>
                  <a:cubicBezTo>
                    <a:pt x="2427" y="157"/>
                    <a:pt x="2439" y="156"/>
                    <a:pt x="2451" y="155"/>
                  </a:cubicBezTo>
                  <a:lnTo>
                    <a:pt x="2451" y="155"/>
                  </a:lnTo>
                  <a:cubicBezTo>
                    <a:pt x="2452" y="155"/>
                    <a:pt x="2452" y="155"/>
                    <a:pt x="2453" y="155"/>
                  </a:cubicBezTo>
                  <a:cubicBezTo>
                    <a:pt x="2460" y="154"/>
                    <a:pt x="2467" y="153"/>
                    <a:pt x="2474" y="152"/>
                  </a:cubicBezTo>
                  <a:cubicBezTo>
                    <a:pt x="2516" y="147"/>
                    <a:pt x="2558" y="144"/>
                    <a:pt x="2599" y="141"/>
                  </a:cubicBezTo>
                  <a:cubicBezTo>
                    <a:pt x="2624" y="140"/>
                    <a:pt x="2649" y="140"/>
                    <a:pt x="2674" y="140"/>
                  </a:cubicBezTo>
                  <a:cubicBezTo>
                    <a:pt x="2734" y="140"/>
                    <a:pt x="2794" y="142"/>
                    <a:pt x="2855" y="145"/>
                  </a:cubicBezTo>
                  <a:cubicBezTo>
                    <a:pt x="2898" y="147"/>
                    <a:pt x="2941" y="151"/>
                    <a:pt x="2985" y="155"/>
                  </a:cubicBezTo>
                  <a:cubicBezTo>
                    <a:pt x="2986" y="156"/>
                    <a:pt x="2994" y="158"/>
                    <a:pt x="2994" y="158"/>
                  </a:cubicBezTo>
                  <a:cubicBezTo>
                    <a:pt x="2995" y="158"/>
                    <a:pt x="2994" y="157"/>
                    <a:pt x="2989" y="157"/>
                  </a:cubicBezTo>
                  <a:lnTo>
                    <a:pt x="2989" y="157"/>
                  </a:lnTo>
                  <a:lnTo>
                    <a:pt x="3005" y="159"/>
                  </a:lnTo>
                  <a:cubicBezTo>
                    <a:pt x="3014" y="160"/>
                    <a:pt x="3023" y="161"/>
                    <a:pt x="3031" y="163"/>
                  </a:cubicBezTo>
                  <a:cubicBezTo>
                    <a:pt x="3044" y="165"/>
                    <a:pt x="3057" y="167"/>
                    <a:pt x="3072" y="170"/>
                  </a:cubicBezTo>
                  <a:cubicBezTo>
                    <a:pt x="3069" y="169"/>
                    <a:pt x="3068" y="169"/>
                    <a:pt x="3068" y="169"/>
                  </a:cubicBezTo>
                  <a:lnTo>
                    <a:pt x="3068" y="169"/>
                  </a:lnTo>
                  <a:cubicBezTo>
                    <a:pt x="3066" y="169"/>
                    <a:pt x="3078" y="171"/>
                    <a:pt x="3078" y="171"/>
                  </a:cubicBezTo>
                  <a:cubicBezTo>
                    <a:pt x="3085" y="172"/>
                    <a:pt x="3092" y="173"/>
                    <a:pt x="3099" y="174"/>
                  </a:cubicBezTo>
                  <a:cubicBezTo>
                    <a:pt x="3142" y="183"/>
                    <a:pt x="3183" y="192"/>
                    <a:pt x="3226" y="203"/>
                  </a:cubicBezTo>
                  <a:cubicBezTo>
                    <a:pt x="3268" y="215"/>
                    <a:pt x="3307" y="223"/>
                    <a:pt x="3348" y="235"/>
                  </a:cubicBezTo>
                  <a:cubicBezTo>
                    <a:pt x="3388" y="246"/>
                    <a:pt x="3427" y="264"/>
                    <a:pt x="3465" y="282"/>
                  </a:cubicBezTo>
                  <a:cubicBezTo>
                    <a:pt x="3468" y="283"/>
                    <a:pt x="3471" y="283"/>
                    <a:pt x="3473" y="283"/>
                  </a:cubicBezTo>
                  <a:cubicBezTo>
                    <a:pt x="3489" y="283"/>
                    <a:pt x="3500" y="262"/>
                    <a:pt x="3483" y="252"/>
                  </a:cubicBezTo>
                  <a:lnTo>
                    <a:pt x="3483" y="251"/>
                  </a:lnTo>
                  <a:cubicBezTo>
                    <a:pt x="3445" y="228"/>
                    <a:pt x="3407" y="208"/>
                    <a:pt x="3369" y="185"/>
                  </a:cubicBezTo>
                  <a:cubicBezTo>
                    <a:pt x="3351" y="174"/>
                    <a:pt x="3332" y="165"/>
                    <a:pt x="3314" y="154"/>
                  </a:cubicBezTo>
                  <a:cubicBezTo>
                    <a:pt x="3293" y="142"/>
                    <a:pt x="3270" y="133"/>
                    <a:pt x="3248" y="123"/>
                  </a:cubicBezTo>
                  <a:cubicBezTo>
                    <a:pt x="3208" y="107"/>
                    <a:pt x="3167" y="91"/>
                    <a:pt x="3125" y="77"/>
                  </a:cubicBezTo>
                  <a:cubicBezTo>
                    <a:pt x="3087" y="65"/>
                    <a:pt x="3047" y="53"/>
                    <a:pt x="3000" y="42"/>
                  </a:cubicBezTo>
                  <a:cubicBezTo>
                    <a:pt x="2875" y="13"/>
                    <a:pt x="2747" y="1"/>
                    <a:pt x="26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5845700" y="663775"/>
              <a:ext cx="191450" cy="112200"/>
            </a:xfrm>
            <a:custGeom>
              <a:avLst/>
              <a:gdLst/>
              <a:ahLst/>
              <a:cxnLst/>
              <a:rect l="l" t="t" r="r" b="b"/>
              <a:pathLst>
                <a:path w="7658" h="4488" extrusionOk="0">
                  <a:moveTo>
                    <a:pt x="5581" y="349"/>
                  </a:moveTo>
                  <a:cubicBezTo>
                    <a:pt x="5576" y="350"/>
                    <a:pt x="5571" y="350"/>
                    <a:pt x="5570" y="351"/>
                  </a:cubicBezTo>
                  <a:cubicBezTo>
                    <a:pt x="5573" y="350"/>
                    <a:pt x="5577" y="349"/>
                    <a:pt x="5581" y="349"/>
                  </a:cubicBezTo>
                  <a:close/>
                  <a:moveTo>
                    <a:pt x="5108" y="478"/>
                  </a:moveTo>
                  <a:lnTo>
                    <a:pt x="5108" y="478"/>
                  </a:lnTo>
                  <a:cubicBezTo>
                    <a:pt x="5108" y="478"/>
                    <a:pt x="5107" y="478"/>
                    <a:pt x="5107" y="478"/>
                  </a:cubicBezTo>
                  <a:lnTo>
                    <a:pt x="5107" y="478"/>
                  </a:lnTo>
                  <a:cubicBezTo>
                    <a:pt x="5107" y="478"/>
                    <a:pt x="5108" y="478"/>
                    <a:pt x="5108" y="478"/>
                  </a:cubicBezTo>
                  <a:close/>
                  <a:moveTo>
                    <a:pt x="6962" y="890"/>
                  </a:moveTo>
                  <a:lnTo>
                    <a:pt x="6962" y="890"/>
                  </a:lnTo>
                  <a:cubicBezTo>
                    <a:pt x="6964" y="893"/>
                    <a:pt x="6966" y="896"/>
                    <a:pt x="6968" y="899"/>
                  </a:cubicBezTo>
                  <a:lnTo>
                    <a:pt x="6968" y="899"/>
                  </a:lnTo>
                  <a:cubicBezTo>
                    <a:pt x="6966" y="896"/>
                    <a:pt x="6964" y="892"/>
                    <a:pt x="6962" y="890"/>
                  </a:cubicBezTo>
                  <a:close/>
                  <a:moveTo>
                    <a:pt x="6974" y="906"/>
                  </a:moveTo>
                  <a:cubicBezTo>
                    <a:pt x="6974" y="906"/>
                    <a:pt x="6975" y="906"/>
                    <a:pt x="6975" y="906"/>
                  </a:cubicBezTo>
                  <a:cubicBezTo>
                    <a:pt x="6975" y="906"/>
                    <a:pt x="6975" y="906"/>
                    <a:pt x="6974" y="906"/>
                  </a:cubicBezTo>
                  <a:close/>
                  <a:moveTo>
                    <a:pt x="7227" y="1839"/>
                  </a:moveTo>
                  <a:cubicBezTo>
                    <a:pt x="7227" y="1839"/>
                    <a:pt x="7227" y="1840"/>
                    <a:pt x="7227" y="1840"/>
                  </a:cubicBezTo>
                  <a:cubicBezTo>
                    <a:pt x="7226" y="1848"/>
                    <a:pt x="7226" y="1851"/>
                    <a:pt x="7226" y="1851"/>
                  </a:cubicBezTo>
                  <a:cubicBezTo>
                    <a:pt x="7226" y="1851"/>
                    <a:pt x="7226" y="1845"/>
                    <a:pt x="7227" y="1839"/>
                  </a:cubicBezTo>
                  <a:close/>
                  <a:moveTo>
                    <a:pt x="7127" y="2199"/>
                  </a:moveTo>
                  <a:cubicBezTo>
                    <a:pt x="7126" y="2204"/>
                    <a:pt x="7121" y="2216"/>
                    <a:pt x="7121" y="2216"/>
                  </a:cubicBezTo>
                  <a:cubicBezTo>
                    <a:pt x="7121" y="2216"/>
                    <a:pt x="7122" y="2213"/>
                    <a:pt x="7125" y="2206"/>
                  </a:cubicBezTo>
                  <a:cubicBezTo>
                    <a:pt x="7126" y="2202"/>
                    <a:pt x="7127" y="2200"/>
                    <a:pt x="7127" y="2199"/>
                  </a:cubicBezTo>
                  <a:close/>
                  <a:moveTo>
                    <a:pt x="6852" y="2666"/>
                  </a:moveTo>
                  <a:lnTo>
                    <a:pt x="6852" y="2666"/>
                  </a:lnTo>
                  <a:cubicBezTo>
                    <a:pt x="6850" y="2669"/>
                    <a:pt x="6847" y="2672"/>
                    <a:pt x="6845" y="2674"/>
                  </a:cubicBezTo>
                  <a:cubicBezTo>
                    <a:pt x="6846" y="2674"/>
                    <a:pt x="6849" y="2670"/>
                    <a:pt x="6852" y="2666"/>
                  </a:cubicBezTo>
                  <a:close/>
                  <a:moveTo>
                    <a:pt x="4658" y="2676"/>
                  </a:moveTo>
                  <a:cubicBezTo>
                    <a:pt x="4659" y="2676"/>
                    <a:pt x="4660" y="2676"/>
                    <a:pt x="4661" y="2676"/>
                  </a:cubicBezTo>
                  <a:lnTo>
                    <a:pt x="4661" y="2676"/>
                  </a:lnTo>
                  <a:cubicBezTo>
                    <a:pt x="4660" y="2676"/>
                    <a:pt x="4659" y="2676"/>
                    <a:pt x="4658" y="2676"/>
                  </a:cubicBezTo>
                  <a:close/>
                  <a:moveTo>
                    <a:pt x="5862" y="1"/>
                  </a:moveTo>
                  <a:cubicBezTo>
                    <a:pt x="5533" y="1"/>
                    <a:pt x="5202" y="89"/>
                    <a:pt x="4915" y="240"/>
                  </a:cubicBezTo>
                  <a:cubicBezTo>
                    <a:pt x="4465" y="478"/>
                    <a:pt x="4069" y="896"/>
                    <a:pt x="3954" y="1403"/>
                  </a:cubicBezTo>
                  <a:cubicBezTo>
                    <a:pt x="3897" y="1652"/>
                    <a:pt x="3917" y="1906"/>
                    <a:pt x="4025" y="2139"/>
                  </a:cubicBezTo>
                  <a:cubicBezTo>
                    <a:pt x="4119" y="2346"/>
                    <a:pt x="4288" y="2532"/>
                    <a:pt x="4498" y="2625"/>
                  </a:cubicBezTo>
                  <a:cubicBezTo>
                    <a:pt x="4526" y="2638"/>
                    <a:pt x="4555" y="2648"/>
                    <a:pt x="4584" y="2658"/>
                  </a:cubicBezTo>
                  <a:cubicBezTo>
                    <a:pt x="4597" y="2661"/>
                    <a:pt x="4611" y="2665"/>
                    <a:pt x="4624" y="2669"/>
                  </a:cubicBezTo>
                  <a:cubicBezTo>
                    <a:pt x="4632" y="2671"/>
                    <a:pt x="4642" y="2672"/>
                    <a:pt x="4651" y="2673"/>
                  </a:cubicBezTo>
                  <a:cubicBezTo>
                    <a:pt x="4666" y="2676"/>
                    <a:pt x="4668" y="2677"/>
                    <a:pt x="4666" y="2677"/>
                  </a:cubicBezTo>
                  <a:cubicBezTo>
                    <a:pt x="4665" y="2677"/>
                    <a:pt x="4663" y="2676"/>
                    <a:pt x="4661" y="2676"/>
                  </a:cubicBezTo>
                  <a:lnTo>
                    <a:pt x="4661" y="2676"/>
                  </a:lnTo>
                  <a:cubicBezTo>
                    <a:pt x="4718" y="2687"/>
                    <a:pt x="4784" y="2683"/>
                    <a:pt x="4834" y="2685"/>
                  </a:cubicBezTo>
                  <a:cubicBezTo>
                    <a:pt x="4836" y="2685"/>
                    <a:pt x="4837" y="2685"/>
                    <a:pt x="4839" y="2685"/>
                  </a:cubicBezTo>
                  <a:cubicBezTo>
                    <a:pt x="4940" y="2685"/>
                    <a:pt x="4939" y="2526"/>
                    <a:pt x="4834" y="2522"/>
                  </a:cubicBezTo>
                  <a:cubicBezTo>
                    <a:pt x="4821" y="2521"/>
                    <a:pt x="4790" y="2511"/>
                    <a:pt x="4772" y="2507"/>
                  </a:cubicBezTo>
                  <a:cubicBezTo>
                    <a:pt x="4762" y="2504"/>
                    <a:pt x="4750" y="2501"/>
                    <a:pt x="4739" y="2496"/>
                  </a:cubicBezTo>
                  <a:cubicBezTo>
                    <a:pt x="4732" y="2495"/>
                    <a:pt x="4726" y="2491"/>
                    <a:pt x="4720" y="2490"/>
                  </a:cubicBezTo>
                  <a:cubicBezTo>
                    <a:pt x="4715" y="2489"/>
                    <a:pt x="4713" y="2489"/>
                    <a:pt x="4712" y="2489"/>
                  </a:cubicBezTo>
                  <a:lnTo>
                    <a:pt x="4712" y="2489"/>
                  </a:lnTo>
                  <a:cubicBezTo>
                    <a:pt x="4712" y="2489"/>
                    <a:pt x="4712" y="2489"/>
                    <a:pt x="4712" y="2489"/>
                  </a:cubicBezTo>
                  <a:lnTo>
                    <a:pt x="4712" y="2489"/>
                  </a:lnTo>
                  <a:cubicBezTo>
                    <a:pt x="4710" y="2488"/>
                    <a:pt x="4707" y="2487"/>
                    <a:pt x="4702" y="2485"/>
                  </a:cubicBezTo>
                  <a:cubicBezTo>
                    <a:pt x="4701" y="2484"/>
                    <a:pt x="4673" y="2473"/>
                    <a:pt x="4674" y="2473"/>
                  </a:cubicBezTo>
                  <a:lnTo>
                    <a:pt x="4674" y="2473"/>
                  </a:lnTo>
                  <a:cubicBezTo>
                    <a:pt x="4674" y="2473"/>
                    <a:pt x="4675" y="2474"/>
                    <a:pt x="4677" y="2475"/>
                  </a:cubicBezTo>
                  <a:cubicBezTo>
                    <a:pt x="4665" y="2470"/>
                    <a:pt x="4653" y="2464"/>
                    <a:pt x="4642" y="2458"/>
                  </a:cubicBezTo>
                  <a:cubicBezTo>
                    <a:pt x="4619" y="2447"/>
                    <a:pt x="4597" y="2435"/>
                    <a:pt x="4575" y="2422"/>
                  </a:cubicBezTo>
                  <a:cubicBezTo>
                    <a:pt x="4553" y="2409"/>
                    <a:pt x="4532" y="2396"/>
                    <a:pt x="4512" y="2381"/>
                  </a:cubicBezTo>
                  <a:cubicBezTo>
                    <a:pt x="4507" y="2378"/>
                    <a:pt x="4502" y="2374"/>
                    <a:pt x="4498" y="2371"/>
                  </a:cubicBezTo>
                  <a:lnTo>
                    <a:pt x="4498" y="2371"/>
                  </a:lnTo>
                  <a:cubicBezTo>
                    <a:pt x="4497" y="2370"/>
                    <a:pt x="4495" y="2369"/>
                    <a:pt x="4494" y="2368"/>
                  </a:cubicBezTo>
                  <a:cubicBezTo>
                    <a:pt x="4483" y="2359"/>
                    <a:pt x="4473" y="2351"/>
                    <a:pt x="4463" y="2341"/>
                  </a:cubicBezTo>
                  <a:cubicBezTo>
                    <a:pt x="4425" y="2307"/>
                    <a:pt x="4389" y="2270"/>
                    <a:pt x="4356" y="2231"/>
                  </a:cubicBezTo>
                  <a:cubicBezTo>
                    <a:pt x="4353" y="2227"/>
                    <a:pt x="4338" y="2207"/>
                    <a:pt x="4338" y="2207"/>
                  </a:cubicBezTo>
                  <a:lnTo>
                    <a:pt x="4338" y="2207"/>
                  </a:lnTo>
                  <a:cubicBezTo>
                    <a:pt x="4338" y="2207"/>
                    <a:pt x="4340" y="2209"/>
                    <a:pt x="4343" y="2213"/>
                  </a:cubicBezTo>
                  <a:cubicBezTo>
                    <a:pt x="4336" y="2203"/>
                    <a:pt x="4329" y="2194"/>
                    <a:pt x="4321" y="2184"/>
                  </a:cubicBezTo>
                  <a:cubicBezTo>
                    <a:pt x="4305" y="2161"/>
                    <a:pt x="4291" y="2138"/>
                    <a:pt x="4276" y="2113"/>
                  </a:cubicBezTo>
                  <a:cubicBezTo>
                    <a:pt x="4263" y="2090"/>
                    <a:pt x="4251" y="2068"/>
                    <a:pt x="4241" y="2044"/>
                  </a:cubicBezTo>
                  <a:cubicBezTo>
                    <a:pt x="4237" y="2038"/>
                    <a:pt x="4235" y="2031"/>
                    <a:pt x="4231" y="2025"/>
                  </a:cubicBezTo>
                  <a:cubicBezTo>
                    <a:pt x="4231" y="2024"/>
                    <a:pt x="4229" y="2019"/>
                    <a:pt x="4228" y="2017"/>
                  </a:cubicBezTo>
                  <a:lnTo>
                    <a:pt x="4228" y="2017"/>
                  </a:lnTo>
                  <a:cubicBezTo>
                    <a:pt x="4227" y="2014"/>
                    <a:pt x="4225" y="2011"/>
                    <a:pt x="4225" y="2009"/>
                  </a:cubicBezTo>
                  <a:cubicBezTo>
                    <a:pt x="4223" y="2002"/>
                    <a:pt x="4219" y="1994"/>
                    <a:pt x="4216" y="1986"/>
                  </a:cubicBezTo>
                  <a:cubicBezTo>
                    <a:pt x="4199" y="1937"/>
                    <a:pt x="4185" y="1886"/>
                    <a:pt x="4175" y="1835"/>
                  </a:cubicBezTo>
                  <a:cubicBezTo>
                    <a:pt x="4174" y="1831"/>
                    <a:pt x="4171" y="1806"/>
                    <a:pt x="4170" y="1806"/>
                  </a:cubicBezTo>
                  <a:lnTo>
                    <a:pt x="4170" y="1806"/>
                  </a:lnTo>
                  <a:cubicBezTo>
                    <a:pt x="4170" y="1806"/>
                    <a:pt x="4171" y="1808"/>
                    <a:pt x="4172" y="1815"/>
                  </a:cubicBezTo>
                  <a:cubicBezTo>
                    <a:pt x="4169" y="1804"/>
                    <a:pt x="4168" y="1792"/>
                    <a:pt x="4167" y="1780"/>
                  </a:cubicBezTo>
                  <a:cubicBezTo>
                    <a:pt x="4164" y="1750"/>
                    <a:pt x="4163" y="1721"/>
                    <a:pt x="4164" y="1692"/>
                  </a:cubicBezTo>
                  <a:cubicBezTo>
                    <a:pt x="4164" y="1663"/>
                    <a:pt x="4166" y="1635"/>
                    <a:pt x="4168" y="1605"/>
                  </a:cubicBezTo>
                  <a:cubicBezTo>
                    <a:pt x="4169" y="1592"/>
                    <a:pt x="4170" y="1579"/>
                    <a:pt x="4172" y="1566"/>
                  </a:cubicBezTo>
                  <a:cubicBezTo>
                    <a:pt x="4172" y="1561"/>
                    <a:pt x="4173" y="1559"/>
                    <a:pt x="4173" y="1559"/>
                  </a:cubicBezTo>
                  <a:lnTo>
                    <a:pt x="4173" y="1559"/>
                  </a:lnTo>
                  <a:cubicBezTo>
                    <a:pt x="4173" y="1559"/>
                    <a:pt x="4172" y="1568"/>
                    <a:pt x="4172" y="1569"/>
                  </a:cubicBezTo>
                  <a:cubicBezTo>
                    <a:pt x="4174" y="1558"/>
                    <a:pt x="4175" y="1547"/>
                    <a:pt x="4178" y="1535"/>
                  </a:cubicBezTo>
                  <a:cubicBezTo>
                    <a:pt x="4187" y="1479"/>
                    <a:pt x="4202" y="1423"/>
                    <a:pt x="4220" y="1368"/>
                  </a:cubicBezTo>
                  <a:cubicBezTo>
                    <a:pt x="4230" y="1341"/>
                    <a:pt x="4239" y="1314"/>
                    <a:pt x="4249" y="1289"/>
                  </a:cubicBezTo>
                  <a:lnTo>
                    <a:pt x="4249" y="1289"/>
                  </a:lnTo>
                  <a:cubicBezTo>
                    <a:pt x="4249" y="1289"/>
                    <a:pt x="4249" y="1289"/>
                    <a:pt x="4249" y="1290"/>
                  </a:cubicBezTo>
                  <a:cubicBezTo>
                    <a:pt x="4249" y="1289"/>
                    <a:pt x="4249" y="1289"/>
                    <a:pt x="4250" y="1288"/>
                  </a:cubicBezTo>
                  <a:lnTo>
                    <a:pt x="4250" y="1288"/>
                  </a:lnTo>
                  <a:cubicBezTo>
                    <a:pt x="4250" y="1288"/>
                    <a:pt x="4250" y="1289"/>
                    <a:pt x="4249" y="1289"/>
                  </a:cubicBezTo>
                  <a:lnTo>
                    <a:pt x="4249" y="1289"/>
                  </a:lnTo>
                  <a:cubicBezTo>
                    <a:pt x="4250" y="1288"/>
                    <a:pt x="4250" y="1287"/>
                    <a:pt x="4251" y="1287"/>
                  </a:cubicBezTo>
                  <a:lnTo>
                    <a:pt x="4251" y="1287"/>
                  </a:lnTo>
                  <a:cubicBezTo>
                    <a:pt x="4250" y="1287"/>
                    <a:pt x="4250" y="1288"/>
                    <a:pt x="4250" y="1288"/>
                  </a:cubicBezTo>
                  <a:lnTo>
                    <a:pt x="4250" y="1288"/>
                  </a:lnTo>
                  <a:cubicBezTo>
                    <a:pt x="4250" y="1288"/>
                    <a:pt x="4250" y="1288"/>
                    <a:pt x="4250" y="1287"/>
                  </a:cubicBezTo>
                  <a:cubicBezTo>
                    <a:pt x="4252" y="1283"/>
                    <a:pt x="4253" y="1282"/>
                    <a:pt x="4253" y="1282"/>
                  </a:cubicBezTo>
                  <a:lnTo>
                    <a:pt x="4253" y="1282"/>
                  </a:lnTo>
                  <a:cubicBezTo>
                    <a:pt x="4253" y="1282"/>
                    <a:pt x="4252" y="1284"/>
                    <a:pt x="4251" y="1287"/>
                  </a:cubicBezTo>
                  <a:lnTo>
                    <a:pt x="4251" y="1287"/>
                  </a:lnTo>
                  <a:cubicBezTo>
                    <a:pt x="4253" y="1281"/>
                    <a:pt x="4255" y="1275"/>
                    <a:pt x="4258" y="1269"/>
                  </a:cubicBezTo>
                  <a:cubicBezTo>
                    <a:pt x="4264" y="1255"/>
                    <a:pt x="4271" y="1241"/>
                    <a:pt x="4279" y="1227"/>
                  </a:cubicBezTo>
                  <a:cubicBezTo>
                    <a:pt x="4305" y="1173"/>
                    <a:pt x="4336" y="1121"/>
                    <a:pt x="4370" y="1071"/>
                  </a:cubicBezTo>
                  <a:cubicBezTo>
                    <a:pt x="4386" y="1047"/>
                    <a:pt x="4403" y="1023"/>
                    <a:pt x="4421" y="999"/>
                  </a:cubicBezTo>
                  <a:lnTo>
                    <a:pt x="4421" y="999"/>
                  </a:lnTo>
                  <a:cubicBezTo>
                    <a:pt x="4418" y="1004"/>
                    <a:pt x="4417" y="1006"/>
                    <a:pt x="4417" y="1006"/>
                  </a:cubicBezTo>
                  <a:cubicBezTo>
                    <a:pt x="4416" y="1006"/>
                    <a:pt x="4430" y="987"/>
                    <a:pt x="4433" y="984"/>
                  </a:cubicBezTo>
                  <a:cubicBezTo>
                    <a:pt x="4444" y="970"/>
                    <a:pt x="4456" y="956"/>
                    <a:pt x="4468" y="943"/>
                  </a:cubicBezTo>
                  <a:cubicBezTo>
                    <a:pt x="4506" y="898"/>
                    <a:pt x="4546" y="856"/>
                    <a:pt x="4589" y="815"/>
                  </a:cubicBezTo>
                  <a:cubicBezTo>
                    <a:pt x="4611" y="795"/>
                    <a:pt x="4632" y="776"/>
                    <a:pt x="4655" y="757"/>
                  </a:cubicBezTo>
                  <a:cubicBezTo>
                    <a:pt x="4665" y="747"/>
                    <a:pt x="4675" y="739"/>
                    <a:pt x="4686" y="730"/>
                  </a:cubicBezTo>
                  <a:cubicBezTo>
                    <a:pt x="4691" y="726"/>
                    <a:pt x="4697" y="720"/>
                    <a:pt x="4703" y="715"/>
                  </a:cubicBezTo>
                  <a:cubicBezTo>
                    <a:pt x="4706" y="714"/>
                    <a:pt x="4722" y="701"/>
                    <a:pt x="4722" y="701"/>
                  </a:cubicBezTo>
                  <a:lnTo>
                    <a:pt x="4722" y="701"/>
                  </a:lnTo>
                  <a:cubicBezTo>
                    <a:pt x="4722" y="701"/>
                    <a:pt x="4721" y="702"/>
                    <a:pt x="4718" y="704"/>
                  </a:cubicBezTo>
                  <a:cubicBezTo>
                    <a:pt x="4714" y="707"/>
                    <a:pt x="4713" y="708"/>
                    <a:pt x="4712" y="708"/>
                  </a:cubicBezTo>
                  <a:cubicBezTo>
                    <a:pt x="4712" y="708"/>
                    <a:pt x="4721" y="701"/>
                    <a:pt x="4722" y="701"/>
                  </a:cubicBezTo>
                  <a:cubicBezTo>
                    <a:pt x="4728" y="696"/>
                    <a:pt x="4734" y="691"/>
                    <a:pt x="4741" y="688"/>
                  </a:cubicBezTo>
                  <a:cubicBezTo>
                    <a:pt x="4753" y="678"/>
                    <a:pt x="4766" y="669"/>
                    <a:pt x="4780" y="660"/>
                  </a:cubicBezTo>
                  <a:cubicBezTo>
                    <a:pt x="4805" y="642"/>
                    <a:pt x="4831" y="624"/>
                    <a:pt x="4857" y="608"/>
                  </a:cubicBezTo>
                  <a:cubicBezTo>
                    <a:pt x="4907" y="577"/>
                    <a:pt x="4959" y="548"/>
                    <a:pt x="5012" y="522"/>
                  </a:cubicBezTo>
                  <a:cubicBezTo>
                    <a:pt x="5038" y="509"/>
                    <a:pt x="5065" y="497"/>
                    <a:pt x="5091" y="485"/>
                  </a:cubicBezTo>
                  <a:cubicBezTo>
                    <a:pt x="5094" y="484"/>
                    <a:pt x="5097" y="482"/>
                    <a:pt x="5100" y="481"/>
                  </a:cubicBezTo>
                  <a:lnTo>
                    <a:pt x="5100" y="481"/>
                  </a:lnTo>
                  <a:cubicBezTo>
                    <a:pt x="5102" y="480"/>
                    <a:pt x="5103" y="480"/>
                    <a:pt x="5104" y="479"/>
                  </a:cubicBezTo>
                  <a:cubicBezTo>
                    <a:pt x="5105" y="479"/>
                    <a:pt x="5106" y="479"/>
                    <a:pt x="5106" y="479"/>
                  </a:cubicBezTo>
                  <a:lnTo>
                    <a:pt x="5106" y="479"/>
                  </a:lnTo>
                  <a:cubicBezTo>
                    <a:pt x="5107" y="478"/>
                    <a:pt x="5107" y="478"/>
                    <a:pt x="5107" y="478"/>
                  </a:cubicBezTo>
                  <a:lnTo>
                    <a:pt x="5107" y="478"/>
                  </a:lnTo>
                  <a:cubicBezTo>
                    <a:pt x="5107" y="478"/>
                    <a:pt x="5107" y="478"/>
                    <a:pt x="5106" y="478"/>
                  </a:cubicBezTo>
                  <a:lnTo>
                    <a:pt x="5106" y="478"/>
                  </a:lnTo>
                  <a:cubicBezTo>
                    <a:pt x="5120" y="473"/>
                    <a:pt x="5134" y="467"/>
                    <a:pt x="5148" y="463"/>
                  </a:cubicBezTo>
                  <a:cubicBezTo>
                    <a:pt x="5261" y="419"/>
                    <a:pt x="5378" y="387"/>
                    <a:pt x="5497" y="364"/>
                  </a:cubicBezTo>
                  <a:cubicBezTo>
                    <a:pt x="5524" y="358"/>
                    <a:pt x="5551" y="354"/>
                    <a:pt x="5578" y="350"/>
                  </a:cubicBezTo>
                  <a:cubicBezTo>
                    <a:pt x="5581" y="349"/>
                    <a:pt x="5583" y="349"/>
                    <a:pt x="5584" y="349"/>
                  </a:cubicBezTo>
                  <a:lnTo>
                    <a:pt x="5584" y="349"/>
                  </a:lnTo>
                  <a:cubicBezTo>
                    <a:pt x="5588" y="348"/>
                    <a:pt x="5591" y="348"/>
                    <a:pt x="5593" y="348"/>
                  </a:cubicBezTo>
                  <a:cubicBezTo>
                    <a:pt x="5609" y="346"/>
                    <a:pt x="5624" y="345"/>
                    <a:pt x="5640" y="344"/>
                  </a:cubicBezTo>
                  <a:cubicBezTo>
                    <a:pt x="5689" y="339"/>
                    <a:pt x="5740" y="336"/>
                    <a:pt x="5790" y="336"/>
                  </a:cubicBezTo>
                  <a:cubicBezTo>
                    <a:pt x="5800" y="336"/>
                    <a:pt x="5809" y="336"/>
                    <a:pt x="5819" y="337"/>
                  </a:cubicBezTo>
                  <a:cubicBezTo>
                    <a:pt x="5878" y="337"/>
                    <a:pt x="5936" y="341"/>
                    <a:pt x="5995" y="347"/>
                  </a:cubicBezTo>
                  <a:lnTo>
                    <a:pt x="5995" y="347"/>
                  </a:lnTo>
                  <a:cubicBezTo>
                    <a:pt x="5998" y="347"/>
                    <a:pt x="6002" y="348"/>
                    <a:pt x="6007" y="348"/>
                  </a:cubicBezTo>
                  <a:cubicBezTo>
                    <a:pt x="6020" y="351"/>
                    <a:pt x="6034" y="353"/>
                    <a:pt x="6047" y="356"/>
                  </a:cubicBezTo>
                  <a:cubicBezTo>
                    <a:pt x="6078" y="360"/>
                    <a:pt x="6109" y="366"/>
                    <a:pt x="6138" y="373"/>
                  </a:cubicBezTo>
                  <a:cubicBezTo>
                    <a:pt x="6194" y="387"/>
                    <a:pt x="6250" y="402"/>
                    <a:pt x="6305" y="421"/>
                  </a:cubicBezTo>
                  <a:cubicBezTo>
                    <a:pt x="6329" y="428"/>
                    <a:pt x="6351" y="437"/>
                    <a:pt x="6375" y="446"/>
                  </a:cubicBezTo>
                  <a:cubicBezTo>
                    <a:pt x="6381" y="448"/>
                    <a:pt x="6388" y="451"/>
                    <a:pt x="6394" y="454"/>
                  </a:cubicBezTo>
                  <a:cubicBezTo>
                    <a:pt x="6396" y="455"/>
                    <a:pt x="6397" y="455"/>
                    <a:pt x="6398" y="456"/>
                  </a:cubicBezTo>
                  <a:lnTo>
                    <a:pt x="6398" y="456"/>
                  </a:lnTo>
                  <a:cubicBezTo>
                    <a:pt x="6406" y="459"/>
                    <a:pt x="6414" y="463"/>
                    <a:pt x="6421" y="466"/>
                  </a:cubicBezTo>
                  <a:cubicBezTo>
                    <a:pt x="6519" y="511"/>
                    <a:pt x="6612" y="567"/>
                    <a:pt x="6699" y="632"/>
                  </a:cubicBezTo>
                  <a:cubicBezTo>
                    <a:pt x="6702" y="634"/>
                    <a:pt x="6709" y="640"/>
                    <a:pt x="6714" y="643"/>
                  </a:cubicBezTo>
                  <a:lnTo>
                    <a:pt x="6714" y="643"/>
                  </a:lnTo>
                  <a:cubicBezTo>
                    <a:pt x="6709" y="640"/>
                    <a:pt x="6697" y="630"/>
                    <a:pt x="6697" y="630"/>
                  </a:cubicBezTo>
                  <a:lnTo>
                    <a:pt x="6697" y="630"/>
                  </a:lnTo>
                  <a:cubicBezTo>
                    <a:pt x="6698" y="630"/>
                    <a:pt x="6700" y="632"/>
                    <a:pt x="6706" y="636"/>
                  </a:cubicBezTo>
                  <a:cubicBezTo>
                    <a:pt x="6709" y="639"/>
                    <a:pt x="6712" y="641"/>
                    <a:pt x="6715" y="644"/>
                  </a:cubicBezTo>
                  <a:lnTo>
                    <a:pt x="6715" y="644"/>
                  </a:lnTo>
                  <a:cubicBezTo>
                    <a:pt x="6715" y="644"/>
                    <a:pt x="6714" y="644"/>
                    <a:pt x="6714" y="643"/>
                  </a:cubicBezTo>
                  <a:lnTo>
                    <a:pt x="6714" y="643"/>
                  </a:lnTo>
                  <a:cubicBezTo>
                    <a:pt x="6714" y="644"/>
                    <a:pt x="6715" y="644"/>
                    <a:pt x="6715" y="644"/>
                  </a:cubicBezTo>
                  <a:lnTo>
                    <a:pt x="6715" y="644"/>
                  </a:lnTo>
                  <a:cubicBezTo>
                    <a:pt x="6715" y="644"/>
                    <a:pt x="6715" y="644"/>
                    <a:pt x="6715" y="644"/>
                  </a:cubicBezTo>
                  <a:lnTo>
                    <a:pt x="6715" y="644"/>
                  </a:lnTo>
                  <a:cubicBezTo>
                    <a:pt x="6715" y="644"/>
                    <a:pt x="6716" y="644"/>
                    <a:pt x="6716" y="645"/>
                  </a:cubicBezTo>
                  <a:cubicBezTo>
                    <a:pt x="6716" y="645"/>
                    <a:pt x="6716" y="644"/>
                    <a:pt x="6715" y="644"/>
                  </a:cubicBezTo>
                  <a:lnTo>
                    <a:pt x="6715" y="644"/>
                  </a:lnTo>
                  <a:cubicBezTo>
                    <a:pt x="6722" y="649"/>
                    <a:pt x="6729" y="654"/>
                    <a:pt x="6736" y="660"/>
                  </a:cubicBezTo>
                  <a:cubicBezTo>
                    <a:pt x="6757" y="678"/>
                    <a:pt x="6778" y="697"/>
                    <a:pt x="6799" y="716"/>
                  </a:cubicBezTo>
                  <a:cubicBezTo>
                    <a:pt x="6839" y="753"/>
                    <a:pt x="6877" y="792"/>
                    <a:pt x="6914" y="834"/>
                  </a:cubicBezTo>
                  <a:cubicBezTo>
                    <a:pt x="6931" y="852"/>
                    <a:pt x="6946" y="871"/>
                    <a:pt x="6962" y="890"/>
                  </a:cubicBezTo>
                  <a:cubicBezTo>
                    <a:pt x="6962" y="890"/>
                    <a:pt x="6962" y="890"/>
                    <a:pt x="6962" y="890"/>
                  </a:cubicBezTo>
                  <a:lnTo>
                    <a:pt x="6962" y="890"/>
                  </a:lnTo>
                  <a:cubicBezTo>
                    <a:pt x="6961" y="889"/>
                    <a:pt x="6961" y="888"/>
                    <a:pt x="6961" y="888"/>
                  </a:cubicBezTo>
                  <a:lnTo>
                    <a:pt x="6961" y="888"/>
                  </a:lnTo>
                  <a:cubicBezTo>
                    <a:pt x="6961" y="888"/>
                    <a:pt x="6963" y="891"/>
                    <a:pt x="6968" y="897"/>
                  </a:cubicBezTo>
                  <a:cubicBezTo>
                    <a:pt x="6970" y="900"/>
                    <a:pt x="6972" y="903"/>
                    <a:pt x="6974" y="906"/>
                  </a:cubicBezTo>
                  <a:lnTo>
                    <a:pt x="6974" y="906"/>
                  </a:lnTo>
                  <a:cubicBezTo>
                    <a:pt x="6973" y="904"/>
                    <a:pt x="6971" y="902"/>
                    <a:pt x="6968" y="899"/>
                  </a:cubicBezTo>
                  <a:lnTo>
                    <a:pt x="6968" y="899"/>
                  </a:lnTo>
                  <a:cubicBezTo>
                    <a:pt x="6970" y="902"/>
                    <a:pt x="6972" y="904"/>
                    <a:pt x="6974" y="906"/>
                  </a:cubicBezTo>
                  <a:lnTo>
                    <a:pt x="6974" y="906"/>
                  </a:lnTo>
                  <a:cubicBezTo>
                    <a:pt x="6980" y="914"/>
                    <a:pt x="6986" y="923"/>
                    <a:pt x="6993" y="931"/>
                  </a:cubicBezTo>
                  <a:cubicBezTo>
                    <a:pt x="7023" y="975"/>
                    <a:pt x="7053" y="1022"/>
                    <a:pt x="7079" y="1069"/>
                  </a:cubicBezTo>
                  <a:cubicBezTo>
                    <a:pt x="7091" y="1091"/>
                    <a:pt x="7103" y="1112"/>
                    <a:pt x="7114" y="1134"/>
                  </a:cubicBezTo>
                  <a:cubicBezTo>
                    <a:pt x="7120" y="1147"/>
                    <a:pt x="7127" y="1160"/>
                    <a:pt x="7132" y="1172"/>
                  </a:cubicBezTo>
                  <a:cubicBezTo>
                    <a:pt x="7134" y="1175"/>
                    <a:pt x="7138" y="1185"/>
                    <a:pt x="7141" y="1192"/>
                  </a:cubicBezTo>
                  <a:lnTo>
                    <a:pt x="7141" y="1192"/>
                  </a:lnTo>
                  <a:cubicBezTo>
                    <a:pt x="7144" y="1200"/>
                    <a:pt x="7148" y="1211"/>
                    <a:pt x="7150" y="1213"/>
                  </a:cubicBezTo>
                  <a:cubicBezTo>
                    <a:pt x="7154" y="1227"/>
                    <a:pt x="7160" y="1240"/>
                    <a:pt x="7164" y="1253"/>
                  </a:cubicBezTo>
                  <a:cubicBezTo>
                    <a:pt x="7173" y="1279"/>
                    <a:pt x="7182" y="1306"/>
                    <a:pt x="7190" y="1332"/>
                  </a:cubicBezTo>
                  <a:cubicBezTo>
                    <a:pt x="7204" y="1384"/>
                    <a:pt x="7216" y="1435"/>
                    <a:pt x="7225" y="1487"/>
                  </a:cubicBezTo>
                  <a:cubicBezTo>
                    <a:pt x="7225" y="1496"/>
                    <a:pt x="7227" y="1519"/>
                    <a:pt x="7227" y="1519"/>
                  </a:cubicBezTo>
                  <a:cubicBezTo>
                    <a:pt x="7227" y="1519"/>
                    <a:pt x="7227" y="1513"/>
                    <a:pt x="7226" y="1494"/>
                  </a:cubicBezTo>
                  <a:lnTo>
                    <a:pt x="7226" y="1494"/>
                  </a:lnTo>
                  <a:cubicBezTo>
                    <a:pt x="7227" y="1507"/>
                    <a:pt x="7229" y="1520"/>
                    <a:pt x="7230" y="1533"/>
                  </a:cubicBezTo>
                  <a:cubicBezTo>
                    <a:pt x="7233" y="1562"/>
                    <a:pt x="7235" y="1592"/>
                    <a:pt x="7236" y="1620"/>
                  </a:cubicBezTo>
                  <a:cubicBezTo>
                    <a:pt x="7238" y="1676"/>
                    <a:pt x="7236" y="1732"/>
                    <a:pt x="7232" y="1787"/>
                  </a:cubicBezTo>
                  <a:cubicBezTo>
                    <a:pt x="7230" y="1800"/>
                    <a:pt x="7229" y="1812"/>
                    <a:pt x="7228" y="1825"/>
                  </a:cubicBezTo>
                  <a:cubicBezTo>
                    <a:pt x="7228" y="1826"/>
                    <a:pt x="7228" y="1827"/>
                    <a:pt x="7228" y="1828"/>
                  </a:cubicBezTo>
                  <a:lnTo>
                    <a:pt x="7228" y="1828"/>
                  </a:lnTo>
                  <a:cubicBezTo>
                    <a:pt x="7223" y="1855"/>
                    <a:pt x="7220" y="1884"/>
                    <a:pt x="7214" y="1911"/>
                  </a:cubicBezTo>
                  <a:cubicBezTo>
                    <a:pt x="7203" y="1965"/>
                    <a:pt x="7190" y="2018"/>
                    <a:pt x="7173" y="2070"/>
                  </a:cubicBezTo>
                  <a:cubicBezTo>
                    <a:pt x="7166" y="2094"/>
                    <a:pt x="7158" y="2118"/>
                    <a:pt x="7150" y="2141"/>
                  </a:cubicBezTo>
                  <a:cubicBezTo>
                    <a:pt x="7145" y="2155"/>
                    <a:pt x="7140" y="2168"/>
                    <a:pt x="7134" y="2181"/>
                  </a:cubicBezTo>
                  <a:cubicBezTo>
                    <a:pt x="7133" y="2187"/>
                    <a:pt x="7131" y="2191"/>
                    <a:pt x="7128" y="2196"/>
                  </a:cubicBezTo>
                  <a:cubicBezTo>
                    <a:pt x="7128" y="2196"/>
                    <a:pt x="7128" y="2197"/>
                    <a:pt x="7128" y="2198"/>
                  </a:cubicBezTo>
                  <a:lnTo>
                    <a:pt x="7128" y="2198"/>
                  </a:lnTo>
                  <a:cubicBezTo>
                    <a:pt x="7125" y="2204"/>
                    <a:pt x="7118" y="2222"/>
                    <a:pt x="7116" y="2226"/>
                  </a:cubicBezTo>
                  <a:cubicBezTo>
                    <a:pt x="7110" y="2239"/>
                    <a:pt x="7104" y="2252"/>
                    <a:pt x="7098" y="2265"/>
                  </a:cubicBezTo>
                  <a:cubicBezTo>
                    <a:pt x="7085" y="2290"/>
                    <a:pt x="7072" y="2316"/>
                    <a:pt x="7059" y="2341"/>
                  </a:cubicBezTo>
                  <a:cubicBezTo>
                    <a:pt x="7033" y="2390"/>
                    <a:pt x="7006" y="2438"/>
                    <a:pt x="6977" y="2484"/>
                  </a:cubicBezTo>
                  <a:cubicBezTo>
                    <a:pt x="6949" y="2531"/>
                    <a:pt x="6915" y="2579"/>
                    <a:pt x="6882" y="2626"/>
                  </a:cubicBezTo>
                  <a:cubicBezTo>
                    <a:pt x="6874" y="2636"/>
                    <a:pt x="6866" y="2647"/>
                    <a:pt x="6858" y="2658"/>
                  </a:cubicBezTo>
                  <a:cubicBezTo>
                    <a:pt x="6857" y="2659"/>
                    <a:pt x="6856" y="2661"/>
                    <a:pt x="6855" y="2662"/>
                  </a:cubicBezTo>
                  <a:lnTo>
                    <a:pt x="6855" y="2662"/>
                  </a:lnTo>
                  <a:cubicBezTo>
                    <a:pt x="6854" y="2664"/>
                    <a:pt x="6852" y="2666"/>
                    <a:pt x="6849" y="2670"/>
                  </a:cubicBezTo>
                  <a:cubicBezTo>
                    <a:pt x="6830" y="2694"/>
                    <a:pt x="6812" y="2716"/>
                    <a:pt x="6791" y="2740"/>
                  </a:cubicBezTo>
                  <a:cubicBezTo>
                    <a:pt x="6718" y="2828"/>
                    <a:pt x="6637" y="2911"/>
                    <a:pt x="6552" y="2990"/>
                  </a:cubicBezTo>
                  <a:cubicBezTo>
                    <a:pt x="6511" y="3029"/>
                    <a:pt x="6468" y="3067"/>
                    <a:pt x="6424" y="3104"/>
                  </a:cubicBezTo>
                  <a:cubicBezTo>
                    <a:pt x="6402" y="3123"/>
                    <a:pt x="6380" y="3141"/>
                    <a:pt x="6357" y="3158"/>
                  </a:cubicBezTo>
                  <a:cubicBezTo>
                    <a:pt x="6357" y="3158"/>
                    <a:pt x="6355" y="3160"/>
                    <a:pt x="6354" y="3161"/>
                  </a:cubicBezTo>
                  <a:lnTo>
                    <a:pt x="6354" y="3161"/>
                  </a:lnTo>
                  <a:cubicBezTo>
                    <a:pt x="6351" y="3163"/>
                    <a:pt x="6348" y="3165"/>
                    <a:pt x="6345" y="3167"/>
                  </a:cubicBezTo>
                  <a:cubicBezTo>
                    <a:pt x="6332" y="3178"/>
                    <a:pt x="6318" y="3188"/>
                    <a:pt x="6304" y="3198"/>
                  </a:cubicBezTo>
                  <a:cubicBezTo>
                    <a:pt x="6111" y="3341"/>
                    <a:pt x="5904" y="3460"/>
                    <a:pt x="5690" y="3568"/>
                  </a:cubicBezTo>
                  <a:cubicBezTo>
                    <a:pt x="5631" y="3597"/>
                    <a:pt x="5573" y="3625"/>
                    <a:pt x="5514" y="3651"/>
                  </a:cubicBezTo>
                  <a:cubicBezTo>
                    <a:pt x="5485" y="3664"/>
                    <a:pt x="5457" y="3677"/>
                    <a:pt x="5428" y="3691"/>
                  </a:cubicBezTo>
                  <a:cubicBezTo>
                    <a:pt x="5415" y="3697"/>
                    <a:pt x="5402" y="3702"/>
                    <a:pt x="5389" y="3708"/>
                  </a:cubicBezTo>
                  <a:cubicBezTo>
                    <a:pt x="5383" y="3711"/>
                    <a:pt x="5377" y="3713"/>
                    <a:pt x="5371" y="3716"/>
                  </a:cubicBezTo>
                  <a:cubicBezTo>
                    <a:pt x="5372" y="3716"/>
                    <a:pt x="5361" y="3720"/>
                    <a:pt x="5354" y="3723"/>
                  </a:cubicBezTo>
                  <a:lnTo>
                    <a:pt x="5354" y="3723"/>
                  </a:lnTo>
                  <a:cubicBezTo>
                    <a:pt x="5355" y="3722"/>
                    <a:pt x="5356" y="3722"/>
                    <a:pt x="5356" y="3722"/>
                  </a:cubicBezTo>
                  <a:lnTo>
                    <a:pt x="5356" y="3722"/>
                  </a:lnTo>
                  <a:cubicBezTo>
                    <a:pt x="5356" y="3722"/>
                    <a:pt x="5355" y="3723"/>
                    <a:pt x="5353" y="3723"/>
                  </a:cubicBezTo>
                  <a:lnTo>
                    <a:pt x="5353" y="3723"/>
                  </a:lnTo>
                  <a:cubicBezTo>
                    <a:pt x="5351" y="3724"/>
                    <a:pt x="5349" y="3725"/>
                    <a:pt x="5349" y="3725"/>
                  </a:cubicBezTo>
                  <a:cubicBezTo>
                    <a:pt x="5349" y="3725"/>
                    <a:pt x="5350" y="3725"/>
                    <a:pt x="5351" y="3724"/>
                  </a:cubicBezTo>
                  <a:lnTo>
                    <a:pt x="5351" y="3724"/>
                  </a:lnTo>
                  <a:cubicBezTo>
                    <a:pt x="5346" y="3726"/>
                    <a:pt x="5340" y="3729"/>
                    <a:pt x="5339" y="3730"/>
                  </a:cubicBezTo>
                  <a:cubicBezTo>
                    <a:pt x="5330" y="3732"/>
                    <a:pt x="5323" y="3736"/>
                    <a:pt x="5315" y="3739"/>
                  </a:cubicBezTo>
                  <a:lnTo>
                    <a:pt x="5274" y="3755"/>
                  </a:lnTo>
                  <a:cubicBezTo>
                    <a:pt x="5244" y="3768"/>
                    <a:pt x="5213" y="3780"/>
                    <a:pt x="5182" y="3792"/>
                  </a:cubicBezTo>
                  <a:cubicBezTo>
                    <a:pt x="5122" y="3814"/>
                    <a:pt x="5064" y="3836"/>
                    <a:pt x="5004" y="3857"/>
                  </a:cubicBezTo>
                  <a:cubicBezTo>
                    <a:pt x="4521" y="4026"/>
                    <a:pt x="4020" y="4140"/>
                    <a:pt x="3514" y="4214"/>
                  </a:cubicBezTo>
                  <a:cubicBezTo>
                    <a:pt x="3010" y="4287"/>
                    <a:pt x="2483" y="4320"/>
                    <a:pt x="1969" y="4335"/>
                  </a:cubicBezTo>
                  <a:cubicBezTo>
                    <a:pt x="1667" y="4345"/>
                    <a:pt x="1365" y="4349"/>
                    <a:pt x="1064" y="4349"/>
                  </a:cubicBezTo>
                  <a:cubicBezTo>
                    <a:pt x="844" y="4349"/>
                    <a:pt x="623" y="4347"/>
                    <a:pt x="404" y="4344"/>
                  </a:cubicBezTo>
                  <a:cubicBezTo>
                    <a:pt x="276" y="4343"/>
                    <a:pt x="149" y="4340"/>
                    <a:pt x="22" y="4334"/>
                  </a:cubicBezTo>
                  <a:cubicBezTo>
                    <a:pt x="21" y="4334"/>
                    <a:pt x="21" y="4334"/>
                    <a:pt x="20" y="4334"/>
                  </a:cubicBezTo>
                  <a:cubicBezTo>
                    <a:pt x="0" y="4334"/>
                    <a:pt x="2" y="4365"/>
                    <a:pt x="22" y="4366"/>
                  </a:cubicBezTo>
                  <a:cubicBezTo>
                    <a:pt x="564" y="4398"/>
                    <a:pt x="1104" y="4458"/>
                    <a:pt x="1648" y="4477"/>
                  </a:cubicBezTo>
                  <a:cubicBezTo>
                    <a:pt x="1844" y="4484"/>
                    <a:pt x="2039" y="4488"/>
                    <a:pt x="2233" y="4488"/>
                  </a:cubicBezTo>
                  <a:cubicBezTo>
                    <a:pt x="2580" y="4488"/>
                    <a:pt x="2925" y="4475"/>
                    <a:pt x="3271" y="4445"/>
                  </a:cubicBezTo>
                  <a:cubicBezTo>
                    <a:pt x="3806" y="4396"/>
                    <a:pt x="4339" y="4310"/>
                    <a:pt x="4857" y="4162"/>
                  </a:cubicBezTo>
                  <a:cubicBezTo>
                    <a:pt x="5117" y="4088"/>
                    <a:pt x="5373" y="3994"/>
                    <a:pt x="5623" y="3887"/>
                  </a:cubicBezTo>
                  <a:cubicBezTo>
                    <a:pt x="5857" y="3786"/>
                    <a:pt x="6088" y="3673"/>
                    <a:pt x="6304" y="3535"/>
                  </a:cubicBezTo>
                  <a:cubicBezTo>
                    <a:pt x="6355" y="3503"/>
                    <a:pt x="6406" y="3469"/>
                    <a:pt x="6455" y="3434"/>
                  </a:cubicBezTo>
                  <a:cubicBezTo>
                    <a:pt x="6479" y="3417"/>
                    <a:pt x="6501" y="3400"/>
                    <a:pt x="6525" y="3384"/>
                  </a:cubicBezTo>
                  <a:cubicBezTo>
                    <a:pt x="6540" y="3372"/>
                    <a:pt x="6556" y="3360"/>
                    <a:pt x="6571" y="3348"/>
                  </a:cubicBezTo>
                  <a:cubicBezTo>
                    <a:pt x="6574" y="3346"/>
                    <a:pt x="6577" y="3344"/>
                    <a:pt x="6579" y="3342"/>
                  </a:cubicBezTo>
                  <a:lnTo>
                    <a:pt x="6579" y="3342"/>
                  </a:lnTo>
                  <a:cubicBezTo>
                    <a:pt x="6578" y="3343"/>
                    <a:pt x="6576" y="3344"/>
                    <a:pt x="6575" y="3346"/>
                  </a:cubicBezTo>
                  <a:cubicBezTo>
                    <a:pt x="6578" y="3343"/>
                    <a:pt x="6587" y="3336"/>
                    <a:pt x="6587" y="3336"/>
                  </a:cubicBezTo>
                  <a:lnTo>
                    <a:pt x="6587" y="3336"/>
                  </a:lnTo>
                  <a:cubicBezTo>
                    <a:pt x="6587" y="3336"/>
                    <a:pt x="6585" y="3338"/>
                    <a:pt x="6579" y="3342"/>
                  </a:cubicBezTo>
                  <a:lnTo>
                    <a:pt x="6579" y="3342"/>
                  </a:lnTo>
                  <a:cubicBezTo>
                    <a:pt x="6586" y="3336"/>
                    <a:pt x="6594" y="3330"/>
                    <a:pt x="6602" y="3324"/>
                  </a:cubicBezTo>
                  <a:cubicBezTo>
                    <a:pt x="6703" y="3246"/>
                    <a:pt x="6802" y="3163"/>
                    <a:pt x="6895" y="3074"/>
                  </a:cubicBezTo>
                  <a:cubicBezTo>
                    <a:pt x="7070" y="2905"/>
                    <a:pt x="7232" y="2713"/>
                    <a:pt x="7348" y="2498"/>
                  </a:cubicBezTo>
                  <a:cubicBezTo>
                    <a:pt x="7581" y="2070"/>
                    <a:pt x="7658" y="1553"/>
                    <a:pt x="7470" y="1092"/>
                  </a:cubicBezTo>
                  <a:cubicBezTo>
                    <a:pt x="7280" y="629"/>
                    <a:pt x="6901" y="270"/>
                    <a:pt x="6432" y="99"/>
                  </a:cubicBezTo>
                  <a:cubicBezTo>
                    <a:pt x="6249" y="31"/>
                    <a:pt x="6056" y="1"/>
                    <a:pt x="586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5908600" y="809925"/>
              <a:ext cx="211950" cy="169850"/>
            </a:xfrm>
            <a:custGeom>
              <a:avLst/>
              <a:gdLst/>
              <a:ahLst/>
              <a:cxnLst/>
              <a:rect l="l" t="t" r="r" b="b"/>
              <a:pathLst>
                <a:path w="8478" h="6794" extrusionOk="0">
                  <a:moveTo>
                    <a:pt x="5013" y="3366"/>
                  </a:moveTo>
                  <a:lnTo>
                    <a:pt x="5013" y="3366"/>
                  </a:lnTo>
                  <a:cubicBezTo>
                    <a:pt x="5014" y="3367"/>
                    <a:pt x="5016" y="3367"/>
                    <a:pt x="5017" y="3368"/>
                  </a:cubicBezTo>
                  <a:lnTo>
                    <a:pt x="5017" y="3368"/>
                  </a:lnTo>
                  <a:cubicBezTo>
                    <a:pt x="5016" y="3368"/>
                    <a:pt x="5015" y="3367"/>
                    <a:pt x="5013" y="3366"/>
                  </a:cubicBezTo>
                  <a:close/>
                  <a:moveTo>
                    <a:pt x="7988" y="5166"/>
                  </a:moveTo>
                  <a:lnTo>
                    <a:pt x="7988" y="5166"/>
                  </a:lnTo>
                  <a:cubicBezTo>
                    <a:pt x="7987" y="5167"/>
                    <a:pt x="7986" y="5169"/>
                    <a:pt x="7983" y="5177"/>
                  </a:cubicBezTo>
                  <a:cubicBezTo>
                    <a:pt x="7984" y="5174"/>
                    <a:pt x="7986" y="5170"/>
                    <a:pt x="7988" y="5166"/>
                  </a:cubicBezTo>
                  <a:close/>
                  <a:moveTo>
                    <a:pt x="7718" y="5636"/>
                  </a:moveTo>
                  <a:cubicBezTo>
                    <a:pt x="7717" y="5637"/>
                    <a:pt x="7714" y="5640"/>
                    <a:pt x="7710" y="5645"/>
                  </a:cubicBezTo>
                  <a:cubicBezTo>
                    <a:pt x="7713" y="5642"/>
                    <a:pt x="7715" y="5639"/>
                    <a:pt x="7718" y="5636"/>
                  </a:cubicBezTo>
                  <a:close/>
                  <a:moveTo>
                    <a:pt x="4206" y="6030"/>
                  </a:moveTo>
                  <a:cubicBezTo>
                    <a:pt x="4207" y="6031"/>
                    <a:pt x="4207" y="6031"/>
                    <a:pt x="4208" y="6031"/>
                  </a:cubicBezTo>
                  <a:lnTo>
                    <a:pt x="4208" y="6031"/>
                  </a:lnTo>
                  <a:cubicBezTo>
                    <a:pt x="4207" y="6031"/>
                    <a:pt x="4207" y="6031"/>
                    <a:pt x="4206" y="6030"/>
                  </a:cubicBezTo>
                  <a:close/>
                  <a:moveTo>
                    <a:pt x="5383" y="6516"/>
                  </a:moveTo>
                  <a:lnTo>
                    <a:pt x="5383" y="6516"/>
                  </a:lnTo>
                  <a:cubicBezTo>
                    <a:pt x="5388" y="6517"/>
                    <a:pt x="5390" y="6517"/>
                    <a:pt x="5391" y="6517"/>
                  </a:cubicBezTo>
                  <a:cubicBezTo>
                    <a:pt x="5391" y="6517"/>
                    <a:pt x="5387" y="6517"/>
                    <a:pt x="5383" y="6516"/>
                  </a:cubicBezTo>
                  <a:close/>
                  <a:moveTo>
                    <a:pt x="1684" y="0"/>
                  </a:moveTo>
                  <a:cubicBezTo>
                    <a:pt x="1341" y="0"/>
                    <a:pt x="999" y="28"/>
                    <a:pt x="661" y="83"/>
                  </a:cubicBezTo>
                  <a:cubicBezTo>
                    <a:pt x="454" y="116"/>
                    <a:pt x="250" y="161"/>
                    <a:pt x="48" y="218"/>
                  </a:cubicBezTo>
                  <a:cubicBezTo>
                    <a:pt x="1" y="231"/>
                    <a:pt x="16" y="300"/>
                    <a:pt x="60" y="300"/>
                  </a:cubicBezTo>
                  <a:cubicBezTo>
                    <a:pt x="64" y="300"/>
                    <a:pt x="67" y="300"/>
                    <a:pt x="71" y="299"/>
                  </a:cubicBezTo>
                  <a:cubicBezTo>
                    <a:pt x="518" y="195"/>
                    <a:pt x="977" y="153"/>
                    <a:pt x="1437" y="153"/>
                  </a:cubicBezTo>
                  <a:cubicBezTo>
                    <a:pt x="1820" y="153"/>
                    <a:pt x="2204" y="182"/>
                    <a:pt x="2582" y="230"/>
                  </a:cubicBezTo>
                  <a:cubicBezTo>
                    <a:pt x="2996" y="282"/>
                    <a:pt x="3408" y="361"/>
                    <a:pt x="3816" y="453"/>
                  </a:cubicBezTo>
                  <a:cubicBezTo>
                    <a:pt x="4174" y="532"/>
                    <a:pt x="4529" y="625"/>
                    <a:pt x="4879" y="736"/>
                  </a:cubicBezTo>
                  <a:cubicBezTo>
                    <a:pt x="5558" y="950"/>
                    <a:pt x="6234" y="1250"/>
                    <a:pt x="6793" y="1684"/>
                  </a:cubicBezTo>
                  <a:cubicBezTo>
                    <a:pt x="6935" y="1795"/>
                    <a:pt x="7070" y="1914"/>
                    <a:pt x="7196" y="2041"/>
                  </a:cubicBezTo>
                  <a:cubicBezTo>
                    <a:pt x="7253" y="2099"/>
                    <a:pt x="7309" y="2159"/>
                    <a:pt x="7363" y="2221"/>
                  </a:cubicBezTo>
                  <a:cubicBezTo>
                    <a:pt x="7388" y="2250"/>
                    <a:pt x="7413" y="2281"/>
                    <a:pt x="7438" y="2311"/>
                  </a:cubicBezTo>
                  <a:cubicBezTo>
                    <a:pt x="7444" y="2319"/>
                    <a:pt x="7450" y="2326"/>
                    <a:pt x="7456" y="2335"/>
                  </a:cubicBezTo>
                  <a:cubicBezTo>
                    <a:pt x="7458" y="2337"/>
                    <a:pt x="7466" y="2348"/>
                    <a:pt x="7467" y="2348"/>
                  </a:cubicBezTo>
                  <a:cubicBezTo>
                    <a:pt x="7467" y="2348"/>
                    <a:pt x="7466" y="2347"/>
                    <a:pt x="7463" y="2343"/>
                  </a:cubicBezTo>
                  <a:lnTo>
                    <a:pt x="7463" y="2343"/>
                  </a:lnTo>
                  <a:cubicBezTo>
                    <a:pt x="7477" y="2362"/>
                    <a:pt x="7491" y="2380"/>
                    <a:pt x="7506" y="2399"/>
                  </a:cubicBezTo>
                  <a:cubicBezTo>
                    <a:pt x="7603" y="2532"/>
                    <a:pt x="7693" y="2673"/>
                    <a:pt x="7771" y="2818"/>
                  </a:cubicBezTo>
                  <a:cubicBezTo>
                    <a:pt x="7810" y="2890"/>
                    <a:pt x="7847" y="2964"/>
                    <a:pt x="7880" y="3039"/>
                  </a:cubicBezTo>
                  <a:cubicBezTo>
                    <a:pt x="7889" y="3057"/>
                    <a:pt x="7897" y="3075"/>
                    <a:pt x="7905" y="3093"/>
                  </a:cubicBezTo>
                  <a:cubicBezTo>
                    <a:pt x="7905" y="3093"/>
                    <a:pt x="7909" y="3102"/>
                    <a:pt x="7912" y="3108"/>
                  </a:cubicBezTo>
                  <a:lnTo>
                    <a:pt x="7912" y="3108"/>
                  </a:lnTo>
                  <a:cubicBezTo>
                    <a:pt x="7914" y="3116"/>
                    <a:pt x="7917" y="3123"/>
                    <a:pt x="7920" y="3130"/>
                  </a:cubicBezTo>
                  <a:cubicBezTo>
                    <a:pt x="7936" y="3169"/>
                    <a:pt x="7952" y="3209"/>
                    <a:pt x="7967" y="3250"/>
                  </a:cubicBezTo>
                  <a:cubicBezTo>
                    <a:pt x="8023" y="3403"/>
                    <a:pt x="8068" y="3560"/>
                    <a:pt x="8102" y="3721"/>
                  </a:cubicBezTo>
                  <a:cubicBezTo>
                    <a:pt x="8109" y="3759"/>
                    <a:pt x="8116" y="3797"/>
                    <a:pt x="8123" y="3835"/>
                  </a:cubicBezTo>
                  <a:cubicBezTo>
                    <a:pt x="8126" y="3854"/>
                    <a:pt x="8129" y="3873"/>
                    <a:pt x="8132" y="3892"/>
                  </a:cubicBezTo>
                  <a:cubicBezTo>
                    <a:pt x="8132" y="3893"/>
                    <a:pt x="8134" y="3903"/>
                    <a:pt x="8134" y="3909"/>
                  </a:cubicBezTo>
                  <a:lnTo>
                    <a:pt x="8134" y="3909"/>
                  </a:lnTo>
                  <a:cubicBezTo>
                    <a:pt x="8135" y="3919"/>
                    <a:pt x="8137" y="3929"/>
                    <a:pt x="8139" y="3939"/>
                  </a:cubicBezTo>
                  <a:cubicBezTo>
                    <a:pt x="8148" y="4018"/>
                    <a:pt x="8154" y="4098"/>
                    <a:pt x="8157" y="4179"/>
                  </a:cubicBezTo>
                  <a:cubicBezTo>
                    <a:pt x="8160" y="4259"/>
                    <a:pt x="8159" y="4338"/>
                    <a:pt x="8155" y="4418"/>
                  </a:cubicBezTo>
                  <a:cubicBezTo>
                    <a:pt x="8153" y="4456"/>
                    <a:pt x="8151" y="4493"/>
                    <a:pt x="8147" y="4531"/>
                  </a:cubicBezTo>
                  <a:cubicBezTo>
                    <a:pt x="8145" y="4550"/>
                    <a:pt x="8142" y="4569"/>
                    <a:pt x="8140" y="4587"/>
                  </a:cubicBezTo>
                  <a:cubicBezTo>
                    <a:pt x="8140" y="4590"/>
                    <a:pt x="8137" y="4610"/>
                    <a:pt x="8137" y="4610"/>
                  </a:cubicBezTo>
                  <a:lnTo>
                    <a:pt x="8137" y="4610"/>
                  </a:lnTo>
                  <a:cubicBezTo>
                    <a:pt x="8138" y="4607"/>
                    <a:pt x="8138" y="4603"/>
                    <a:pt x="8139" y="4599"/>
                  </a:cubicBezTo>
                  <a:lnTo>
                    <a:pt x="8139" y="4599"/>
                  </a:lnTo>
                  <a:cubicBezTo>
                    <a:pt x="8138" y="4607"/>
                    <a:pt x="8137" y="4610"/>
                    <a:pt x="8137" y="4610"/>
                  </a:cubicBezTo>
                  <a:cubicBezTo>
                    <a:pt x="8137" y="4610"/>
                    <a:pt x="8137" y="4610"/>
                    <a:pt x="8137" y="4610"/>
                  </a:cubicBezTo>
                  <a:lnTo>
                    <a:pt x="8137" y="4610"/>
                  </a:lnTo>
                  <a:cubicBezTo>
                    <a:pt x="8136" y="4617"/>
                    <a:pt x="8135" y="4625"/>
                    <a:pt x="8134" y="4632"/>
                  </a:cubicBezTo>
                  <a:cubicBezTo>
                    <a:pt x="8110" y="4789"/>
                    <a:pt x="8071" y="4944"/>
                    <a:pt x="8016" y="5093"/>
                  </a:cubicBezTo>
                  <a:cubicBezTo>
                    <a:pt x="8010" y="5111"/>
                    <a:pt x="8003" y="5128"/>
                    <a:pt x="7996" y="5146"/>
                  </a:cubicBezTo>
                  <a:cubicBezTo>
                    <a:pt x="7994" y="5153"/>
                    <a:pt x="7991" y="5159"/>
                    <a:pt x="7988" y="5166"/>
                  </a:cubicBezTo>
                  <a:lnTo>
                    <a:pt x="7988" y="5166"/>
                  </a:lnTo>
                  <a:cubicBezTo>
                    <a:pt x="7988" y="5166"/>
                    <a:pt x="7988" y="5166"/>
                    <a:pt x="7988" y="5166"/>
                  </a:cubicBezTo>
                  <a:lnTo>
                    <a:pt x="7988" y="5166"/>
                  </a:lnTo>
                  <a:cubicBezTo>
                    <a:pt x="7988" y="5166"/>
                    <a:pt x="7984" y="5175"/>
                    <a:pt x="7983" y="5178"/>
                  </a:cubicBezTo>
                  <a:cubicBezTo>
                    <a:pt x="7966" y="5216"/>
                    <a:pt x="7948" y="5255"/>
                    <a:pt x="7930" y="5293"/>
                  </a:cubicBezTo>
                  <a:cubicBezTo>
                    <a:pt x="7896" y="5362"/>
                    <a:pt x="7858" y="5428"/>
                    <a:pt x="7817" y="5493"/>
                  </a:cubicBezTo>
                  <a:cubicBezTo>
                    <a:pt x="7798" y="5522"/>
                    <a:pt x="7779" y="5551"/>
                    <a:pt x="7759" y="5578"/>
                  </a:cubicBezTo>
                  <a:cubicBezTo>
                    <a:pt x="7750" y="5592"/>
                    <a:pt x="7740" y="5607"/>
                    <a:pt x="7729" y="5620"/>
                  </a:cubicBezTo>
                  <a:cubicBezTo>
                    <a:pt x="7726" y="5625"/>
                    <a:pt x="7722" y="5630"/>
                    <a:pt x="7718" y="5636"/>
                  </a:cubicBezTo>
                  <a:lnTo>
                    <a:pt x="7718" y="5636"/>
                  </a:lnTo>
                  <a:cubicBezTo>
                    <a:pt x="7718" y="5635"/>
                    <a:pt x="7719" y="5635"/>
                    <a:pt x="7719" y="5635"/>
                  </a:cubicBezTo>
                  <a:lnTo>
                    <a:pt x="7719" y="5635"/>
                  </a:lnTo>
                  <a:cubicBezTo>
                    <a:pt x="7719" y="5635"/>
                    <a:pt x="7709" y="5647"/>
                    <a:pt x="7706" y="5651"/>
                  </a:cubicBezTo>
                  <a:cubicBezTo>
                    <a:pt x="7662" y="5707"/>
                    <a:pt x="7614" y="5760"/>
                    <a:pt x="7564" y="5811"/>
                  </a:cubicBezTo>
                  <a:cubicBezTo>
                    <a:pt x="7514" y="5863"/>
                    <a:pt x="7462" y="5911"/>
                    <a:pt x="7408" y="5958"/>
                  </a:cubicBezTo>
                  <a:cubicBezTo>
                    <a:pt x="7395" y="5968"/>
                    <a:pt x="7382" y="5979"/>
                    <a:pt x="7369" y="5990"/>
                  </a:cubicBezTo>
                  <a:cubicBezTo>
                    <a:pt x="7361" y="5997"/>
                    <a:pt x="7352" y="6003"/>
                    <a:pt x="7345" y="6010"/>
                  </a:cubicBezTo>
                  <a:cubicBezTo>
                    <a:pt x="7344" y="6010"/>
                    <a:pt x="7328" y="6022"/>
                    <a:pt x="7329" y="6022"/>
                  </a:cubicBezTo>
                  <a:cubicBezTo>
                    <a:pt x="7329" y="6022"/>
                    <a:pt x="7329" y="6022"/>
                    <a:pt x="7329" y="6022"/>
                  </a:cubicBezTo>
                  <a:lnTo>
                    <a:pt x="7329" y="6022"/>
                  </a:lnTo>
                  <a:cubicBezTo>
                    <a:pt x="7326" y="6025"/>
                    <a:pt x="7323" y="6027"/>
                    <a:pt x="7322" y="6027"/>
                  </a:cubicBezTo>
                  <a:lnTo>
                    <a:pt x="7302" y="6042"/>
                  </a:lnTo>
                  <a:cubicBezTo>
                    <a:pt x="7287" y="6053"/>
                    <a:pt x="7273" y="6064"/>
                    <a:pt x="7257" y="6074"/>
                  </a:cubicBezTo>
                  <a:cubicBezTo>
                    <a:pt x="7139" y="6156"/>
                    <a:pt x="7014" y="6228"/>
                    <a:pt x="6885" y="6290"/>
                  </a:cubicBezTo>
                  <a:cubicBezTo>
                    <a:pt x="6867" y="6298"/>
                    <a:pt x="6850" y="6305"/>
                    <a:pt x="6832" y="6313"/>
                  </a:cubicBezTo>
                  <a:cubicBezTo>
                    <a:pt x="6825" y="6316"/>
                    <a:pt x="6817" y="6319"/>
                    <a:pt x="6810" y="6323"/>
                  </a:cubicBezTo>
                  <a:cubicBezTo>
                    <a:pt x="6808" y="6324"/>
                    <a:pt x="6807" y="6324"/>
                    <a:pt x="6806" y="6325"/>
                  </a:cubicBezTo>
                  <a:lnTo>
                    <a:pt x="6806" y="6325"/>
                  </a:lnTo>
                  <a:cubicBezTo>
                    <a:pt x="6771" y="6339"/>
                    <a:pt x="6737" y="6353"/>
                    <a:pt x="6701" y="6366"/>
                  </a:cubicBezTo>
                  <a:cubicBezTo>
                    <a:pt x="6634" y="6391"/>
                    <a:pt x="6565" y="6413"/>
                    <a:pt x="6494" y="6434"/>
                  </a:cubicBezTo>
                  <a:cubicBezTo>
                    <a:pt x="6424" y="6453"/>
                    <a:pt x="6354" y="6471"/>
                    <a:pt x="6283" y="6485"/>
                  </a:cubicBezTo>
                  <a:cubicBezTo>
                    <a:pt x="6248" y="6492"/>
                    <a:pt x="6215" y="6498"/>
                    <a:pt x="6180" y="6504"/>
                  </a:cubicBezTo>
                  <a:cubicBezTo>
                    <a:pt x="6161" y="6507"/>
                    <a:pt x="6142" y="6510"/>
                    <a:pt x="6123" y="6513"/>
                  </a:cubicBezTo>
                  <a:cubicBezTo>
                    <a:pt x="6118" y="6514"/>
                    <a:pt x="6114" y="6514"/>
                    <a:pt x="6109" y="6515"/>
                  </a:cubicBezTo>
                  <a:lnTo>
                    <a:pt x="6109" y="6515"/>
                  </a:lnTo>
                  <a:cubicBezTo>
                    <a:pt x="6113" y="6514"/>
                    <a:pt x="6116" y="6514"/>
                    <a:pt x="6116" y="6514"/>
                  </a:cubicBezTo>
                  <a:lnTo>
                    <a:pt x="6116" y="6514"/>
                  </a:lnTo>
                  <a:cubicBezTo>
                    <a:pt x="6116" y="6514"/>
                    <a:pt x="6114" y="6514"/>
                    <a:pt x="6109" y="6515"/>
                  </a:cubicBezTo>
                  <a:lnTo>
                    <a:pt x="6109" y="6515"/>
                  </a:lnTo>
                  <a:cubicBezTo>
                    <a:pt x="6109" y="6515"/>
                    <a:pt x="6109" y="6515"/>
                    <a:pt x="6109" y="6515"/>
                  </a:cubicBezTo>
                  <a:lnTo>
                    <a:pt x="6109" y="6515"/>
                  </a:lnTo>
                  <a:cubicBezTo>
                    <a:pt x="6109" y="6515"/>
                    <a:pt x="6108" y="6515"/>
                    <a:pt x="6107" y="6515"/>
                  </a:cubicBezTo>
                  <a:lnTo>
                    <a:pt x="6107" y="6515"/>
                  </a:lnTo>
                  <a:cubicBezTo>
                    <a:pt x="6108" y="6515"/>
                    <a:pt x="6108" y="6515"/>
                    <a:pt x="6109" y="6515"/>
                  </a:cubicBezTo>
                  <a:lnTo>
                    <a:pt x="6109" y="6515"/>
                  </a:lnTo>
                  <a:cubicBezTo>
                    <a:pt x="6107" y="6515"/>
                    <a:pt x="6106" y="6515"/>
                    <a:pt x="6104" y="6516"/>
                  </a:cubicBezTo>
                  <a:lnTo>
                    <a:pt x="6104" y="6516"/>
                  </a:lnTo>
                  <a:cubicBezTo>
                    <a:pt x="6098" y="6516"/>
                    <a:pt x="6092" y="6517"/>
                    <a:pt x="6090" y="6517"/>
                  </a:cubicBezTo>
                  <a:cubicBezTo>
                    <a:pt x="5974" y="6531"/>
                    <a:pt x="5857" y="6539"/>
                    <a:pt x="5741" y="6539"/>
                  </a:cubicBezTo>
                  <a:cubicBezTo>
                    <a:pt x="5711" y="6539"/>
                    <a:pt x="5682" y="6538"/>
                    <a:pt x="5652" y="6537"/>
                  </a:cubicBezTo>
                  <a:cubicBezTo>
                    <a:pt x="5579" y="6536"/>
                    <a:pt x="5507" y="6530"/>
                    <a:pt x="5434" y="6523"/>
                  </a:cubicBezTo>
                  <a:cubicBezTo>
                    <a:pt x="5415" y="6520"/>
                    <a:pt x="5396" y="6518"/>
                    <a:pt x="5377" y="6516"/>
                  </a:cubicBezTo>
                  <a:lnTo>
                    <a:pt x="5377" y="6516"/>
                  </a:lnTo>
                  <a:cubicBezTo>
                    <a:pt x="5378" y="6516"/>
                    <a:pt x="5381" y="6516"/>
                    <a:pt x="5383" y="6516"/>
                  </a:cubicBezTo>
                  <a:lnTo>
                    <a:pt x="5383" y="6516"/>
                  </a:lnTo>
                  <a:cubicBezTo>
                    <a:pt x="5382" y="6516"/>
                    <a:pt x="5381" y="6516"/>
                    <a:pt x="5380" y="6516"/>
                  </a:cubicBezTo>
                  <a:cubicBezTo>
                    <a:pt x="5369" y="6515"/>
                    <a:pt x="5359" y="6513"/>
                    <a:pt x="5349" y="6511"/>
                  </a:cubicBezTo>
                  <a:cubicBezTo>
                    <a:pt x="5311" y="6505"/>
                    <a:pt x="5272" y="6499"/>
                    <a:pt x="5236" y="6492"/>
                  </a:cubicBezTo>
                  <a:cubicBezTo>
                    <a:pt x="5093" y="6463"/>
                    <a:pt x="4951" y="6424"/>
                    <a:pt x="4816" y="6372"/>
                  </a:cubicBezTo>
                  <a:cubicBezTo>
                    <a:pt x="4799" y="6366"/>
                    <a:pt x="4783" y="6360"/>
                    <a:pt x="4767" y="6353"/>
                  </a:cubicBezTo>
                  <a:cubicBezTo>
                    <a:pt x="4761" y="6350"/>
                    <a:pt x="4754" y="6348"/>
                    <a:pt x="4748" y="6346"/>
                  </a:cubicBezTo>
                  <a:cubicBezTo>
                    <a:pt x="4740" y="6343"/>
                    <a:pt x="4738" y="6342"/>
                    <a:pt x="4737" y="6342"/>
                  </a:cubicBezTo>
                  <a:lnTo>
                    <a:pt x="4737" y="6342"/>
                  </a:lnTo>
                  <a:cubicBezTo>
                    <a:pt x="4737" y="6342"/>
                    <a:pt x="4737" y="6342"/>
                    <a:pt x="4738" y="6342"/>
                  </a:cubicBezTo>
                  <a:lnTo>
                    <a:pt x="4738" y="6342"/>
                  </a:lnTo>
                  <a:cubicBezTo>
                    <a:pt x="4703" y="6326"/>
                    <a:pt x="4669" y="6311"/>
                    <a:pt x="4635" y="6293"/>
                  </a:cubicBezTo>
                  <a:cubicBezTo>
                    <a:pt x="4561" y="6258"/>
                    <a:pt x="4488" y="6217"/>
                    <a:pt x="4418" y="6174"/>
                  </a:cubicBezTo>
                  <a:cubicBezTo>
                    <a:pt x="4349" y="6133"/>
                    <a:pt x="4279" y="6085"/>
                    <a:pt x="4213" y="6035"/>
                  </a:cubicBezTo>
                  <a:lnTo>
                    <a:pt x="4213" y="6035"/>
                  </a:lnTo>
                  <a:cubicBezTo>
                    <a:pt x="4214" y="6036"/>
                    <a:pt x="4214" y="6036"/>
                    <a:pt x="4214" y="6036"/>
                  </a:cubicBezTo>
                  <a:cubicBezTo>
                    <a:pt x="4214" y="6036"/>
                    <a:pt x="4211" y="6034"/>
                    <a:pt x="4203" y="6027"/>
                  </a:cubicBezTo>
                  <a:cubicBezTo>
                    <a:pt x="4193" y="6020"/>
                    <a:pt x="4184" y="6012"/>
                    <a:pt x="4174" y="6004"/>
                  </a:cubicBezTo>
                  <a:cubicBezTo>
                    <a:pt x="4159" y="5992"/>
                    <a:pt x="4142" y="5979"/>
                    <a:pt x="4127" y="5966"/>
                  </a:cubicBezTo>
                  <a:cubicBezTo>
                    <a:pt x="4093" y="5936"/>
                    <a:pt x="4060" y="5907"/>
                    <a:pt x="4028" y="5877"/>
                  </a:cubicBezTo>
                  <a:cubicBezTo>
                    <a:pt x="3901" y="5755"/>
                    <a:pt x="3802" y="5641"/>
                    <a:pt x="3713" y="5504"/>
                  </a:cubicBezTo>
                  <a:cubicBezTo>
                    <a:pt x="3667" y="5434"/>
                    <a:pt x="3625" y="5362"/>
                    <a:pt x="3588" y="5287"/>
                  </a:cubicBezTo>
                  <a:cubicBezTo>
                    <a:pt x="3579" y="5269"/>
                    <a:pt x="3571" y="5250"/>
                    <a:pt x="3563" y="5232"/>
                  </a:cubicBezTo>
                  <a:cubicBezTo>
                    <a:pt x="3559" y="5225"/>
                    <a:pt x="3557" y="5218"/>
                    <a:pt x="3553" y="5211"/>
                  </a:cubicBezTo>
                  <a:cubicBezTo>
                    <a:pt x="3553" y="5209"/>
                    <a:pt x="3552" y="5208"/>
                    <a:pt x="3552" y="5208"/>
                  </a:cubicBezTo>
                  <a:lnTo>
                    <a:pt x="3552" y="5208"/>
                  </a:lnTo>
                  <a:cubicBezTo>
                    <a:pt x="3552" y="5207"/>
                    <a:pt x="3550" y="5203"/>
                    <a:pt x="3547" y="5195"/>
                  </a:cubicBezTo>
                  <a:cubicBezTo>
                    <a:pt x="3531" y="5153"/>
                    <a:pt x="3515" y="5113"/>
                    <a:pt x="3502" y="5070"/>
                  </a:cubicBezTo>
                  <a:cubicBezTo>
                    <a:pt x="3477" y="4993"/>
                    <a:pt x="3458" y="4914"/>
                    <a:pt x="3445" y="4835"/>
                  </a:cubicBezTo>
                  <a:cubicBezTo>
                    <a:pt x="3444" y="4827"/>
                    <a:pt x="3443" y="4820"/>
                    <a:pt x="3441" y="4812"/>
                  </a:cubicBezTo>
                  <a:cubicBezTo>
                    <a:pt x="3440" y="4803"/>
                    <a:pt x="3439" y="4800"/>
                    <a:pt x="3439" y="4800"/>
                  </a:cubicBezTo>
                  <a:lnTo>
                    <a:pt x="3439" y="4800"/>
                  </a:lnTo>
                  <a:cubicBezTo>
                    <a:pt x="3439" y="4800"/>
                    <a:pt x="3439" y="4802"/>
                    <a:pt x="3440" y="4804"/>
                  </a:cubicBezTo>
                  <a:lnTo>
                    <a:pt x="3440" y="4804"/>
                  </a:lnTo>
                  <a:cubicBezTo>
                    <a:pt x="3439" y="4803"/>
                    <a:pt x="3439" y="4802"/>
                    <a:pt x="3439" y="4800"/>
                  </a:cubicBezTo>
                  <a:cubicBezTo>
                    <a:pt x="3437" y="4781"/>
                    <a:pt x="3435" y="4762"/>
                    <a:pt x="3433" y="4743"/>
                  </a:cubicBezTo>
                  <a:cubicBezTo>
                    <a:pt x="3430" y="4701"/>
                    <a:pt x="3427" y="4660"/>
                    <a:pt x="3427" y="4618"/>
                  </a:cubicBezTo>
                  <a:cubicBezTo>
                    <a:pt x="3427" y="4580"/>
                    <a:pt x="3427" y="4542"/>
                    <a:pt x="3430" y="4504"/>
                  </a:cubicBezTo>
                  <a:cubicBezTo>
                    <a:pt x="3431" y="4485"/>
                    <a:pt x="3432" y="4466"/>
                    <a:pt x="3434" y="4447"/>
                  </a:cubicBezTo>
                  <a:cubicBezTo>
                    <a:pt x="3434" y="4437"/>
                    <a:pt x="3435" y="4428"/>
                    <a:pt x="3437" y="4418"/>
                  </a:cubicBezTo>
                  <a:cubicBezTo>
                    <a:pt x="3438" y="4415"/>
                    <a:pt x="3440" y="4391"/>
                    <a:pt x="3440" y="4391"/>
                  </a:cubicBezTo>
                  <a:lnTo>
                    <a:pt x="3440" y="4391"/>
                  </a:lnTo>
                  <a:cubicBezTo>
                    <a:pt x="3440" y="4391"/>
                    <a:pt x="3440" y="4391"/>
                    <a:pt x="3440" y="4391"/>
                  </a:cubicBezTo>
                  <a:lnTo>
                    <a:pt x="3440" y="4391"/>
                  </a:lnTo>
                  <a:cubicBezTo>
                    <a:pt x="3451" y="4314"/>
                    <a:pt x="3467" y="4240"/>
                    <a:pt x="3488" y="4166"/>
                  </a:cubicBezTo>
                  <a:cubicBezTo>
                    <a:pt x="3499" y="4130"/>
                    <a:pt x="3510" y="4095"/>
                    <a:pt x="3524" y="4059"/>
                  </a:cubicBezTo>
                  <a:cubicBezTo>
                    <a:pt x="3530" y="4043"/>
                    <a:pt x="3535" y="4029"/>
                    <a:pt x="3541" y="4014"/>
                  </a:cubicBezTo>
                  <a:lnTo>
                    <a:pt x="3541" y="4014"/>
                  </a:lnTo>
                  <a:cubicBezTo>
                    <a:pt x="3542" y="4010"/>
                    <a:pt x="3546" y="4002"/>
                    <a:pt x="3547" y="3999"/>
                  </a:cubicBezTo>
                  <a:cubicBezTo>
                    <a:pt x="3552" y="3987"/>
                    <a:pt x="3558" y="3976"/>
                    <a:pt x="3564" y="3964"/>
                  </a:cubicBezTo>
                  <a:cubicBezTo>
                    <a:pt x="3597" y="3892"/>
                    <a:pt x="3637" y="3824"/>
                    <a:pt x="3681" y="3759"/>
                  </a:cubicBezTo>
                  <a:cubicBezTo>
                    <a:pt x="3691" y="3744"/>
                    <a:pt x="3702" y="3729"/>
                    <a:pt x="3714" y="3714"/>
                  </a:cubicBezTo>
                  <a:cubicBezTo>
                    <a:pt x="3715" y="3713"/>
                    <a:pt x="3716" y="3711"/>
                    <a:pt x="3716" y="3710"/>
                  </a:cubicBezTo>
                  <a:lnTo>
                    <a:pt x="3716" y="3710"/>
                  </a:lnTo>
                  <a:cubicBezTo>
                    <a:pt x="3717" y="3710"/>
                    <a:pt x="3718" y="3709"/>
                    <a:pt x="3719" y="3708"/>
                  </a:cubicBezTo>
                  <a:cubicBezTo>
                    <a:pt x="3725" y="3701"/>
                    <a:pt x="3731" y="3694"/>
                    <a:pt x="3736" y="3686"/>
                  </a:cubicBezTo>
                  <a:cubicBezTo>
                    <a:pt x="3763" y="3654"/>
                    <a:pt x="3790" y="3625"/>
                    <a:pt x="3820" y="3596"/>
                  </a:cubicBezTo>
                  <a:cubicBezTo>
                    <a:pt x="3846" y="3569"/>
                    <a:pt x="3873" y="3544"/>
                    <a:pt x="3902" y="3520"/>
                  </a:cubicBezTo>
                  <a:cubicBezTo>
                    <a:pt x="3911" y="3513"/>
                    <a:pt x="3920" y="3506"/>
                    <a:pt x="3929" y="3498"/>
                  </a:cubicBezTo>
                  <a:lnTo>
                    <a:pt x="3929" y="3498"/>
                  </a:lnTo>
                  <a:cubicBezTo>
                    <a:pt x="3926" y="3501"/>
                    <a:pt x="3921" y="3505"/>
                    <a:pt x="3920" y="3505"/>
                  </a:cubicBezTo>
                  <a:cubicBezTo>
                    <a:pt x="3920" y="3505"/>
                    <a:pt x="3923" y="3503"/>
                    <a:pt x="3930" y="3497"/>
                  </a:cubicBezTo>
                  <a:cubicBezTo>
                    <a:pt x="3948" y="3485"/>
                    <a:pt x="3965" y="3472"/>
                    <a:pt x="3983" y="3462"/>
                  </a:cubicBezTo>
                  <a:cubicBezTo>
                    <a:pt x="4011" y="3443"/>
                    <a:pt x="4041" y="3425"/>
                    <a:pt x="4071" y="3409"/>
                  </a:cubicBezTo>
                  <a:cubicBezTo>
                    <a:pt x="4086" y="3401"/>
                    <a:pt x="4102" y="3393"/>
                    <a:pt x="4117" y="3385"/>
                  </a:cubicBezTo>
                  <a:cubicBezTo>
                    <a:pt x="4127" y="3382"/>
                    <a:pt x="4136" y="3377"/>
                    <a:pt x="4146" y="3374"/>
                  </a:cubicBezTo>
                  <a:cubicBezTo>
                    <a:pt x="4148" y="3373"/>
                    <a:pt x="4149" y="3372"/>
                    <a:pt x="4150" y="3371"/>
                  </a:cubicBezTo>
                  <a:lnTo>
                    <a:pt x="4150" y="3371"/>
                  </a:lnTo>
                  <a:cubicBezTo>
                    <a:pt x="4151" y="3371"/>
                    <a:pt x="4153" y="3370"/>
                    <a:pt x="4154" y="3370"/>
                  </a:cubicBezTo>
                  <a:cubicBezTo>
                    <a:pt x="4222" y="3344"/>
                    <a:pt x="4291" y="3322"/>
                    <a:pt x="4361" y="3307"/>
                  </a:cubicBezTo>
                  <a:cubicBezTo>
                    <a:pt x="4379" y="3305"/>
                    <a:pt x="4396" y="3301"/>
                    <a:pt x="4412" y="3299"/>
                  </a:cubicBezTo>
                  <a:cubicBezTo>
                    <a:pt x="4423" y="3296"/>
                    <a:pt x="4433" y="3295"/>
                    <a:pt x="4443" y="3294"/>
                  </a:cubicBezTo>
                  <a:lnTo>
                    <a:pt x="4443" y="3294"/>
                  </a:lnTo>
                  <a:cubicBezTo>
                    <a:pt x="4442" y="3294"/>
                    <a:pt x="4440" y="3294"/>
                    <a:pt x="4438" y="3294"/>
                  </a:cubicBezTo>
                  <a:lnTo>
                    <a:pt x="4438" y="3294"/>
                  </a:lnTo>
                  <a:cubicBezTo>
                    <a:pt x="4439" y="3294"/>
                    <a:pt x="4440" y="3294"/>
                    <a:pt x="4441" y="3294"/>
                  </a:cubicBezTo>
                  <a:cubicBezTo>
                    <a:pt x="4479" y="3290"/>
                    <a:pt x="4517" y="3287"/>
                    <a:pt x="4555" y="3285"/>
                  </a:cubicBezTo>
                  <a:cubicBezTo>
                    <a:pt x="4590" y="3285"/>
                    <a:pt x="4624" y="3285"/>
                    <a:pt x="4659" y="3288"/>
                  </a:cubicBezTo>
                  <a:cubicBezTo>
                    <a:pt x="4675" y="3288"/>
                    <a:pt x="4692" y="3290"/>
                    <a:pt x="4710" y="3291"/>
                  </a:cubicBezTo>
                  <a:cubicBezTo>
                    <a:pt x="4719" y="3293"/>
                    <a:pt x="4730" y="3294"/>
                    <a:pt x="4741" y="3295"/>
                  </a:cubicBezTo>
                  <a:cubicBezTo>
                    <a:pt x="4742" y="3295"/>
                    <a:pt x="4742" y="3295"/>
                    <a:pt x="4743" y="3295"/>
                  </a:cubicBezTo>
                  <a:lnTo>
                    <a:pt x="4743" y="3295"/>
                  </a:lnTo>
                  <a:cubicBezTo>
                    <a:pt x="4745" y="3295"/>
                    <a:pt x="4747" y="3296"/>
                    <a:pt x="4749" y="3296"/>
                  </a:cubicBezTo>
                  <a:cubicBezTo>
                    <a:pt x="4819" y="3308"/>
                    <a:pt x="4889" y="3324"/>
                    <a:pt x="4957" y="3346"/>
                  </a:cubicBezTo>
                  <a:cubicBezTo>
                    <a:pt x="4973" y="3352"/>
                    <a:pt x="4989" y="3357"/>
                    <a:pt x="5005" y="3364"/>
                  </a:cubicBezTo>
                  <a:cubicBezTo>
                    <a:pt x="5007" y="3365"/>
                    <a:pt x="5021" y="3370"/>
                    <a:pt x="5024" y="3371"/>
                  </a:cubicBezTo>
                  <a:lnTo>
                    <a:pt x="5024" y="3371"/>
                  </a:lnTo>
                  <a:cubicBezTo>
                    <a:pt x="5026" y="3372"/>
                    <a:pt x="5029" y="3374"/>
                    <a:pt x="5032" y="3375"/>
                  </a:cubicBezTo>
                  <a:cubicBezTo>
                    <a:pt x="5065" y="3390"/>
                    <a:pt x="5099" y="3407"/>
                    <a:pt x="5131" y="3425"/>
                  </a:cubicBezTo>
                  <a:cubicBezTo>
                    <a:pt x="5159" y="3443"/>
                    <a:pt x="5188" y="3460"/>
                    <a:pt x="5215" y="3479"/>
                  </a:cubicBezTo>
                  <a:cubicBezTo>
                    <a:pt x="5220" y="3483"/>
                    <a:pt x="5225" y="3486"/>
                    <a:pt x="5230" y="3490"/>
                  </a:cubicBezTo>
                  <a:lnTo>
                    <a:pt x="5230" y="3490"/>
                  </a:lnTo>
                  <a:cubicBezTo>
                    <a:pt x="5230" y="3490"/>
                    <a:pt x="5229" y="3490"/>
                    <a:pt x="5229" y="3490"/>
                  </a:cubicBezTo>
                  <a:lnTo>
                    <a:pt x="5229" y="3490"/>
                  </a:lnTo>
                  <a:cubicBezTo>
                    <a:pt x="5229" y="3490"/>
                    <a:pt x="5236" y="3495"/>
                    <a:pt x="5238" y="3497"/>
                  </a:cubicBezTo>
                  <a:cubicBezTo>
                    <a:pt x="5251" y="3508"/>
                    <a:pt x="5264" y="3519"/>
                    <a:pt x="5276" y="3531"/>
                  </a:cubicBezTo>
                  <a:cubicBezTo>
                    <a:pt x="5301" y="3553"/>
                    <a:pt x="5325" y="3577"/>
                    <a:pt x="5347" y="3602"/>
                  </a:cubicBezTo>
                  <a:cubicBezTo>
                    <a:pt x="5360" y="3615"/>
                    <a:pt x="5371" y="3630"/>
                    <a:pt x="5384" y="3644"/>
                  </a:cubicBezTo>
                  <a:lnTo>
                    <a:pt x="5384" y="3644"/>
                  </a:lnTo>
                  <a:cubicBezTo>
                    <a:pt x="5385" y="3646"/>
                    <a:pt x="5386" y="3647"/>
                    <a:pt x="5387" y="3648"/>
                  </a:cubicBezTo>
                  <a:cubicBezTo>
                    <a:pt x="5393" y="3657"/>
                    <a:pt x="5399" y="3665"/>
                    <a:pt x="5405" y="3673"/>
                  </a:cubicBezTo>
                  <a:cubicBezTo>
                    <a:pt x="5430" y="3711"/>
                    <a:pt x="5470" y="3734"/>
                    <a:pt x="5512" y="3734"/>
                  </a:cubicBezTo>
                  <a:cubicBezTo>
                    <a:pt x="5532" y="3734"/>
                    <a:pt x="5553" y="3729"/>
                    <a:pt x="5572" y="3717"/>
                  </a:cubicBezTo>
                  <a:cubicBezTo>
                    <a:pt x="5626" y="3686"/>
                    <a:pt x="5654" y="3604"/>
                    <a:pt x="5616" y="3550"/>
                  </a:cubicBezTo>
                  <a:cubicBezTo>
                    <a:pt x="5383" y="3211"/>
                    <a:pt x="4985" y="3041"/>
                    <a:pt x="4585" y="3041"/>
                  </a:cubicBezTo>
                  <a:cubicBezTo>
                    <a:pt x="4347" y="3041"/>
                    <a:pt x="4108" y="3101"/>
                    <a:pt x="3903" y="3222"/>
                  </a:cubicBezTo>
                  <a:cubicBezTo>
                    <a:pt x="3297" y="3581"/>
                    <a:pt x="3070" y="4376"/>
                    <a:pt x="3237" y="5033"/>
                  </a:cubicBezTo>
                  <a:cubicBezTo>
                    <a:pt x="3413" y="5723"/>
                    <a:pt x="3983" y="6281"/>
                    <a:pt x="4623" y="6560"/>
                  </a:cubicBezTo>
                  <a:cubicBezTo>
                    <a:pt x="4984" y="6717"/>
                    <a:pt x="5373" y="6794"/>
                    <a:pt x="5764" y="6794"/>
                  </a:cubicBezTo>
                  <a:cubicBezTo>
                    <a:pt x="6000" y="6794"/>
                    <a:pt x="6237" y="6765"/>
                    <a:pt x="6468" y="6710"/>
                  </a:cubicBezTo>
                  <a:cubicBezTo>
                    <a:pt x="7070" y="6565"/>
                    <a:pt x="7626" y="6218"/>
                    <a:pt x="7985" y="5710"/>
                  </a:cubicBezTo>
                  <a:cubicBezTo>
                    <a:pt x="8380" y="5152"/>
                    <a:pt x="8478" y="4443"/>
                    <a:pt x="8364" y="3780"/>
                  </a:cubicBezTo>
                  <a:cubicBezTo>
                    <a:pt x="8247" y="3099"/>
                    <a:pt x="7907" y="2453"/>
                    <a:pt x="7433" y="1952"/>
                  </a:cubicBezTo>
                  <a:cubicBezTo>
                    <a:pt x="6913" y="1402"/>
                    <a:pt x="6239" y="1017"/>
                    <a:pt x="5540" y="742"/>
                  </a:cubicBezTo>
                  <a:cubicBezTo>
                    <a:pt x="4812" y="454"/>
                    <a:pt x="4041" y="280"/>
                    <a:pt x="3271" y="150"/>
                  </a:cubicBezTo>
                  <a:cubicBezTo>
                    <a:pt x="2837" y="78"/>
                    <a:pt x="2399" y="24"/>
                    <a:pt x="1959" y="6"/>
                  </a:cubicBezTo>
                  <a:cubicBezTo>
                    <a:pt x="1867" y="2"/>
                    <a:pt x="1775" y="0"/>
                    <a:pt x="16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11"/>
          <p:cNvGrpSpPr/>
          <p:nvPr/>
        </p:nvGrpSpPr>
        <p:grpSpPr>
          <a:xfrm rot="-8100000" flipH="1">
            <a:off x="8311599" y="2753770"/>
            <a:ext cx="494845" cy="818967"/>
            <a:chOff x="-951900" y="1420600"/>
            <a:chExt cx="494850" cy="818975"/>
          </a:xfrm>
        </p:grpSpPr>
        <p:sp>
          <p:nvSpPr>
            <p:cNvPr id="695" name="Google Shape;695;p11"/>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11"/>
          <p:cNvGrpSpPr/>
          <p:nvPr/>
        </p:nvGrpSpPr>
        <p:grpSpPr>
          <a:xfrm rot="2700000" flipH="1">
            <a:off x="8579062" y="1554295"/>
            <a:ext cx="494845" cy="818967"/>
            <a:chOff x="-951900" y="1420600"/>
            <a:chExt cx="494850" cy="818975"/>
          </a:xfrm>
        </p:grpSpPr>
        <p:sp>
          <p:nvSpPr>
            <p:cNvPr id="706" name="Google Shape;706;p11"/>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1"/>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1"/>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1"/>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1"/>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1"/>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11"/>
          <p:cNvGrpSpPr/>
          <p:nvPr/>
        </p:nvGrpSpPr>
        <p:grpSpPr>
          <a:xfrm rot="-2700000">
            <a:off x="90239" y="1548723"/>
            <a:ext cx="494845" cy="818967"/>
            <a:chOff x="-951900" y="1420600"/>
            <a:chExt cx="494850" cy="818975"/>
          </a:xfrm>
        </p:grpSpPr>
        <p:sp>
          <p:nvSpPr>
            <p:cNvPr id="717" name="Google Shape;717;p11"/>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1"/>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1"/>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1"/>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1"/>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1"/>
          <p:cNvGrpSpPr/>
          <p:nvPr/>
        </p:nvGrpSpPr>
        <p:grpSpPr>
          <a:xfrm rot="8100000">
            <a:off x="357702" y="2748198"/>
            <a:ext cx="494845" cy="818967"/>
            <a:chOff x="-951900" y="1420600"/>
            <a:chExt cx="494850" cy="818975"/>
          </a:xfrm>
        </p:grpSpPr>
        <p:sp>
          <p:nvSpPr>
            <p:cNvPr id="728" name="Google Shape;728;p11"/>
            <p:cNvSpPr/>
            <p:nvPr/>
          </p:nvSpPr>
          <p:spPr>
            <a:xfrm>
              <a:off x="-951900" y="1580325"/>
              <a:ext cx="483175" cy="659250"/>
            </a:xfrm>
            <a:custGeom>
              <a:avLst/>
              <a:gdLst/>
              <a:ahLst/>
              <a:cxnLst/>
              <a:rect l="l" t="t" r="r" b="b"/>
              <a:pathLst>
                <a:path w="19327" h="26370" extrusionOk="0">
                  <a:moveTo>
                    <a:pt x="19205" y="1"/>
                  </a:moveTo>
                  <a:cubicBezTo>
                    <a:pt x="19202" y="1"/>
                    <a:pt x="19199" y="1"/>
                    <a:pt x="19196" y="1"/>
                  </a:cubicBezTo>
                  <a:cubicBezTo>
                    <a:pt x="16899" y="138"/>
                    <a:pt x="14607" y="792"/>
                    <a:pt x="12517" y="1737"/>
                  </a:cubicBezTo>
                  <a:cubicBezTo>
                    <a:pt x="10406" y="2692"/>
                    <a:pt x="8450" y="3989"/>
                    <a:pt x="6750" y="5563"/>
                  </a:cubicBezTo>
                  <a:cubicBezTo>
                    <a:pt x="5050" y="7137"/>
                    <a:pt x="3563" y="9084"/>
                    <a:pt x="2481" y="11190"/>
                  </a:cubicBezTo>
                  <a:cubicBezTo>
                    <a:pt x="1363" y="13371"/>
                    <a:pt x="639" y="15755"/>
                    <a:pt x="319" y="18183"/>
                  </a:cubicBezTo>
                  <a:cubicBezTo>
                    <a:pt x="0" y="20596"/>
                    <a:pt x="56" y="23115"/>
                    <a:pt x="679" y="25476"/>
                  </a:cubicBezTo>
                  <a:cubicBezTo>
                    <a:pt x="756" y="25767"/>
                    <a:pt x="842" y="26056"/>
                    <a:pt x="936" y="26343"/>
                  </a:cubicBezTo>
                  <a:cubicBezTo>
                    <a:pt x="941" y="26361"/>
                    <a:pt x="956" y="26370"/>
                    <a:pt x="970" y="26370"/>
                  </a:cubicBezTo>
                  <a:cubicBezTo>
                    <a:pt x="992" y="26370"/>
                    <a:pt x="1015" y="26351"/>
                    <a:pt x="1008" y="26323"/>
                  </a:cubicBezTo>
                  <a:lnTo>
                    <a:pt x="1009" y="26321"/>
                  </a:lnTo>
                  <a:cubicBezTo>
                    <a:pt x="516" y="23949"/>
                    <a:pt x="301" y="21522"/>
                    <a:pt x="525" y="19103"/>
                  </a:cubicBezTo>
                  <a:cubicBezTo>
                    <a:pt x="746" y="16693"/>
                    <a:pt x="1385" y="14332"/>
                    <a:pt x="2403" y="12137"/>
                  </a:cubicBezTo>
                  <a:cubicBezTo>
                    <a:pt x="3389" y="10011"/>
                    <a:pt x="4737" y="8069"/>
                    <a:pt x="6388" y="6407"/>
                  </a:cubicBezTo>
                  <a:cubicBezTo>
                    <a:pt x="7993" y="4791"/>
                    <a:pt x="9847" y="3439"/>
                    <a:pt x="11878" y="2408"/>
                  </a:cubicBezTo>
                  <a:cubicBezTo>
                    <a:pt x="13911" y="1374"/>
                    <a:pt x="16091" y="688"/>
                    <a:pt x="18341" y="325"/>
                  </a:cubicBezTo>
                  <a:cubicBezTo>
                    <a:pt x="18625" y="279"/>
                    <a:pt x="18911" y="239"/>
                    <a:pt x="19196" y="201"/>
                  </a:cubicBezTo>
                  <a:cubicBezTo>
                    <a:pt x="19316" y="185"/>
                    <a:pt x="19327" y="1"/>
                    <a:pt x="1920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662350" y="1554950"/>
              <a:ext cx="205300" cy="92050"/>
            </a:xfrm>
            <a:custGeom>
              <a:avLst/>
              <a:gdLst/>
              <a:ahLst/>
              <a:cxnLst/>
              <a:rect l="l" t="t" r="r" b="b"/>
              <a:pathLst>
                <a:path w="8212" h="3682" extrusionOk="0">
                  <a:moveTo>
                    <a:pt x="5782" y="372"/>
                  </a:moveTo>
                  <a:cubicBezTo>
                    <a:pt x="5782" y="372"/>
                    <a:pt x="5785" y="372"/>
                    <a:pt x="5788" y="372"/>
                  </a:cubicBezTo>
                  <a:lnTo>
                    <a:pt x="5788" y="372"/>
                  </a:lnTo>
                  <a:cubicBezTo>
                    <a:pt x="5784" y="372"/>
                    <a:pt x="5783" y="372"/>
                    <a:pt x="5782" y="372"/>
                  </a:cubicBezTo>
                  <a:close/>
                  <a:moveTo>
                    <a:pt x="6567" y="2114"/>
                  </a:moveTo>
                  <a:cubicBezTo>
                    <a:pt x="6566" y="2115"/>
                    <a:pt x="6563" y="2117"/>
                    <a:pt x="6560" y="2119"/>
                  </a:cubicBezTo>
                  <a:cubicBezTo>
                    <a:pt x="6563" y="2117"/>
                    <a:pt x="6565" y="2116"/>
                    <a:pt x="6567" y="2114"/>
                  </a:cubicBezTo>
                  <a:close/>
                  <a:moveTo>
                    <a:pt x="4565" y="0"/>
                  </a:moveTo>
                  <a:cubicBezTo>
                    <a:pt x="4336" y="0"/>
                    <a:pt x="4106" y="11"/>
                    <a:pt x="3877" y="33"/>
                  </a:cubicBezTo>
                  <a:cubicBezTo>
                    <a:pt x="3300" y="92"/>
                    <a:pt x="2742" y="231"/>
                    <a:pt x="2212" y="468"/>
                  </a:cubicBezTo>
                  <a:cubicBezTo>
                    <a:pt x="1729" y="685"/>
                    <a:pt x="1276" y="992"/>
                    <a:pt x="902" y="1368"/>
                  </a:cubicBezTo>
                  <a:cubicBezTo>
                    <a:pt x="528" y="1743"/>
                    <a:pt x="233" y="2197"/>
                    <a:pt x="70" y="2702"/>
                  </a:cubicBezTo>
                  <a:cubicBezTo>
                    <a:pt x="50" y="2764"/>
                    <a:pt x="33" y="2826"/>
                    <a:pt x="16" y="2888"/>
                  </a:cubicBezTo>
                  <a:cubicBezTo>
                    <a:pt x="1" y="2951"/>
                    <a:pt x="37" y="3022"/>
                    <a:pt x="101" y="3036"/>
                  </a:cubicBezTo>
                  <a:cubicBezTo>
                    <a:pt x="111" y="3039"/>
                    <a:pt x="122" y="3040"/>
                    <a:pt x="132" y="3040"/>
                  </a:cubicBezTo>
                  <a:cubicBezTo>
                    <a:pt x="186" y="3040"/>
                    <a:pt x="236" y="3007"/>
                    <a:pt x="250" y="2952"/>
                  </a:cubicBezTo>
                  <a:lnTo>
                    <a:pt x="251" y="2953"/>
                  </a:lnTo>
                  <a:cubicBezTo>
                    <a:pt x="283" y="2828"/>
                    <a:pt x="323" y="2707"/>
                    <a:pt x="372" y="2588"/>
                  </a:cubicBezTo>
                  <a:cubicBezTo>
                    <a:pt x="374" y="2581"/>
                    <a:pt x="377" y="2575"/>
                    <a:pt x="380" y="2569"/>
                  </a:cubicBezTo>
                  <a:lnTo>
                    <a:pt x="380" y="2569"/>
                  </a:lnTo>
                  <a:cubicBezTo>
                    <a:pt x="378" y="2575"/>
                    <a:pt x="377" y="2577"/>
                    <a:pt x="377" y="2577"/>
                  </a:cubicBezTo>
                  <a:cubicBezTo>
                    <a:pt x="377" y="2577"/>
                    <a:pt x="381" y="2567"/>
                    <a:pt x="382" y="2565"/>
                  </a:cubicBezTo>
                  <a:cubicBezTo>
                    <a:pt x="388" y="2552"/>
                    <a:pt x="394" y="2538"/>
                    <a:pt x="400" y="2525"/>
                  </a:cubicBezTo>
                  <a:cubicBezTo>
                    <a:pt x="413" y="2494"/>
                    <a:pt x="427" y="2464"/>
                    <a:pt x="442" y="2433"/>
                  </a:cubicBezTo>
                  <a:cubicBezTo>
                    <a:pt x="470" y="2377"/>
                    <a:pt x="500" y="2321"/>
                    <a:pt x="530" y="2265"/>
                  </a:cubicBezTo>
                  <a:cubicBezTo>
                    <a:pt x="594" y="2156"/>
                    <a:pt x="663" y="2050"/>
                    <a:pt x="737" y="1948"/>
                  </a:cubicBezTo>
                  <a:cubicBezTo>
                    <a:pt x="746" y="1936"/>
                    <a:pt x="755" y="1924"/>
                    <a:pt x="764" y="1912"/>
                  </a:cubicBezTo>
                  <a:cubicBezTo>
                    <a:pt x="768" y="1906"/>
                    <a:pt x="773" y="1900"/>
                    <a:pt x="778" y="1894"/>
                  </a:cubicBezTo>
                  <a:cubicBezTo>
                    <a:pt x="799" y="1867"/>
                    <a:pt x="820" y="1841"/>
                    <a:pt x="841" y="1816"/>
                  </a:cubicBezTo>
                  <a:cubicBezTo>
                    <a:pt x="880" y="1768"/>
                    <a:pt x="922" y="1722"/>
                    <a:pt x="964" y="1676"/>
                  </a:cubicBezTo>
                  <a:cubicBezTo>
                    <a:pt x="1050" y="1582"/>
                    <a:pt x="1142" y="1493"/>
                    <a:pt x="1237" y="1409"/>
                  </a:cubicBezTo>
                  <a:cubicBezTo>
                    <a:pt x="1286" y="1366"/>
                    <a:pt x="1336" y="1325"/>
                    <a:pt x="1386" y="1285"/>
                  </a:cubicBezTo>
                  <a:cubicBezTo>
                    <a:pt x="1392" y="1280"/>
                    <a:pt x="1398" y="1275"/>
                    <a:pt x="1404" y="1271"/>
                  </a:cubicBezTo>
                  <a:cubicBezTo>
                    <a:pt x="1405" y="1270"/>
                    <a:pt x="1409" y="1267"/>
                    <a:pt x="1412" y="1265"/>
                  </a:cubicBezTo>
                  <a:lnTo>
                    <a:pt x="1412" y="1265"/>
                  </a:lnTo>
                  <a:cubicBezTo>
                    <a:pt x="1410" y="1266"/>
                    <a:pt x="1409" y="1267"/>
                    <a:pt x="1409" y="1267"/>
                  </a:cubicBezTo>
                  <a:cubicBezTo>
                    <a:pt x="1409" y="1267"/>
                    <a:pt x="1413" y="1264"/>
                    <a:pt x="1417" y="1261"/>
                  </a:cubicBezTo>
                  <a:lnTo>
                    <a:pt x="1417" y="1261"/>
                  </a:lnTo>
                  <a:cubicBezTo>
                    <a:pt x="1416" y="1262"/>
                    <a:pt x="1414" y="1263"/>
                    <a:pt x="1412" y="1265"/>
                  </a:cubicBezTo>
                  <a:lnTo>
                    <a:pt x="1412" y="1265"/>
                  </a:lnTo>
                  <a:cubicBezTo>
                    <a:pt x="1412" y="1264"/>
                    <a:pt x="1413" y="1264"/>
                    <a:pt x="1413" y="1263"/>
                  </a:cubicBezTo>
                  <a:cubicBezTo>
                    <a:pt x="1415" y="1262"/>
                    <a:pt x="1416" y="1261"/>
                    <a:pt x="1417" y="1261"/>
                  </a:cubicBezTo>
                  <a:lnTo>
                    <a:pt x="1417" y="1261"/>
                  </a:lnTo>
                  <a:cubicBezTo>
                    <a:pt x="1417" y="1261"/>
                    <a:pt x="1417" y="1261"/>
                    <a:pt x="1417" y="1261"/>
                  </a:cubicBezTo>
                  <a:lnTo>
                    <a:pt x="1417" y="1261"/>
                  </a:lnTo>
                  <a:cubicBezTo>
                    <a:pt x="1417" y="1260"/>
                    <a:pt x="1417" y="1260"/>
                    <a:pt x="1417" y="1260"/>
                  </a:cubicBezTo>
                  <a:lnTo>
                    <a:pt x="1417" y="1260"/>
                  </a:lnTo>
                  <a:cubicBezTo>
                    <a:pt x="1417" y="1260"/>
                    <a:pt x="1417" y="1260"/>
                    <a:pt x="1417" y="1261"/>
                  </a:cubicBezTo>
                  <a:lnTo>
                    <a:pt x="1417" y="1261"/>
                  </a:lnTo>
                  <a:cubicBezTo>
                    <a:pt x="1419" y="1259"/>
                    <a:pt x="1422" y="1257"/>
                    <a:pt x="1423" y="1256"/>
                  </a:cubicBezTo>
                  <a:cubicBezTo>
                    <a:pt x="1429" y="1252"/>
                    <a:pt x="1435" y="1247"/>
                    <a:pt x="1441" y="1243"/>
                  </a:cubicBezTo>
                  <a:cubicBezTo>
                    <a:pt x="1467" y="1223"/>
                    <a:pt x="1492" y="1204"/>
                    <a:pt x="1518" y="1185"/>
                  </a:cubicBezTo>
                  <a:cubicBezTo>
                    <a:pt x="1731" y="1033"/>
                    <a:pt x="1957" y="901"/>
                    <a:pt x="2191" y="788"/>
                  </a:cubicBezTo>
                  <a:cubicBezTo>
                    <a:pt x="2251" y="759"/>
                    <a:pt x="2310" y="730"/>
                    <a:pt x="2371" y="704"/>
                  </a:cubicBezTo>
                  <a:cubicBezTo>
                    <a:pt x="2384" y="698"/>
                    <a:pt x="2398" y="692"/>
                    <a:pt x="2413" y="686"/>
                  </a:cubicBezTo>
                  <a:cubicBezTo>
                    <a:pt x="2416" y="685"/>
                    <a:pt x="2420" y="683"/>
                    <a:pt x="2423" y="681"/>
                  </a:cubicBezTo>
                  <a:lnTo>
                    <a:pt x="2423" y="681"/>
                  </a:lnTo>
                  <a:cubicBezTo>
                    <a:pt x="2421" y="682"/>
                    <a:pt x="2421" y="682"/>
                    <a:pt x="2421" y="682"/>
                  </a:cubicBezTo>
                  <a:cubicBezTo>
                    <a:pt x="2421" y="682"/>
                    <a:pt x="2422" y="682"/>
                    <a:pt x="2424" y="681"/>
                  </a:cubicBezTo>
                  <a:lnTo>
                    <a:pt x="2424" y="681"/>
                  </a:lnTo>
                  <a:cubicBezTo>
                    <a:pt x="2423" y="681"/>
                    <a:pt x="2423" y="681"/>
                    <a:pt x="2423" y="681"/>
                  </a:cubicBezTo>
                  <a:lnTo>
                    <a:pt x="2423" y="681"/>
                  </a:lnTo>
                  <a:cubicBezTo>
                    <a:pt x="2424" y="681"/>
                    <a:pt x="2424" y="681"/>
                    <a:pt x="2425" y="681"/>
                  </a:cubicBezTo>
                  <a:lnTo>
                    <a:pt x="2425" y="681"/>
                  </a:lnTo>
                  <a:cubicBezTo>
                    <a:pt x="2424" y="681"/>
                    <a:pt x="2424" y="681"/>
                    <a:pt x="2424" y="681"/>
                  </a:cubicBezTo>
                  <a:lnTo>
                    <a:pt x="2424" y="681"/>
                  </a:lnTo>
                  <a:cubicBezTo>
                    <a:pt x="2427" y="680"/>
                    <a:pt x="2431" y="678"/>
                    <a:pt x="2434" y="677"/>
                  </a:cubicBezTo>
                  <a:lnTo>
                    <a:pt x="2434" y="677"/>
                  </a:lnTo>
                  <a:cubicBezTo>
                    <a:pt x="2430" y="679"/>
                    <a:pt x="2427" y="680"/>
                    <a:pt x="2425" y="681"/>
                  </a:cubicBezTo>
                  <a:lnTo>
                    <a:pt x="2425" y="681"/>
                  </a:lnTo>
                  <a:cubicBezTo>
                    <a:pt x="2427" y="680"/>
                    <a:pt x="2431" y="679"/>
                    <a:pt x="2433" y="678"/>
                  </a:cubicBezTo>
                  <a:cubicBezTo>
                    <a:pt x="2465" y="664"/>
                    <a:pt x="2497" y="651"/>
                    <a:pt x="2529" y="639"/>
                  </a:cubicBezTo>
                  <a:cubicBezTo>
                    <a:pt x="2652" y="590"/>
                    <a:pt x="2776" y="547"/>
                    <a:pt x="2902" y="509"/>
                  </a:cubicBezTo>
                  <a:cubicBezTo>
                    <a:pt x="3156" y="433"/>
                    <a:pt x="3434" y="374"/>
                    <a:pt x="3685" y="340"/>
                  </a:cubicBezTo>
                  <a:cubicBezTo>
                    <a:pt x="3963" y="303"/>
                    <a:pt x="4269" y="286"/>
                    <a:pt x="4565" y="286"/>
                  </a:cubicBezTo>
                  <a:cubicBezTo>
                    <a:pt x="4609" y="286"/>
                    <a:pt x="4653" y="286"/>
                    <a:pt x="4697" y="287"/>
                  </a:cubicBezTo>
                  <a:cubicBezTo>
                    <a:pt x="5043" y="293"/>
                    <a:pt x="5388" y="321"/>
                    <a:pt x="5732" y="365"/>
                  </a:cubicBezTo>
                  <a:cubicBezTo>
                    <a:pt x="5752" y="368"/>
                    <a:pt x="5773" y="370"/>
                    <a:pt x="5793" y="372"/>
                  </a:cubicBezTo>
                  <a:cubicBezTo>
                    <a:pt x="5791" y="372"/>
                    <a:pt x="5789" y="372"/>
                    <a:pt x="5788" y="372"/>
                  </a:cubicBezTo>
                  <a:lnTo>
                    <a:pt x="5788" y="372"/>
                  </a:lnTo>
                  <a:cubicBezTo>
                    <a:pt x="5790" y="372"/>
                    <a:pt x="5794" y="373"/>
                    <a:pt x="5800" y="374"/>
                  </a:cubicBezTo>
                  <a:cubicBezTo>
                    <a:pt x="5810" y="375"/>
                    <a:pt x="5820" y="377"/>
                    <a:pt x="5830" y="378"/>
                  </a:cubicBezTo>
                  <a:cubicBezTo>
                    <a:pt x="5876" y="384"/>
                    <a:pt x="5921" y="391"/>
                    <a:pt x="5967" y="397"/>
                  </a:cubicBezTo>
                  <a:cubicBezTo>
                    <a:pt x="6053" y="410"/>
                    <a:pt x="6139" y="425"/>
                    <a:pt x="6225" y="439"/>
                  </a:cubicBezTo>
                  <a:cubicBezTo>
                    <a:pt x="6395" y="468"/>
                    <a:pt x="6564" y="500"/>
                    <a:pt x="6733" y="533"/>
                  </a:cubicBezTo>
                  <a:cubicBezTo>
                    <a:pt x="7072" y="601"/>
                    <a:pt x="7410" y="677"/>
                    <a:pt x="7748" y="755"/>
                  </a:cubicBezTo>
                  <a:cubicBezTo>
                    <a:pt x="7769" y="760"/>
                    <a:pt x="7790" y="765"/>
                    <a:pt x="7811" y="770"/>
                  </a:cubicBezTo>
                  <a:lnTo>
                    <a:pt x="7811" y="770"/>
                  </a:lnTo>
                  <a:cubicBezTo>
                    <a:pt x="7769" y="834"/>
                    <a:pt x="7726" y="897"/>
                    <a:pt x="7682" y="959"/>
                  </a:cubicBezTo>
                  <a:cubicBezTo>
                    <a:pt x="7644" y="1014"/>
                    <a:pt x="7604" y="1067"/>
                    <a:pt x="7563" y="1121"/>
                  </a:cubicBezTo>
                  <a:lnTo>
                    <a:pt x="7563" y="1121"/>
                  </a:lnTo>
                  <a:cubicBezTo>
                    <a:pt x="7565" y="1118"/>
                    <a:pt x="7567" y="1116"/>
                    <a:pt x="7567" y="1116"/>
                  </a:cubicBezTo>
                  <a:lnTo>
                    <a:pt x="7567" y="1116"/>
                  </a:lnTo>
                  <a:cubicBezTo>
                    <a:pt x="7567" y="1116"/>
                    <a:pt x="7565" y="1119"/>
                    <a:pt x="7560" y="1125"/>
                  </a:cubicBezTo>
                  <a:cubicBezTo>
                    <a:pt x="7561" y="1124"/>
                    <a:pt x="7562" y="1122"/>
                    <a:pt x="7563" y="1121"/>
                  </a:cubicBezTo>
                  <a:lnTo>
                    <a:pt x="7563" y="1121"/>
                  </a:lnTo>
                  <a:cubicBezTo>
                    <a:pt x="7560" y="1124"/>
                    <a:pt x="7556" y="1130"/>
                    <a:pt x="7556" y="1130"/>
                  </a:cubicBezTo>
                  <a:cubicBezTo>
                    <a:pt x="7556" y="1130"/>
                    <a:pt x="7557" y="1129"/>
                    <a:pt x="7560" y="1126"/>
                  </a:cubicBezTo>
                  <a:lnTo>
                    <a:pt x="7560" y="1126"/>
                  </a:lnTo>
                  <a:cubicBezTo>
                    <a:pt x="7555" y="1132"/>
                    <a:pt x="7550" y="1137"/>
                    <a:pt x="7547" y="1143"/>
                  </a:cubicBezTo>
                  <a:cubicBezTo>
                    <a:pt x="7535" y="1156"/>
                    <a:pt x="7524" y="1171"/>
                    <a:pt x="7513" y="1185"/>
                  </a:cubicBezTo>
                  <a:cubicBezTo>
                    <a:pt x="7491" y="1212"/>
                    <a:pt x="7468" y="1240"/>
                    <a:pt x="7445" y="1267"/>
                  </a:cubicBezTo>
                  <a:cubicBezTo>
                    <a:pt x="7267" y="1481"/>
                    <a:pt x="7072" y="1682"/>
                    <a:pt x="6862" y="1868"/>
                  </a:cubicBezTo>
                  <a:cubicBezTo>
                    <a:pt x="6810" y="1915"/>
                    <a:pt x="6757" y="1961"/>
                    <a:pt x="6702" y="2006"/>
                  </a:cubicBezTo>
                  <a:cubicBezTo>
                    <a:pt x="6676" y="2027"/>
                    <a:pt x="6649" y="2049"/>
                    <a:pt x="6623" y="2070"/>
                  </a:cubicBezTo>
                  <a:cubicBezTo>
                    <a:pt x="6610" y="2080"/>
                    <a:pt x="6598" y="2089"/>
                    <a:pt x="6585" y="2100"/>
                  </a:cubicBezTo>
                  <a:cubicBezTo>
                    <a:pt x="6579" y="2104"/>
                    <a:pt x="6573" y="2109"/>
                    <a:pt x="6567" y="2114"/>
                  </a:cubicBezTo>
                  <a:lnTo>
                    <a:pt x="6567" y="2114"/>
                  </a:lnTo>
                  <a:cubicBezTo>
                    <a:pt x="6570" y="2112"/>
                    <a:pt x="6571" y="2111"/>
                    <a:pt x="6571" y="2111"/>
                  </a:cubicBezTo>
                  <a:lnTo>
                    <a:pt x="6571" y="2111"/>
                  </a:lnTo>
                  <a:cubicBezTo>
                    <a:pt x="6571" y="2111"/>
                    <a:pt x="6564" y="2117"/>
                    <a:pt x="6557" y="2123"/>
                  </a:cubicBezTo>
                  <a:cubicBezTo>
                    <a:pt x="6446" y="2207"/>
                    <a:pt x="6334" y="2287"/>
                    <a:pt x="6219" y="2363"/>
                  </a:cubicBezTo>
                  <a:cubicBezTo>
                    <a:pt x="5984" y="2518"/>
                    <a:pt x="5739" y="2657"/>
                    <a:pt x="5487" y="2778"/>
                  </a:cubicBezTo>
                  <a:cubicBezTo>
                    <a:pt x="5423" y="2809"/>
                    <a:pt x="5359" y="2839"/>
                    <a:pt x="5293" y="2869"/>
                  </a:cubicBezTo>
                  <a:cubicBezTo>
                    <a:pt x="5278" y="2876"/>
                    <a:pt x="5261" y="2883"/>
                    <a:pt x="5244" y="2890"/>
                  </a:cubicBezTo>
                  <a:cubicBezTo>
                    <a:pt x="5240" y="2892"/>
                    <a:pt x="5224" y="2899"/>
                    <a:pt x="5214" y="2903"/>
                  </a:cubicBezTo>
                  <a:lnTo>
                    <a:pt x="5214" y="2903"/>
                  </a:lnTo>
                  <a:cubicBezTo>
                    <a:pt x="5216" y="2902"/>
                    <a:pt x="5218" y="2901"/>
                    <a:pt x="5219" y="2901"/>
                  </a:cubicBezTo>
                  <a:lnTo>
                    <a:pt x="5219" y="2901"/>
                  </a:lnTo>
                  <a:cubicBezTo>
                    <a:pt x="5210" y="2904"/>
                    <a:pt x="5207" y="2906"/>
                    <a:pt x="5207" y="2906"/>
                  </a:cubicBezTo>
                  <a:cubicBezTo>
                    <a:pt x="5207" y="2906"/>
                    <a:pt x="5210" y="2905"/>
                    <a:pt x="5214" y="2903"/>
                  </a:cubicBezTo>
                  <a:lnTo>
                    <a:pt x="5214" y="2903"/>
                  </a:lnTo>
                  <a:cubicBezTo>
                    <a:pt x="5184" y="2916"/>
                    <a:pt x="5152" y="2929"/>
                    <a:pt x="5121" y="2941"/>
                  </a:cubicBezTo>
                  <a:cubicBezTo>
                    <a:pt x="4991" y="2993"/>
                    <a:pt x="4859" y="3041"/>
                    <a:pt x="4724" y="3085"/>
                  </a:cubicBezTo>
                  <a:cubicBezTo>
                    <a:pt x="4457" y="3173"/>
                    <a:pt x="4184" y="3243"/>
                    <a:pt x="3908" y="3294"/>
                  </a:cubicBezTo>
                  <a:cubicBezTo>
                    <a:pt x="3839" y="3308"/>
                    <a:pt x="3771" y="3319"/>
                    <a:pt x="3702" y="3330"/>
                  </a:cubicBezTo>
                  <a:cubicBezTo>
                    <a:pt x="3668" y="3335"/>
                    <a:pt x="3633" y="3341"/>
                    <a:pt x="3598" y="3345"/>
                  </a:cubicBezTo>
                  <a:lnTo>
                    <a:pt x="3598" y="3345"/>
                  </a:lnTo>
                  <a:cubicBezTo>
                    <a:pt x="3599" y="3345"/>
                    <a:pt x="3601" y="3345"/>
                    <a:pt x="3604" y="3344"/>
                  </a:cubicBezTo>
                  <a:lnTo>
                    <a:pt x="3604" y="3344"/>
                  </a:lnTo>
                  <a:cubicBezTo>
                    <a:pt x="3594" y="3346"/>
                    <a:pt x="3586" y="3347"/>
                    <a:pt x="3576" y="3348"/>
                  </a:cubicBezTo>
                  <a:cubicBezTo>
                    <a:pt x="3557" y="3350"/>
                    <a:pt x="3538" y="3353"/>
                    <a:pt x="3519" y="3355"/>
                  </a:cubicBezTo>
                  <a:cubicBezTo>
                    <a:pt x="3379" y="3372"/>
                    <a:pt x="3240" y="3384"/>
                    <a:pt x="3099" y="3391"/>
                  </a:cubicBezTo>
                  <a:cubicBezTo>
                    <a:pt x="2997" y="3396"/>
                    <a:pt x="2895" y="3399"/>
                    <a:pt x="2793" y="3399"/>
                  </a:cubicBezTo>
                  <a:cubicBezTo>
                    <a:pt x="2615" y="3399"/>
                    <a:pt x="2437" y="3391"/>
                    <a:pt x="2260" y="3377"/>
                  </a:cubicBezTo>
                  <a:cubicBezTo>
                    <a:pt x="2191" y="3372"/>
                    <a:pt x="2122" y="3365"/>
                    <a:pt x="2055" y="3356"/>
                  </a:cubicBezTo>
                  <a:cubicBezTo>
                    <a:pt x="2037" y="3354"/>
                    <a:pt x="2019" y="3353"/>
                    <a:pt x="2002" y="3350"/>
                  </a:cubicBezTo>
                  <a:lnTo>
                    <a:pt x="1981" y="3347"/>
                  </a:lnTo>
                  <a:cubicBezTo>
                    <a:pt x="1974" y="3346"/>
                    <a:pt x="1971" y="3346"/>
                    <a:pt x="1970" y="3346"/>
                  </a:cubicBezTo>
                  <a:lnTo>
                    <a:pt x="1970" y="3346"/>
                  </a:lnTo>
                  <a:cubicBezTo>
                    <a:pt x="1969" y="3346"/>
                    <a:pt x="1973" y="3347"/>
                    <a:pt x="1978" y="3347"/>
                  </a:cubicBezTo>
                  <a:lnTo>
                    <a:pt x="1978" y="3347"/>
                  </a:lnTo>
                  <a:cubicBezTo>
                    <a:pt x="1977" y="3347"/>
                    <a:pt x="1976" y="3347"/>
                    <a:pt x="1975" y="3347"/>
                  </a:cubicBezTo>
                  <a:cubicBezTo>
                    <a:pt x="1939" y="3342"/>
                    <a:pt x="1906" y="3336"/>
                    <a:pt x="1870" y="3331"/>
                  </a:cubicBezTo>
                  <a:cubicBezTo>
                    <a:pt x="1732" y="3310"/>
                    <a:pt x="1595" y="3283"/>
                    <a:pt x="1458" y="3252"/>
                  </a:cubicBezTo>
                  <a:cubicBezTo>
                    <a:pt x="1186" y="3189"/>
                    <a:pt x="917" y="3105"/>
                    <a:pt x="658" y="3001"/>
                  </a:cubicBezTo>
                  <a:cubicBezTo>
                    <a:pt x="643" y="2995"/>
                    <a:pt x="628" y="2989"/>
                    <a:pt x="614" y="2982"/>
                  </a:cubicBezTo>
                  <a:cubicBezTo>
                    <a:pt x="611" y="2981"/>
                    <a:pt x="594" y="2974"/>
                    <a:pt x="594" y="2974"/>
                  </a:cubicBezTo>
                  <a:lnTo>
                    <a:pt x="594" y="2974"/>
                  </a:lnTo>
                  <a:cubicBezTo>
                    <a:pt x="594" y="2974"/>
                    <a:pt x="594" y="2974"/>
                    <a:pt x="594" y="2974"/>
                  </a:cubicBezTo>
                  <a:lnTo>
                    <a:pt x="594" y="2974"/>
                  </a:lnTo>
                  <a:lnTo>
                    <a:pt x="584" y="2970"/>
                  </a:lnTo>
                  <a:cubicBezTo>
                    <a:pt x="551" y="2955"/>
                    <a:pt x="519" y="2941"/>
                    <a:pt x="486" y="2926"/>
                  </a:cubicBezTo>
                  <a:cubicBezTo>
                    <a:pt x="466" y="2916"/>
                    <a:pt x="444" y="2911"/>
                    <a:pt x="422" y="2911"/>
                  </a:cubicBezTo>
                  <a:cubicBezTo>
                    <a:pt x="381" y="2911"/>
                    <a:pt x="342" y="2930"/>
                    <a:pt x="319" y="2970"/>
                  </a:cubicBezTo>
                  <a:cubicBezTo>
                    <a:pt x="289" y="3022"/>
                    <a:pt x="303" y="3109"/>
                    <a:pt x="363" y="3136"/>
                  </a:cubicBezTo>
                  <a:cubicBezTo>
                    <a:pt x="629" y="3260"/>
                    <a:pt x="902" y="3368"/>
                    <a:pt x="1184" y="3452"/>
                  </a:cubicBezTo>
                  <a:cubicBezTo>
                    <a:pt x="1464" y="3536"/>
                    <a:pt x="1752" y="3593"/>
                    <a:pt x="2044" y="3632"/>
                  </a:cubicBezTo>
                  <a:cubicBezTo>
                    <a:pt x="2294" y="3666"/>
                    <a:pt x="2546" y="3681"/>
                    <a:pt x="2797" y="3681"/>
                  </a:cubicBezTo>
                  <a:cubicBezTo>
                    <a:pt x="3122" y="3681"/>
                    <a:pt x="3446" y="3655"/>
                    <a:pt x="3768" y="3606"/>
                  </a:cubicBezTo>
                  <a:cubicBezTo>
                    <a:pt x="4343" y="3519"/>
                    <a:pt x="4902" y="3353"/>
                    <a:pt x="5434" y="3118"/>
                  </a:cubicBezTo>
                  <a:cubicBezTo>
                    <a:pt x="5964" y="2885"/>
                    <a:pt x="6460" y="2579"/>
                    <a:pt x="6906" y="2212"/>
                  </a:cubicBezTo>
                  <a:cubicBezTo>
                    <a:pt x="7350" y="1845"/>
                    <a:pt x="7741" y="1412"/>
                    <a:pt x="8053" y="929"/>
                  </a:cubicBezTo>
                  <a:cubicBezTo>
                    <a:pt x="8093" y="870"/>
                    <a:pt x="8130" y="809"/>
                    <a:pt x="8166" y="747"/>
                  </a:cubicBezTo>
                  <a:cubicBezTo>
                    <a:pt x="8212" y="670"/>
                    <a:pt x="8171" y="556"/>
                    <a:pt x="8080" y="534"/>
                  </a:cubicBezTo>
                  <a:cubicBezTo>
                    <a:pt x="7390" y="375"/>
                    <a:pt x="6698" y="216"/>
                    <a:pt x="5997" y="114"/>
                  </a:cubicBezTo>
                  <a:cubicBezTo>
                    <a:pt x="5524" y="45"/>
                    <a:pt x="5044" y="0"/>
                    <a:pt x="4565"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1"/>
            <p:cNvSpPr/>
            <p:nvPr/>
          </p:nvSpPr>
          <p:spPr>
            <a:xfrm>
              <a:off x="-657200" y="1634125"/>
              <a:ext cx="186975" cy="103325"/>
            </a:xfrm>
            <a:custGeom>
              <a:avLst/>
              <a:gdLst/>
              <a:ahLst/>
              <a:cxnLst/>
              <a:rect l="l" t="t" r="r" b="b"/>
              <a:pathLst>
                <a:path w="7479" h="4133" extrusionOk="0">
                  <a:moveTo>
                    <a:pt x="988" y="1378"/>
                  </a:moveTo>
                  <a:lnTo>
                    <a:pt x="988" y="1378"/>
                  </a:lnTo>
                  <a:cubicBezTo>
                    <a:pt x="990" y="1381"/>
                    <a:pt x="995" y="1387"/>
                    <a:pt x="995" y="1387"/>
                  </a:cubicBezTo>
                  <a:cubicBezTo>
                    <a:pt x="995" y="1387"/>
                    <a:pt x="993" y="1385"/>
                    <a:pt x="988" y="1379"/>
                  </a:cubicBezTo>
                  <a:cubicBezTo>
                    <a:pt x="988" y="1379"/>
                    <a:pt x="988" y="1379"/>
                    <a:pt x="988" y="1378"/>
                  </a:cubicBezTo>
                  <a:close/>
                  <a:moveTo>
                    <a:pt x="6735" y="3210"/>
                  </a:moveTo>
                  <a:lnTo>
                    <a:pt x="6735" y="3210"/>
                  </a:lnTo>
                  <a:cubicBezTo>
                    <a:pt x="6736" y="3211"/>
                    <a:pt x="6737" y="3213"/>
                    <a:pt x="6738" y="3214"/>
                  </a:cubicBezTo>
                  <a:lnTo>
                    <a:pt x="6738" y="3214"/>
                  </a:lnTo>
                  <a:cubicBezTo>
                    <a:pt x="6737" y="3213"/>
                    <a:pt x="6736" y="3212"/>
                    <a:pt x="6735" y="3210"/>
                  </a:cubicBezTo>
                  <a:close/>
                  <a:moveTo>
                    <a:pt x="7049" y="3533"/>
                  </a:moveTo>
                  <a:cubicBezTo>
                    <a:pt x="7051" y="3534"/>
                    <a:pt x="7053" y="3536"/>
                    <a:pt x="7054" y="3537"/>
                  </a:cubicBezTo>
                  <a:lnTo>
                    <a:pt x="7054" y="3537"/>
                  </a:lnTo>
                  <a:cubicBezTo>
                    <a:pt x="7052" y="3535"/>
                    <a:pt x="7051" y="3534"/>
                    <a:pt x="7049" y="3533"/>
                  </a:cubicBezTo>
                  <a:close/>
                  <a:moveTo>
                    <a:pt x="7349" y="3711"/>
                  </a:moveTo>
                  <a:cubicBezTo>
                    <a:pt x="7350" y="3711"/>
                    <a:pt x="7350" y="3712"/>
                    <a:pt x="7351" y="3712"/>
                  </a:cubicBezTo>
                  <a:lnTo>
                    <a:pt x="7351" y="3712"/>
                  </a:lnTo>
                  <a:cubicBezTo>
                    <a:pt x="7350" y="3712"/>
                    <a:pt x="7350" y="3711"/>
                    <a:pt x="7349" y="3711"/>
                  </a:cubicBezTo>
                  <a:close/>
                  <a:moveTo>
                    <a:pt x="114" y="1"/>
                  </a:moveTo>
                  <a:cubicBezTo>
                    <a:pt x="100" y="1"/>
                    <a:pt x="87" y="3"/>
                    <a:pt x="76" y="8"/>
                  </a:cubicBezTo>
                  <a:cubicBezTo>
                    <a:pt x="35" y="26"/>
                    <a:pt x="1" y="79"/>
                    <a:pt x="19" y="125"/>
                  </a:cubicBezTo>
                  <a:cubicBezTo>
                    <a:pt x="45" y="194"/>
                    <a:pt x="71" y="263"/>
                    <a:pt x="100" y="331"/>
                  </a:cubicBezTo>
                  <a:cubicBezTo>
                    <a:pt x="115" y="367"/>
                    <a:pt x="129" y="403"/>
                    <a:pt x="146" y="439"/>
                  </a:cubicBezTo>
                  <a:cubicBezTo>
                    <a:pt x="153" y="458"/>
                    <a:pt x="161" y="476"/>
                    <a:pt x="170" y="494"/>
                  </a:cubicBezTo>
                  <a:cubicBezTo>
                    <a:pt x="171" y="496"/>
                    <a:pt x="174" y="504"/>
                    <a:pt x="175" y="504"/>
                  </a:cubicBezTo>
                  <a:cubicBezTo>
                    <a:pt x="175" y="504"/>
                    <a:pt x="174" y="502"/>
                    <a:pt x="171" y="495"/>
                  </a:cubicBezTo>
                  <a:lnTo>
                    <a:pt x="171" y="495"/>
                  </a:lnTo>
                  <a:cubicBezTo>
                    <a:pt x="179" y="513"/>
                    <a:pt x="186" y="531"/>
                    <a:pt x="195" y="549"/>
                  </a:cubicBezTo>
                  <a:cubicBezTo>
                    <a:pt x="258" y="678"/>
                    <a:pt x="326" y="804"/>
                    <a:pt x="397" y="928"/>
                  </a:cubicBezTo>
                  <a:cubicBezTo>
                    <a:pt x="546" y="1184"/>
                    <a:pt x="714" y="1427"/>
                    <a:pt x="899" y="1656"/>
                  </a:cubicBezTo>
                  <a:cubicBezTo>
                    <a:pt x="1266" y="2112"/>
                    <a:pt x="1697" y="2512"/>
                    <a:pt x="2171" y="2854"/>
                  </a:cubicBezTo>
                  <a:cubicBezTo>
                    <a:pt x="2649" y="3198"/>
                    <a:pt x="3172" y="3478"/>
                    <a:pt x="3720" y="3691"/>
                  </a:cubicBezTo>
                  <a:cubicBezTo>
                    <a:pt x="4267" y="3901"/>
                    <a:pt x="4841" y="4039"/>
                    <a:pt x="5424" y="4100"/>
                  </a:cubicBezTo>
                  <a:cubicBezTo>
                    <a:pt x="5632" y="4122"/>
                    <a:pt x="5841" y="4133"/>
                    <a:pt x="6050" y="4133"/>
                  </a:cubicBezTo>
                  <a:cubicBezTo>
                    <a:pt x="6426" y="4133"/>
                    <a:pt x="6801" y="4097"/>
                    <a:pt x="7170" y="4026"/>
                  </a:cubicBezTo>
                  <a:cubicBezTo>
                    <a:pt x="7241" y="4013"/>
                    <a:pt x="7308" y="3998"/>
                    <a:pt x="7377" y="3982"/>
                  </a:cubicBezTo>
                  <a:cubicBezTo>
                    <a:pt x="7432" y="3969"/>
                    <a:pt x="7479" y="3910"/>
                    <a:pt x="7476" y="3853"/>
                  </a:cubicBezTo>
                  <a:cubicBezTo>
                    <a:pt x="7474" y="3788"/>
                    <a:pt x="7436" y="3746"/>
                    <a:pt x="7377" y="3723"/>
                  </a:cubicBezTo>
                  <a:cubicBezTo>
                    <a:pt x="7370" y="3719"/>
                    <a:pt x="7364" y="3717"/>
                    <a:pt x="7357" y="3714"/>
                  </a:cubicBezTo>
                  <a:lnTo>
                    <a:pt x="7357" y="3714"/>
                  </a:lnTo>
                  <a:cubicBezTo>
                    <a:pt x="7352" y="3712"/>
                    <a:pt x="7346" y="3710"/>
                    <a:pt x="7344" y="3709"/>
                  </a:cubicBezTo>
                  <a:cubicBezTo>
                    <a:pt x="7326" y="3700"/>
                    <a:pt x="7308" y="3692"/>
                    <a:pt x="7291" y="3684"/>
                  </a:cubicBezTo>
                  <a:cubicBezTo>
                    <a:pt x="7255" y="3666"/>
                    <a:pt x="7220" y="3647"/>
                    <a:pt x="7187" y="3627"/>
                  </a:cubicBezTo>
                  <a:cubicBezTo>
                    <a:pt x="7156" y="3608"/>
                    <a:pt x="7126" y="3587"/>
                    <a:pt x="7097" y="3567"/>
                  </a:cubicBezTo>
                  <a:cubicBezTo>
                    <a:pt x="7085" y="3559"/>
                    <a:pt x="7073" y="3551"/>
                    <a:pt x="7061" y="3542"/>
                  </a:cubicBezTo>
                  <a:lnTo>
                    <a:pt x="7061" y="3542"/>
                  </a:lnTo>
                  <a:cubicBezTo>
                    <a:pt x="7058" y="3539"/>
                    <a:pt x="7049" y="3532"/>
                    <a:pt x="7047" y="3530"/>
                  </a:cubicBezTo>
                  <a:cubicBezTo>
                    <a:pt x="7036" y="3522"/>
                    <a:pt x="7026" y="3514"/>
                    <a:pt x="7016" y="3505"/>
                  </a:cubicBezTo>
                  <a:cubicBezTo>
                    <a:pt x="6959" y="3456"/>
                    <a:pt x="6905" y="3404"/>
                    <a:pt x="6854" y="3349"/>
                  </a:cubicBezTo>
                  <a:cubicBezTo>
                    <a:pt x="6828" y="3322"/>
                    <a:pt x="6803" y="3293"/>
                    <a:pt x="6779" y="3264"/>
                  </a:cubicBezTo>
                  <a:cubicBezTo>
                    <a:pt x="6767" y="3251"/>
                    <a:pt x="6756" y="3236"/>
                    <a:pt x="6745" y="3222"/>
                  </a:cubicBezTo>
                  <a:cubicBezTo>
                    <a:pt x="6743" y="3221"/>
                    <a:pt x="6741" y="3217"/>
                    <a:pt x="6738" y="3214"/>
                  </a:cubicBezTo>
                  <a:lnTo>
                    <a:pt x="6738" y="3214"/>
                  </a:lnTo>
                  <a:cubicBezTo>
                    <a:pt x="6739" y="3215"/>
                    <a:pt x="6740" y="3216"/>
                    <a:pt x="6741" y="3217"/>
                  </a:cubicBezTo>
                  <a:cubicBezTo>
                    <a:pt x="6738" y="3213"/>
                    <a:pt x="6735" y="3210"/>
                    <a:pt x="6734" y="3209"/>
                  </a:cubicBezTo>
                  <a:lnTo>
                    <a:pt x="6734" y="3209"/>
                  </a:lnTo>
                  <a:cubicBezTo>
                    <a:pt x="6734" y="3209"/>
                    <a:pt x="6735" y="3210"/>
                    <a:pt x="6735" y="3210"/>
                  </a:cubicBezTo>
                  <a:lnTo>
                    <a:pt x="6735" y="3210"/>
                  </a:lnTo>
                  <a:cubicBezTo>
                    <a:pt x="6733" y="3208"/>
                    <a:pt x="6732" y="3206"/>
                    <a:pt x="6732" y="3206"/>
                  </a:cubicBezTo>
                  <a:lnTo>
                    <a:pt x="6732" y="3206"/>
                  </a:lnTo>
                  <a:cubicBezTo>
                    <a:pt x="6732" y="3206"/>
                    <a:pt x="6732" y="3207"/>
                    <a:pt x="6734" y="3209"/>
                  </a:cubicBezTo>
                  <a:lnTo>
                    <a:pt x="6734" y="3209"/>
                  </a:lnTo>
                  <a:cubicBezTo>
                    <a:pt x="6728" y="3202"/>
                    <a:pt x="6723" y="3194"/>
                    <a:pt x="6717" y="3186"/>
                  </a:cubicBezTo>
                  <a:cubicBezTo>
                    <a:pt x="6524" y="2926"/>
                    <a:pt x="6379" y="2632"/>
                    <a:pt x="6245" y="2338"/>
                  </a:cubicBezTo>
                  <a:cubicBezTo>
                    <a:pt x="6110" y="2044"/>
                    <a:pt x="5982" y="1727"/>
                    <a:pt x="5806" y="1442"/>
                  </a:cubicBezTo>
                  <a:cubicBezTo>
                    <a:pt x="5618" y="1140"/>
                    <a:pt x="5386" y="860"/>
                    <a:pt x="5097" y="650"/>
                  </a:cubicBezTo>
                  <a:cubicBezTo>
                    <a:pt x="4950" y="543"/>
                    <a:pt x="4777" y="453"/>
                    <a:pt x="4599" y="414"/>
                  </a:cubicBezTo>
                  <a:cubicBezTo>
                    <a:pt x="4512" y="395"/>
                    <a:pt x="4425" y="386"/>
                    <a:pt x="4339" y="386"/>
                  </a:cubicBezTo>
                  <a:cubicBezTo>
                    <a:pt x="4236" y="386"/>
                    <a:pt x="4134" y="399"/>
                    <a:pt x="4031" y="421"/>
                  </a:cubicBezTo>
                  <a:cubicBezTo>
                    <a:pt x="3971" y="433"/>
                    <a:pt x="3932" y="506"/>
                    <a:pt x="3950" y="563"/>
                  </a:cubicBezTo>
                  <a:cubicBezTo>
                    <a:pt x="3967" y="615"/>
                    <a:pt x="4011" y="646"/>
                    <a:pt x="4062" y="646"/>
                  </a:cubicBezTo>
                  <a:cubicBezTo>
                    <a:pt x="4071" y="646"/>
                    <a:pt x="4081" y="645"/>
                    <a:pt x="4091" y="643"/>
                  </a:cubicBezTo>
                  <a:cubicBezTo>
                    <a:pt x="4102" y="640"/>
                    <a:pt x="4113" y="639"/>
                    <a:pt x="4122" y="638"/>
                  </a:cubicBezTo>
                  <a:cubicBezTo>
                    <a:pt x="4125" y="637"/>
                    <a:pt x="4141" y="635"/>
                    <a:pt x="4143" y="634"/>
                  </a:cubicBezTo>
                  <a:lnTo>
                    <a:pt x="4143" y="634"/>
                  </a:lnTo>
                  <a:cubicBezTo>
                    <a:pt x="4160" y="632"/>
                    <a:pt x="4177" y="631"/>
                    <a:pt x="4194" y="630"/>
                  </a:cubicBezTo>
                  <a:cubicBezTo>
                    <a:pt x="4218" y="628"/>
                    <a:pt x="4243" y="627"/>
                    <a:pt x="4267" y="627"/>
                  </a:cubicBezTo>
                  <a:cubicBezTo>
                    <a:pt x="4282" y="627"/>
                    <a:pt x="4298" y="627"/>
                    <a:pt x="4313" y="628"/>
                  </a:cubicBezTo>
                  <a:cubicBezTo>
                    <a:pt x="4329" y="630"/>
                    <a:pt x="4346" y="631"/>
                    <a:pt x="4363" y="632"/>
                  </a:cubicBezTo>
                  <a:cubicBezTo>
                    <a:pt x="4365" y="632"/>
                    <a:pt x="4373" y="633"/>
                    <a:pt x="4378" y="634"/>
                  </a:cubicBezTo>
                  <a:lnTo>
                    <a:pt x="4378" y="634"/>
                  </a:lnTo>
                  <a:cubicBezTo>
                    <a:pt x="4385" y="635"/>
                    <a:pt x="4391" y="636"/>
                    <a:pt x="4397" y="637"/>
                  </a:cubicBezTo>
                  <a:cubicBezTo>
                    <a:pt x="4435" y="644"/>
                    <a:pt x="4473" y="652"/>
                    <a:pt x="4510" y="663"/>
                  </a:cubicBezTo>
                  <a:cubicBezTo>
                    <a:pt x="4545" y="672"/>
                    <a:pt x="4579" y="683"/>
                    <a:pt x="4612" y="695"/>
                  </a:cubicBezTo>
                  <a:cubicBezTo>
                    <a:pt x="4630" y="701"/>
                    <a:pt x="4646" y="708"/>
                    <a:pt x="4663" y="714"/>
                  </a:cubicBezTo>
                  <a:lnTo>
                    <a:pt x="4663" y="714"/>
                  </a:lnTo>
                  <a:cubicBezTo>
                    <a:pt x="4664" y="715"/>
                    <a:pt x="4666" y="716"/>
                    <a:pt x="4672" y="719"/>
                  </a:cubicBezTo>
                  <a:cubicBezTo>
                    <a:pt x="4684" y="724"/>
                    <a:pt x="4696" y="729"/>
                    <a:pt x="4708" y="734"/>
                  </a:cubicBezTo>
                  <a:cubicBezTo>
                    <a:pt x="4778" y="769"/>
                    <a:pt x="4844" y="808"/>
                    <a:pt x="4907" y="851"/>
                  </a:cubicBezTo>
                  <a:cubicBezTo>
                    <a:pt x="4925" y="863"/>
                    <a:pt x="4942" y="875"/>
                    <a:pt x="4959" y="887"/>
                  </a:cubicBezTo>
                  <a:cubicBezTo>
                    <a:pt x="4962" y="889"/>
                    <a:pt x="4974" y="898"/>
                    <a:pt x="4982" y="904"/>
                  </a:cubicBezTo>
                  <a:lnTo>
                    <a:pt x="4982" y="904"/>
                  </a:lnTo>
                  <a:cubicBezTo>
                    <a:pt x="5015" y="929"/>
                    <a:pt x="5046" y="955"/>
                    <a:pt x="5078" y="983"/>
                  </a:cubicBezTo>
                  <a:cubicBezTo>
                    <a:pt x="5142" y="1039"/>
                    <a:pt x="5203" y="1101"/>
                    <a:pt x="5260" y="1164"/>
                  </a:cubicBezTo>
                  <a:cubicBezTo>
                    <a:pt x="5287" y="1194"/>
                    <a:pt x="5313" y="1223"/>
                    <a:pt x="5338" y="1254"/>
                  </a:cubicBezTo>
                  <a:cubicBezTo>
                    <a:pt x="5352" y="1271"/>
                    <a:pt x="5367" y="1289"/>
                    <a:pt x="5380" y="1305"/>
                  </a:cubicBezTo>
                  <a:cubicBezTo>
                    <a:pt x="5382" y="1308"/>
                    <a:pt x="5385" y="1312"/>
                    <a:pt x="5387" y="1315"/>
                  </a:cubicBezTo>
                  <a:lnTo>
                    <a:pt x="5387" y="1315"/>
                  </a:lnTo>
                  <a:cubicBezTo>
                    <a:pt x="5386" y="1314"/>
                    <a:pt x="5386" y="1313"/>
                    <a:pt x="5386" y="1313"/>
                  </a:cubicBezTo>
                  <a:lnTo>
                    <a:pt x="5386" y="1313"/>
                  </a:lnTo>
                  <a:cubicBezTo>
                    <a:pt x="5386" y="1313"/>
                    <a:pt x="5388" y="1316"/>
                    <a:pt x="5393" y="1323"/>
                  </a:cubicBezTo>
                  <a:cubicBezTo>
                    <a:pt x="5391" y="1320"/>
                    <a:pt x="5389" y="1318"/>
                    <a:pt x="5387" y="1315"/>
                  </a:cubicBezTo>
                  <a:lnTo>
                    <a:pt x="5387" y="1315"/>
                  </a:lnTo>
                  <a:cubicBezTo>
                    <a:pt x="5391" y="1320"/>
                    <a:pt x="5404" y="1336"/>
                    <a:pt x="5406" y="1339"/>
                  </a:cubicBezTo>
                  <a:cubicBezTo>
                    <a:pt x="5458" y="1409"/>
                    <a:pt x="5508" y="1483"/>
                    <a:pt x="5556" y="1556"/>
                  </a:cubicBezTo>
                  <a:cubicBezTo>
                    <a:pt x="5732" y="1835"/>
                    <a:pt x="5856" y="2139"/>
                    <a:pt x="5993" y="2437"/>
                  </a:cubicBezTo>
                  <a:cubicBezTo>
                    <a:pt x="6127" y="2732"/>
                    <a:pt x="6270" y="3026"/>
                    <a:pt x="6460" y="3290"/>
                  </a:cubicBezTo>
                  <a:cubicBezTo>
                    <a:pt x="6565" y="3435"/>
                    <a:pt x="6681" y="3573"/>
                    <a:pt x="6818" y="3690"/>
                  </a:cubicBezTo>
                  <a:cubicBezTo>
                    <a:pt x="6861" y="3726"/>
                    <a:pt x="6906" y="3761"/>
                    <a:pt x="6952" y="3793"/>
                  </a:cubicBezTo>
                  <a:lnTo>
                    <a:pt x="6952" y="3793"/>
                  </a:lnTo>
                  <a:cubicBezTo>
                    <a:pt x="6929" y="3797"/>
                    <a:pt x="6906" y="3800"/>
                    <a:pt x="6883" y="3804"/>
                  </a:cubicBezTo>
                  <a:cubicBezTo>
                    <a:pt x="6866" y="3806"/>
                    <a:pt x="6849" y="3809"/>
                    <a:pt x="6833" y="3811"/>
                  </a:cubicBezTo>
                  <a:cubicBezTo>
                    <a:pt x="6823" y="3812"/>
                    <a:pt x="6812" y="3815"/>
                    <a:pt x="6803" y="3816"/>
                  </a:cubicBezTo>
                  <a:lnTo>
                    <a:pt x="6803" y="3816"/>
                  </a:lnTo>
                  <a:cubicBezTo>
                    <a:pt x="6805" y="3815"/>
                    <a:pt x="6808" y="3815"/>
                    <a:pt x="6809" y="3815"/>
                  </a:cubicBezTo>
                  <a:lnTo>
                    <a:pt x="6809" y="3815"/>
                  </a:lnTo>
                  <a:cubicBezTo>
                    <a:pt x="6771" y="3821"/>
                    <a:pt x="6733" y="3824"/>
                    <a:pt x="6695" y="3829"/>
                  </a:cubicBezTo>
                  <a:cubicBezTo>
                    <a:pt x="6623" y="3837"/>
                    <a:pt x="6552" y="3843"/>
                    <a:pt x="6480" y="3849"/>
                  </a:cubicBezTo>
                  <a:cubicBezTo>
                    <a:pt x="6331" y="3860"/>
                    <a:pt x="6180" y="3865"/>
                    <a:pt x="6030" y="3865"/>
                  </a:cubicBezTo>
                  <a:cubicBezTo>
                    <a:pt x="5898" y="3865"/>
                    <a:pt x="5765" y="3861"/>
                    <a:pt x="5633" y="3853"/>
                  </a:cubicBezTo>
                  <a:cubicBezTo>
                    <a:pt x="5559" y="3848"/>
                    <a:pt x="5487" y="3841"/>
                    <a:pt x="5414" y="3834"/>
                  </a:cubicBezTo>
                  <a:cubicBezTo>
                    <a:pt x="5381" y="3830"/>
                    <a:pt x="5348" y="3826"/>
                    <a:pt x="5314" y="3823"/>
                  </a:cubicBezTo>
                  <a:cubicBezTo>
                    <a:pt x="5298" y="3821"/>
                    <a:pt x="5281" y="3819"/>
                    <a:pt x="5266" y="3817"/>
                  </a:cubicBezTo>
                  <a:cubicBezTo>
                    <a:pt x="5256" y="3816"/>
                    <a:pt x="5247" y="3815"/>
                    <a:pt x="5238" y="3814"/>
                  </a:cubicBezTo>
                  <a:lnTo>
                    <a:pt x="5238" y="3814"/>
                  </a:lnTo>
                  <a:cubicBezTo>
                    <a:pt x="5239" y="3814"/>
                    <a:pt x="5240" y="3814"/>
                    <a:pt x="5241" y="3814"/>
                  </a:cubicBezTo>
                  <a:cubicBezTo>
                    <a:pt x="5242" y="3814"/>
                    <a:pt x="5239" y="3813"/>
                    <a:pt x="5231" y="3812"/>
                  </a:cubicBezTo>
                  <a:cubicBezTo>
                    <a:pt x="5088" y="3792"/>
                    <a:pt x="4948" y="3768"/>
                    <a:pt x="4808" y="3740"/>
                  </a:cubicBezTo>
                  <a:cubicBezTo>
                    <a:pt x="4529" y="3681"/>
                    <a:pt x="4255" y="3606"/>
                    <a:pt x="3987" y="3514"/>
                  </a:cubicBezTo>
                  <a:cubicBezTo>
                    <a:pt x="3851" y="3466"/>
                    <a:pt x="3717" y="3415"/>
                    <a:pt x="3584" y="3359"/>
                  </a:cubicBezTo>
                  <a:lnTo>
                    <a:pt x="3584" y="3359"/>
                  </a:lnTo>
                  <a:cubicBezTo>
                    <a:pt x="3591" y="3362"/>
                    <a:pt x="3594" y="3363"/>
                    <a:pt x="3594" y="3363"/>
                  </a:cubicBezTo>
                  <a:cubicBezTo>
                    <a:pt x="3594" y="3363"/>
                    <a:pt x="3564" y="3350"/>
                    <a:pt x="3559" y="3348"/>
                  </a:cubicBezTo>
                  <a:cubicBezTo>
                    <a:pt x="3544" y="3341"/>
                    <a:pt x="3529" y="3335"/>
                    <a:pt x="3513" y="3328"/>
                  </a:cubicBezTo>
                  <a:cubicBezTo>
                    <a:pt x="3480" y="3314"/>
                    <a:pt x="3445" y="3298"/>
                    <a:pt x="3412" y="3283"/>
                  </a:cubicBezTo>
                  <a:cubicBezTo>
                    <a:pt x="3345" y="3252"/>
                    <a:pt x="3279" y="3221"/>
                    <a:pt x="3213" y="3188"/>
                  </a:cubicBezTo>
                  <a:cubicBezTo>
                    <a:pt x="2959" y="3060"/>
                    <a:pt x="2712" y="2918"/>
                    <a:pt x="2476" y="2759"/>
                  </a:cubicBezTo>
                  <a:cubicBezTo>
                    <a:pt x="2355" y="2680"/>
                    <a:pt x="2239" y="2596"/>
                    <a:pt x="2125" y="2508"/>
                  </a:cubicBezTo>
                  <a:cubicBezTo>
                    <a:pt x="2125" y="2508"/>
                    <a:pt x="2119" y="2504"/>
                    <a:pt x="2115" y="2501"/>
                  </a:cubicBezTo>
                  <a:lnTo>
                    <a:pt x="2115" y="2501"/>
                  </a:lnTo>
                  <a:cubicBezTo>
                    <a:pt x="2117" y="2502"/>
                    <a:pt x="2119" y="2504"/>
                    <a:pt x="2119" y="2504"/>
                  </a:cubicBezTo>
                  <a:cubicBezTo>
                    <a:pt x="2119" y="2504"/>
                    <a:pt x="2117" y="2503"/>
                    <a:pt x="2114" y="2500"/>
                  </a:cubicBezTo>
                  <a:cubicBezTo>
                    <a:pt x="2110" y="2497"/>
                    <a:pt x="2109" y="2496"/>
                    <a:pt x="2109" y="2496"/>
                  </a:cubicBezTo>
                  <a:lnTo>
                    <a:pt x="2109" y="2496"/>
                  </a:lnTo>
                  <a:cubicBezTo>
                    <a:pt x="2109" y="2496"/>
                    <a:pt x="2112" y="2498"/>
                    <a:pt x="2115" y="2501"/>
                  </a:cubicBezTo>
                  <a:lnTo>
                    <a:pt x="2115" y="2501"/>
                  </a:lnTo>
                  <a:cubicBezTo>
                    <a:pt x="2110" y="2497"/>
                    <a:pt x="2103" y="2492"/>
                    <a:pt x="2102" y="2492"/>
                  </a:cubicBezTo>
                  <a:cubicBezTo>
                    <a:pt x="2089" y="2481"/>
                    <a:pt x="2076" y="2470"/>
                    <a:pt x="2063" y="2461"/>
                  </a:cubicBezTo>
                  <a:cubicBezTo>
                    <a:pt x="2034" y="2438"/>
                    <a:pt x="2006" y="2414"/>
                    <a:pt x="1977" y="2392"/>
                  </a:cubicBezTo>
                  <a:cubicBezTo>
                    <a:pt x="1920" y="2345"/>
                    <a:pt x="1864" y="2298"/>
                    <a:pt x="1809" y="2249"/>
                  </a:cubicBezTo>
                  <a:cubicBezTo>
                    <a:pt x="1596" y="2062"/>
                    <a:pt x="1395" y="1861"/>
                    <a:pt x="1210" y="1647"/>
                  </a:cubicBezTo>
                  <a:cubicBezTo>
                    <a:pt x="1162" y="1593"/>
                    <a:pt x="1117" y="1539"/>
                    <a:pt x="1072" y="1483"/>
                  </a:cubicBezTo>
                  <a:cubicBezTo>
                    <a:pt x="1049" y="1456"/>
                    <a:pt x="1028" y="1429"/>
                    <a:pt x="1006" y="1402"/>
                  </a:cubicBezTo>
                  <a:cubicBezTo>
                    <a:pt x="1001" y="1396"/>
                    <a:pt x="998" y="1391"/>
                    <a:pt x="993" y="1385"/>
                  </a:cubicBezTo>
                  <a:cubicBezTo>
                    <a:pt x="990" y="1382"/>
                    <a:pt x="989" y="1379"/>
                    <a:pt x="988" y="1378"/>
                  </a:cubicBezTo>
                  <a:lnTo>
                    <a:pt x="988" y="1378"/>
                  </a:lnTo>
                  <a:cubicBezTo>
                    <a:pt x="984" y="1373"/>
                    <a:pt x="980" y="1368"/>
                    <a:pt x="976" y="1362"/>
                  </a:cubicBezTo>
                  <a:cubicBezTo>
                    <a:pt x="972" y="1357"/>
                    <a:pt x="946" y="1323"/>
                    <a:pt x="945" y="1323"/>
                  </a:cubicBezTo>
                  <a:lnTo>
                    <a:pt x="945" y="1323"/>
                  </a:lnTo>
                  <a:cubicBezTo>
                    <a:pt x="945" y="1323"/>
                    <a:pt x="947" y="1325"/>
                    <a:pt x="951" y="1332"/>
                  </a:cubicBezTo>
                  <a:cubicBezTo>
                    <a:pt x="866" y="1218"/>
                    <a:pt x="784" y="1103"/>
                    <a:pt x="706" y="985"/>
                  </a:cubicBezTo>
                  <a:cubicBezTo>
                    <a:pt x="549" y="746"/>
                    <a:pt x="412" y="496"/>
                    <a:pt x="288" y="240"/>
                  </a:cubicBezTo>
                  <a:cubicBezTo>
                    <a:pt x="257" y="177"/>
                    <a:pt x="228" y="113"/>
                    <a:pt x="200" y="49"/>
                  </a:cubicBezTo>
                  <a:cubicBezTo>
                    <a:pt x="185" y="17"/>
                    <a:pt x="148" y="1"/>
                    <a:pt x="11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1"/>
            <p:cNvSpPr/>
            <p:nvPr/>
          </p:nvSpPr>
          <p:spPr>
            <a:xfrm>
              <a:off x="-648975" y="1631700"/>
              <a:ext cx="172650" cy="96225"/>
            </a:xfrm>
            <a:custGeom>
              <a:avLst/>
              <a:gdLst/>
              <a:ahLst/>
              <a:cxnLst/>
              <a:rect l="l" t="t" r="r" b="b"/>
              <a:pathLst>
                <a:path w="6906" h="3849" extrusionOk="0">
                  <a:moveTo>
                    <a:pt x="169" y="0"/>
                  </a:moveTo>
                  <a:cubicBezTo>
                    <a:pt x="117" y="0"/>
                    <a:pt x="64" y="27"/>
                    <a:pt x="39" y="72"/>
                  </a:cubicBezTo>
                  <a:cubicBezTo>
                    <a:pt x="0" y="146"/>
                    <a:pt x="24" y="226"/>
                    <a:pt x="92" y="271"/>
                  </a:cubicBezTo>
                  <a:cubicBezTo>
                    <a:pt x="505" y="548"/>
                    <a:pt x="925" y="815"/>
                    <a:pt x="1348" y="1074"/>
                  </a:cubicBezTo>
                  <a:cubicBezTo>
                    <a:pt x="1769" y="1333"/>
                    <a:pt x="2195" y="1584"/>
                    <a:pt x="2626" y="1829"/>
                  </a:cubicBezTo>
                  <a:cubicBezTo>
                    <a:pt x="3058" y="2076"/>
                    <a:pt x="3492" y="2316"/>
                    <a:pt x="3935" y="2543"/>
                  </a:cubicBezTo>
                  <a:cubicBezTo>
                    <a:pt x="4375" y="2769"/>
                    <a:pt x="4820" y="2988"/>
                    <a:pt x="5269" y="3198"/>
                  </a:cubicBezTo>
                  <a:cubicBezTo>
                    <a:pt x="5499" y="3305"/>
                    <a:pt x="5717" y="3404"/>
                    <a:pt x="5948" y="3501"/>
                  </a:cubicBezTo>
                  <a:cubicBezTo>
                    <a:pt x="6063" y="3550"/>
                    <a:pt x="6179" y="3599"/>
                    <a:pt x="6294" y="3647"/>
                  </a:cubicBezTo>
                  <a:cubicBezTo>
                    <a:pt x="6408" y="3696"/>
                    <a:pt x="6524" y="3747"/>
                    <a:pt x="6644" y="3782"/>
                  </a:cubicBezTo>
                  <a:cubicBezTo>
                    <a:pt x="6703" y="3800"/>
                    <a:pt x="6761" y="3824"/>
                    <a:pt x="6819" y="3845"/>
                  </a:cubicBezTo>
                  <a:cubicBezTo>
                    <a:pt x="6825" y="3847"/>
                    <a:pt x="6831" y="3849"/>
                    <a:pt x="6837" y="3849"/>
                  </a:cubicBezTo>
                  <a:cubicBezTo>
                    <a:pt x="6884" y="3849"/>
                    <a:pt x="6906" y="3773"/>
                    <a:pt x="6859" y="3750"/>
                  </a:cubicBezTo>
                  <a:cubicBezTo>
                    <a:pt x="6749" y="3693"/>
                    <a:pt x="6643" y="3628"/>
                    <a:pt x="6532" y="3571"/>
                  </a:cubicBezTo>
                  <a:cubicBezTo>
                    <a:pt x="6423" y="3514"/>
                    <a:pt x="6312" y="3464"/>
                    <a:pt x="6203" y="3410"/>
                  </a:cubicBezTo>
                  <a:cubicBezTo>
                    <a:pt x="5982" y="3298"/>
                    <a:pt x="5764" y="3185"/>
                    <a:pt x="5542" y="3074"/>
                  </a:cubicBezTo>
                  <a:cubicBezTo>
                    <a:pt x="5101" y="2852"/>
                    <a:pt x="4662" y="2623"/>
                    <a:pt x="4228" y="2389"/>
                  </a:cubicBezTo>
                  <a:cubicBezTo>
                    <a:pt x="3791" y="2154"/>
                    <a:pt x="3357" y="1918"/>
                    <a:pt x="2927" y="1674"/>
                  </a:cubicBezTo>
                  <a:cubicBezTo>
                    <a:pt x="2496" y="1429"/>
                    <a:pt x="2070" y="1177"/>
                    <a:pt x="1648" y="918"/>
                  </a:cubicBezTo>
                  <a:cubicBezTo>
                    <a:pt x="1227" y="660"/>
                    <a:pt x="810" y="392"/>
                    <a:pt x="395" y="122"/>
                  </a:cubicBezTo>
                  <a:cubicBezTo>
                    <a:pt x="343" y="88"/>
                    <a:pt x="291" y="54"/>
                    <a:pt x="239" y="20"/>
                  </a:cubicBezTo>
                  <a:cubicBezTo>
                    <a:pt x="219" y="6"/>
                    <a:pt x="194" y="0"/>
                    <a:pt x="16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1"/>
            <p:cNvSpPr/>
            <p:nvPr/>
          </p:nvSpPr>
          <p:spPr>
            <a:xfrm>
              <a:off x="-684875" y="1420600"/>
              <a:ext cx="123550" cy="219000"/>
            </a:xfrm>
            <a:custGeom>
              <a:avLst/>
              <a:gdLst/>
              <a:ahLst/>
              <a:cxnLst/>
              <a:rect l="l" t="t" r="r" b="b"/>
              <a:pathLst>
                <a:path w="4942" h="8760" extrusionOk="0">
                  <a:moveTo>
                    <a:pt x="374" y="5607"/>
                  </a:moveTo>
                  <a:lnTo>
                    <a:pt x="374" y="5607"/>
                  </a:lnTo>
                  <a:cubicBezTo>
                    <a:pt x="373" y="5613"/>
                    <a:pt x="372" y="5619"/>
                    <a:pt x="371" y="5625"/>
                  </a:cubicBezTo>
                  <a:lnTo>
                    <a:pt x="371" y="5625"/>
                  </a:lnTo>
                  <a:cubicBezTo>
                    <a:pt x="371" y="5624"/>
                    <a:pt x="372" y="5618"/>
                    <a:pt x="374" y="5607"/>
                  </a:cubicBezTo>
                  <a:close/>
                  <a:moveTo>
                    <a:pt x="4306" y="1"/>
                  </a:moveTo>
                  <a:cubicBezTo>
                    <a:pt x="4251" y="1"/>
                    <a:pt x="4185" y="28"/>
                    <a:pt x="4162" y="81"/>
                  </a:cubicBezTo>
                  <a:cubicBezTo>
                    <a:pt x="4092" y="235"/>
                    <a:pt x="4009" y="384"/>
                    <a:pt x="3909" y="521"/>
                  </a:cubicBezTo>
                  <a:cubicBezTo>
                    <a:pt x="3898" y="536"/>
                    <a:pt x="3887" y="549"/>
                    <a:pt x="3877" y="564"/>
                  </a:cubicBezTo>
                  <a:lnTo>
                    <a:pt x="3877" y="564"/>
                  </a:lnTo>
                  <a:cubicBezTo>
                    <a:pt x="3876" y="565"/>
                    <a:pt x="3874" y="568"/>
                    <a:pt x="3869" y="573"/>
                  </a:cubicBezTo>
                  <a:cubicBezTo>
                    <a:pt x="3865" y="580"/>
                    <a:pt x="3860" y="586"/>
                    <a:pt x="3855" y="592"/>
                  </a:cubicBezTo>
                  <a:cubicBezTo>
                    <a:pt x="3826" y="627"/>
                    <a:pt x="3799" y="660"/>
                    <a:pt x="3769" y="693"/>
                  </a:cubicBezTo>
                  <a:cubicBezTo>
                    <a:pt x="3713" y="756"/>
                    <a:pt x="3655" y="818"/>
                    <a:pt x="3593" y="877"/>
                  </a:cubicBezTo>
                  <a:cubicBezTo>
                    <a:pt x="3471" y="996"/>
                    <a:pt x="3340" y="1111"/>
                    <a:pt x="3202" y="1212"/>
                  </a:cubicBezTo>
                  <a:cubicBezTo>
                    <a:pt x="3214" y="1203"/>
                    <a:pt x="3218" y="1201"/>
                    <a:pt x="3218" y="1201"/>
                  </a:cubicBezTo>
                  <a:lnTo>
                    <a:pt x="3218" y="1201"/>
                  </a:lnTo>
                  <a:cubicBezTo>
                    <a:pt x="3218" y="1201"/>
                    <a:pt x="3210" y="1207"/>
                    <a:pt x="3207" y="1210"/>
                  </a:cubicBezTo>
                  <a:cubicBezTo>
                    <a:pt x="3196" y="1217"/>
                    <a:pt x="3186" y="1225"/>
                    <a:pt x="3177" y="1232"/>
                  </a:cubicBezTo>
                  <a:cubicBezTo>
                    <a:pt x="3160" y="1245"/>
                    <a:pt x="3144" y="1257"/>
                    <a:pt x="3127" y="1270"/>
                  </a:cubicBezTo>
                  <a:cubicBezTo>
                    <a:pt x="3090" y="1298"/>
                    <a:pt x="3053" y="1325"/>
                    <a:pt x="3015" y="1351"/>
                  </a:cubicBezTo>
                  <a:cubicBezTo>
                    <a:pt x="2944" y="1404"/>
                    <a:pt x="2872" y="1455"/>
                    <a:pt x="2800" y="1505"/>
                  </a:cubicBezTo>
                  <a:cubicBezTo>
                    <a:pt x="2505" y="1712"/>
                    <a:pt x="2206" y="1913"/>
                    <a:pt x="1924" y="2138"/>
                  </a:cubicBezTo>
                  <a:cubicBezTo>
                    <a:pt x="1666" y="2344"/>
                    <a:pt x="1430" y="2576"/>
                    <a:pt x="1221" y="2831"/>
                  </a:cubicBezTo>
                  <a:cubicBezTo>
                    <a:pt x="791" y="3357"/>
                    <a:pt x="472" y="3965"/>
                    <a:pt x="271" y="4614"/>
                  </a:cubicBezTo>
                  <a:cubicBezTo>
                    <a:pt x="74" y="5250"/>
                    <a:pt x="0" y="5933"/>
                    <a:pt x="51" y="6598"/>
                  </a:cubicBezTo>
                  <a:cubicBezTo>
                    <a:pt x="76" y="6935"/>
                    <a:pt x="133" y="7270"/>
                    <a:pt x="224" y="7595"/>
                  </a:cubicBezTo>
                  <a:cubicBezTo>
                    <a:pt x="267" y="7752"/>
                    <a:pt x="319" y="7907"/>
                    <a:pt x="378" y="8058"/>
                  </a:cubicBezTo>
                  <a:cubicBezTo>
                    <a:pt x="439" y="8209"/>
                    <a:pt x="519" y="8366"/>
                    <a:pt x="601" y="8514"/>
                  </a:cubicBezTo>
                  <a:cubicBezTo>
                    <a:pt x="643" y="8589"/>
                    <a:pt x="687" y="8652"/>
                    <a:pt x="738" y="8721"/>
                  </a:cubicBezTo>
                  <a:cubicBezTo>
                    <a:pt x="755" y="8744"/>
                    <a:pt x="779" y="8760"/>
                    <a:pt x="805" y="8760"/>
                  </a:cubicBezTo>
                  <a:cubicBezTo>
                    <a:pt x="815" y="8760"/>
                    <a:pt x="826" y="8758"/>
                    <a:pt x="837" y="8753"/>
                  </a:cubicBezTo>
                  <a:cubicBezTo>
                    <a:pt x="869" y="8739"/>
                    <a:pt x="897" y="8697"/>
                    <a:pt x="882" y="8660"/>
                  </a:cubicBezTo>
                  <a:cubicBezTo>
                    <a:pt x="848" y="8579"/>
                    <a:pt x="816" y="8501"/>
                    <a:pt x="781" y="8421"/>
                  </a:cubicBezTo>
                  <a:cubicBezTo>
                    <a:pt x="745" y="8342"/>
                    <a:pt x="713" y="8272"/>
                    <a:pt x="691" y="8208"/>
                  </a:cubicBezTo>
                  <a:cubicBezTo>
                    <a:pt x="638" y="8055"/>
                    <a:pt x="581" y="7902"/>
                    <a:pt x="534" y="7746"/>
                  </a:cubicBezTo>
                  <a:cubicBezTo>
                    <a:pt x="488" y="7592"/>
                    <a:pt x="447" y="7433"/>
                    <a:pt x="417" y="7273"/>
                  </a:cubicBezTo>
                  <a:cubicBezTo>
                    <a:pt x="401" y="7192"/>
                    <a:pt x="387" y="7111"/>
                    <a:pt x="375" y="7030"/>
                  </a:cubicBezTo>
                  <a:cubicBezTo>
                    <a:pt x="374" y="7023"/>
                    <a:pt x="369" y="6986"/>
                    <a:pt x="369" y="6986"/>
                  </a:cubicBezTo>
                  <a:lnTo>
                    <a:pt x="369" y="6986"/>
                  </a:lnTo>
                  <a:cubicBezTo>
                    <a:pt x="369" y="6986"/>
                    <a:pt x="369" y="6989"/>
                    <a:pt x="370" y="6996"/>
                  </a:cubicBezTo>
                  <a:cubicBezTo>
                    <a:pt x="368" y="6977"/>
                    <a:pt x="365" y="6958"/>
                    <a:pt x="363" y="6937"/>
                  </a:cubicBezTo>
                  <a:cubicBezTo>
                    <a:pt x="358" y="6897"/>
                    <a:pt x="354" y="6856"/>
                    <a:pt x="350" y="6815"/>
                  </a:cubicBezTo>
                  <a:cubicBezTo>
                    <a:pt x="319" y="6488"/>
                    <a:pt x="319" y="6158"/>
                    <a:pt x="349" y="5831"/>
                  </a:cubicBezTo>
                  <a:cubicBezTo>
                    <a:pt x="352" y="5792"/>
                    <a:pt x="356" y="5752"/>
                    <a:pt x="361" y="5713"/>
                  </a:cubicBezTo>
                  <a:cubicBezTo>
                    <a:pt x="363" y="5694"/>
                    <a:pt x="364" y="5674"/>
                    <a:pt x="368" y="5655"/>
                  </a:cubicBezTo>
                  <a:cubicBezTo>
                    <a:pt x="368" y="5646"/>
                    <a:pt x="369" y="5639"/>
                    <a:pt x="370" y="5631"/>
                  </a:cubicBezTo>
                  <a:cubicBezTo>
                    <a:pt x="370" y="5629"/>
                    <a:pt x="371" y="5627"/>
                    <a:pt x="371" y="5625"/>
                  </a:cubicBezTo>
                  <a:lnTo>
                    <a:pt x="371" y="5625"/>
                  </a:lnTo>
                  <a:cubicBezTo>
                    <a:pt x="371" y="5625"/>
                    <a:pt x="371" y="5626"/>
                    <a:pt x="371" y="5626"/>
                  </a:cubicBezTo>
                  <a:cubicBezTo>
                    <a:pt x="371" y="5626"/>
                    <a:pt x="371" y="5623"/>
                    <a:pt x="371" y="5619"/>
                  </a:cubicBezTo>
                  <a:cubicBezTo>
                    <a:pt x="383" y="5539"/>
                    <a:pt x="395" y="5460"/>
                    <a:pt x="411" y="5380"/>
                  </a:cubicBezTo>
                  <a:cubicBezTo>
                    <a:pt x="440" y="5217"/>
                    <a:pt x="478" y="5056"/>
                    <a:pt x="522" y="4897"/>
                  </a:cubicBezTo>
                  <a:cubicBezTo>
                    <a:pt x="564" y="4741"/>
                    <a:pt x="613" y="4587"/>
                    <a:pt x="670" y="4435"/>
                  </a:cubicBezTo>
                  <a:cubicBezTo>
                    <a:pt x="683" y="4398"/>
                    <a:pt x="697" y="4361"/>
                    <a:pt x="712" y="4326"/>
                  </a:cubicBezTo>
                  <a:cubicBezTo>
                    <a:pt x="719" y="4307"/>
                    <a:pt x="726" y="4289"/>
                    <a:pt x="734" y="4271"/>
                  </a:cubicBezTo>
                  <a:cubicBezTo>
                    <a:pt x="737" y="4262"/>
                    <a:pt x="741" y="4253"/>
                    <a:pt x="745" y="4244"/>
                  </a:cubicBezTo>
                  <a:lnTo>
                    <a:pt x="745" y="4244"/>
                  </a:lnTo>
                  <a:cubicBezTo>
                    <a:pt x="745" y="4243"/>
                    <a:pt x="747" y="4240"/>
                    <a:pt x="750" y="4233"/>
                  </a:cubicBezTo>
                  <a:cubicBezTo>
                    <a:pt x="782" y="4157"/>
                    <a:pt x="816" y="4082"/>
                    <a:pt x="852" y="4008"/>
                  </a:cubicBezTo>
                  <a:cubicBezTo>
                    <a:pt x="994" y="3714"/>
                    <a:pt x="1164" y="3435"/>
                    <a:pt x="1360" y="3175"/>
                  </a:cubicBezTo>
                  <a:cubicBezTo>
                    <a:pt x="1366" y="3168"/>
                    <a:pt x="1372" y="3160"/>
                    <a:pt x="1378" y="3153"/>
                  </a:cubicBezTo>
                  <a:cubicBezTo>
                    <a:pt x="1390" y="3137"/>
                    <a:pt x="1402" y="3122"/>
                    <a:pt x="1414" y="3106"/>
                  </a:cubicBezTo>
                  <a:cubicBezTo>
                    <a:pt x="1441" y="3073"/>
                    <a:pt x="1468" y="3040"/>
                    <a:pt x="1496" y="3006"/>
                  </a:cubicBezTo>
                  <a:cubicBezTo>
                    <a:pt x="1549" y="2943"/>
                    <a:pt x="1604" y="2883"/>
                    <a:pt x="1660" y="2822"/>
                  </a:cubicBezTo>
                  <a:cubicBezTo>
                    <a:pt x="1771" y="2704"/>
                    <a:pt x="1887" y="2593"/>
                    <a:pt x="2010" y="2488"/>
                  </a:cubicBezTo>
                  <a:cubicBezTo>
                    <a:pt x="2075" y="2433"/>
                    <a:pt x="2142" y="2379"/>
                    <a:pt x="2208" y="2326"/>
                  </a:cubicBezTo>
                  <a:lnTo>
                    <a:pt x="2208" y="2326"/>
                  </a:lnTo>
                  <a:cubicBezTo>
                    <a:pt x="2201" y="2332"/>
                    <a:pt x="2198" y="2334"/>
                    <a:pt x="2198" y="2334"/>
                  </a:cubicBezTo>
                  <a:cubicBezTo>
                    <a:pt x="2199" y="2334"/>
                    <a:pt x="2230" y="2310"/>
                    <a:pt x="2236" y="2305"/>
                  </a:cubicBezTo>
                  <a:cubicBezTo>
                    <a:pt x="2252" y="2294"/>
                    <a:pt x="2268" y="2280"/>
                    <a:pt x="2286" y="2269"/>
                  </a:cubicBezTo>
                  <a:cubicBezTo>
                    <a:pt x="2323" y="2241"/>
                    <a:pt x="2359" y="2214"/>
                    <a:pt x="2396" y="2186"/>
                  </a:cubicBezTo>
                  <a:cubicBezTo>
                    <a:pt x="2536" y="2085"/>
                    <a:pt x="2678" y="1988"/>
                    <a:pt x="2820" y="1889"/>
                  </a:cubicBezTo>
                  <a:cubicBezTo>
                    <a:pt x="3356" y="1520"/>
                    <a:pt x="3920" y="1131"/>
                    <a:pt x="4274" y="574"/>
                  </a:cubicBezTo>
                  <a:lnTo>
                    <a:pt x="4274" y="574"/>
                  </a:lnTo>
                  <a:cubicBezTo>
                    <a:pt x="4344" y="786"/>
                    <a:pt x="4405" y="1001"/>
                    <a:pt x="4456" y="1219"/>
                  </a:cubicBezTo>
                  <a:cubicBezTo>
                    <a:pt x="4538" y="1564"/>
                    <a:pt x="4588" y="1888"/>
                    <a:pt x="4619" y="2235"/>
                  </a:cubicBezTo>
                  <a:cubicBezTo>
                    <a:pt x="4649" y="2584"/>
                    <a:pt x="4657" y="2935"/>
                    <a:pt x="4643" y="3285"/>
                  </a:cubicBezTo>
                  <a:cubicBezTo>
                    <a:pt x="4628" y="3634"/>
                    <a:pt x="4594" y="3975"/>
                    <a:pt x="4537" y="4310"/>
                  </a:cubicBezTo>
                  <a:cubicBezTo>
                    <a:pt x="4470" y="4702"/>
                    <a:pt x="4375" y="5088"/>
                    <a:pt x="4252" y="5464"/>
                  </a:cubicBezTo>
                  <a:cubicBezTo>
                    <a:pt x="4231" y="5530"/>
                    <a:pt x="4276" y="5602"/>
                    <a:pt x="4340" y="5620"/>
                  </a:cubicBezTo>
                  <a:cubicBezTo>
                    <a:pt x="4352" y="5623"/>
                    <a:pt x="4363" y="5625"/>
                    <a:pt x="4374" y="5625"/>
                  </a:cubicBezTo>
                  <a:cubicBezTo>
                    <a:pt x="4430" y="5625"/>
                    <a:pt x="4478" y="5586"/>
                    <a:pt x="4496" y="5532"/>
                  </a:cubicBezTo>
                  <a:cubicBezTo>
                    <a:pt x="4720" y="4849"/>
                    <a:pt x="4854" y="4140"/>
                    <a:pt x="4897" y="3423"/>
                  </a:cubicBezTo>
                  <a:cubicBezTo>
                    <a:pt x="4941" y="2704"/>
                    <a:pt x="4884" y="1987"/>
                    <a:pt x="4757" y="1279"/>
                  </a:cubicBezTo>
                  <a:cubicBezTo>
                    <a:pt x="4688" y="886"/>
                    <a:pt x="4588" y="498"/>
                    <a:pt x="4461" y="120"/>
                  </a:cubicBezTo>
                  <a:cubicBezTo>
                    <a:pt x="4440" y="57"/>
                    <a:pt x="4392" y="12"/>
                    <a:pt x="4325" y="2"/>
                  </a:cubicBezTo>
                  <a:cubicBezTo>
                    <a:pt x="4319" y="1"/>
                    <a:pt x="4313" y="1"/>
                    <a:pt x="430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
            <p:cNvSpPr/>
            <p:nvPr/>
          </p:nvSpPr>
          <p:spPr>
            <a:xfrm>
              <a:off x="-663100" y="1439075"/>
              <a:ext cx="93025" cy="184575"/>
            </a:xfrm>
            <a:custGeom>
              <a:avLst/>
              <a:gdLst/>
              <a:ahLst/>
              <a:cxnLst/>
              <a:rect l="l" t="t" r="r" b="b"/>
              <a:pathLst>
                <a:path w="3721" h="7383" extrusionOk="0">
                  <a:moveTo>
                    <a:pt x="3666" y="0"/>
                  </a:moveTo>
                  <a:cubicBezTo>
                    <a:pt x="3657" y="0"/>
                    <a:pt x="3648" y="3"/>
                    <a:pt x="3640" y="11"/>
                  </a:cubicBezTo>
                  <a:lnTo>
                    <a:pt x="3640" y="10"/>
                  </a:lnTo>
                  <a:cubicBezTo>
                    <a:pt x="3241" y="371"/>
                    <a:pt x="2870" y="763"/>
                    <a:pt x="2537" y="1185"/>
                  </a:cubicBezTo>
                  <a:cubicBezTo>
                    <a:pt x="2204" y="1605"/>
                    <a:pt x="1892" y="2054"/>
                    <a:pt x="1617" y="2522"/>
                  </a:cubicBezTo>
                  <a:cubicBezTo>
                    <a:pt x="1343" y="2985"/>
                    <a:pt x="1101" y="3467"/>
                    <a:pt x="890" y="3962"/>
                  </a:cubicBezTo>
                  <a:cubicBezTo>
                    <a:pt x="677" y="4461"/>
                    <a:pt x="495" y="4973"/>
                    <a:pt x="347" y="5496"/>
                  </a:cubicBezTo>
                  <a:cubicBezTo>
                    <a:pt x="202" y="6015"/>
                    <a:pt x="85" y="6539"/>
                    <a:pt x="8" y="7072"/>
                  </a:cubicBezTo>
                  <a:cubicBezTo>
                    <a:pt x="5" y="7094"/>
                    <a:pt x="0" y="7117"/>
                    <a:pt x="1" y="7141"/>
                  </a:cubicBezTo>
                  <a:cubicBezTo>
                    <a:pt x="2" y="7163"/>
                    <a:pt x="7" y="7188"/>
                    <a:pt x="11" y="7211"/>
                  </a:cubicBezTo>
                  <a:cubicBezTo>
                    <a:pt x="11" y="7213"/>
                    <a:pt x="12" y="7228"/>
                    <a:pt x="12" y="7228"/>
                  </a:cubicBezTo>
                  <a:cubicBezTo>
                    <a:pt x="12" y="7228"/>
                    <a:pt x="12" y="7227"/>
                    <a:pt x="12" y="7225"/>
                  </a:cubicBezTo>
                  <a:cubicBezTo>
                    <a:pt x="12" y="7230"/>
                    <a:pt x="12" y="7239"/>
                    <a:pt x="12" y="7241"/>
                  </a:cubicBezTo>
                  <a:cubicBezTo>
                    <a:pt x="12" y="7258"/>
                    <a:pt x="13" y="7276"/>
                    <a:pt x="13" y="7293"/>
                  </a:cubicBezTo>
                  <a:cubicBezTo>
                    <a:pt x="15" y="7350"/>
                    <a:pt x="62" y="7383"/>
                    <a:pt x="108" y="7383"/>
                  </a:cubicBezTo>
                  <a:cubicBezTo>
                    <a:pt x="145" y="7383"/>
                    <a:pt x="180" y="7362"/>
                    <a:pt x="193" y="7318"/>
                  </a:cubicBezTo>
                  <a:cubicBezTo>
                    <a:pt x="198" y="7302"/>
                    <a:pt x="201" y="7287"/>
                    <a:pt x="206" y="7273"/>
                  </a:cubicBezTo>
                  <a:cubicBezTo>
                    <a:pt x="212" y="7248"/>
                    <a:pt x="209" y="7252"/>
                    <a:pt x="220" y="7227"/>
                  </a:cubicBezTo>
                  <a:cubicBezTo>
                    <a:pt x="221" y="7225"/>
                    <a:pt x="231" y="7202"/>
                    <a:pt x="233" y="7198"/>
                  </a:cubicBezTo>
                  <a:lnTo>
                    <a:pt x="233" y="7198"/>
                  </a:lnTo>
                  <a:cubicBezTo>
                    <a:pt x="232" y="7199"/>
                    <a:pt x="231" y="7201"/>
                    <a:pt x="231" y="7202"/>
                  </a:cubicBezTo>
                  <a:cubicBezTo>
                    <a:pt x="232" y="7199"/>
                    <a:pt x="233" y="7197"/>
                    <a:pt x="233" y="7197"/>
                  </a:cubicBezTo>
                  <a:lnTo>
                    <a:pt x="233" y="7197"/>
                  </a:lnTo>
                  <a:cubicBezTo>
                    <a:pt x="233" y="7197"/>
                    <a:pt x="233" y="7197"/>
                    <a:pt x="233" y="7198"/>
                  </a:cubicBezTo>
                  <a:lnTo>
                    <a:pt x="233" y="7198"/>
                  </a:lnTo>
                  <a:cubicBezTo>
                    <a:pt x="245" y="7166"/>
                    <a:pt x="250" y="7139"/>
                    <a:pt x="255" y="7105"/>
                  </a:cubicBezTo>
                  <a:cubicBezTo>
                    <a:pt x="255" y="7102"/>
                    <a:pt x="257" y="7084"/>
                    <a:pt x="259" y="7076"/>
                  </a:cubicBezTo>
                  <a:lnTo>
                    <a:pt x="259" y="7076"/>
                  </a:lnTo>
                  <a:cubicBezTo>
                    <a:pt x="258" y="7077"/>
                    <a:pt x="258" y="7079"/>
                    <a:pt x="258" y="7080"/>
                  </a:cubicBezTo>
                  <a:cubicBezTo>
                    <a:pt x="259" y="7074"/>
                    <a:pt x="259" y="7072"/>
                    <a:pt x="259" y="7072"/>
                  </a:cubicBezTo>
                  <a:lnTo>
                    <a:pt x="259" y="7072"/>
                  </a:lnTo>
                  <a:cubicBezTo>
                    <a:pt x="259" y="7072"/>
                    <a:pt x="259" y="7073"/>
                    <a:pt x="259" y="7076"/>
                  </a:cubicBezTo>
                  <a:lnTo>
                    <a:pt x="259" y="7076"/>
                  </a:lnTo>
                  <a:cubicBezTo>
                    <a:pt x="260" y="7061"/>
                    <a:pt x="262" y="7047"/>
                    <a:pt x="264" y="7032"/>
                  </a:cubicBezTo>
                  <a:cubicBezTo>
                    <a:pt x="269" y="6998"/>
                    <a:pt x="274" y="6962"/>
                    <a:pt x="280" y="6926"/>
                  </a:cubicBezTo>
                  <a:cubicBezTo>
                    <a:pt x="300" y="6794"/>
                    <a:pt x="321" y="6661"/>
                    <a:pt x="345" y="6529"/>
                  </a:cubicBezTo>
                  <a:cubicBezTo>
                    <a:pt x="391" y="6267"/>
                    <a:pt x="447" y="6008"/>
                    <a:pt x="510" y="5751"/>
                  </a:cubicBezTo>
                  <a:cubicBezTo>
                    <a:pt x="638" y="5233"/>
                    <a:pt x="808" y="4724"/>
                    <a:pt x="1005" y="4229"/>
                  </a:cubicBezTo>
                  <a:cubicBezTo>
                    <a:pt x="1103" y="3985"/>
                    <a:pt x="1208" y="3747"/>
                    <a:pt x="1323" y="3505"/>
                  </a:cubicBezTo>
                  <a:cubicBezTo>
                    <a:pt x="1437" y="3264"/>
                    <a:pt x="1560" y="3029"/>
                    <a:pt x="1688" y="2798"/>
                  </a:cubicBezTo>
                  <a:cubicBezTo>
                    <a:pt x="1949" y="2333"/>
                    <a:pt x="2238" y="1882"/>
                    <a:pt x="2552" y="1451"/>
                  </a:cubicBezTo>
                  <a:cubicBezTo>
                    <a:pt x="2865" y="1020"/>
                    <a:pt x="3203" y="611"/>
                    <a:pt x="3559" y="215"/>
                  </a:cubicBezTo>
                  <a:cubicBezTo>
                    <a:pt x="3603" y="165"/>
                    <a:pt x="3649" y="116"/>
                    <a:pt x="3694" y="66"/>
                  </a:cubicBezTo>
                  <a:cubicBezTo>
                    <a:pt x="3721" y="38"/>
                    <a:pt x="3696" y="0"/>
                    <a:pt x="3666"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
            <p:cNvSpPr/>
            <p:nvPr/>
          </p:nvSpPr>
          <p:spPr>
            <a:xfrm>
              <a:off x="-897050" y="1566650"/>
              <a:ext cx="91550" cy="226850"/>
            </a:xfrm>
            <a:custGeom>
              <a:avLst/>
              <a:gdLst/>
              <a:ahLst/>
              <a:cxnLst/>
              <a:rect l="l" t="t" r="r" b="b"/>
              <a:pathLst>
                <a:path w="3662" h="9074" extrusionOk="0">
                  <a:moveTo>
                    <a:pt x="2383" y="887"/>
                  </a:moveTo>
                  <a:lnTo>
                    <a:pt x="2383" y="887"/>
                  </a:lnTo>
                  <a:cubicBezTo>
                    <a:pt x="2383" y="887"/>
                    <a:pt x="2389" y="895"/>
                    <a:pt x="2390" y="897"/>
                  </a:cubicBezTo>
                  <a:lnTo>
                    <a:pt x="2390" y="897"/>
                  </a:lnTo>
                  <a:cubicBezTo>
                    <a:pt x="2390" y="897"/>
                    <a:pt x="2389" y="895"/>
                    <a:pt x="2387" y="893"/>
                  </a:cubicBezTo>
                  <a:cubicBezTo>
                    <a:pt x="2384" y="889"/>
                    <a:pt x="2383" y="887"/>
                    <a:pt x="2383" y="887"/>
                  </a:cubicBezTo>
                  <a:close/>
                  <a:moveTo>
                    <a:pt x="3272" y="3125"/>
                  </a:moveTo>
                  <a:cubicBezTo>
                    <a:pt x="3273" y="3127"/>
                    <a:pt x="3273" y="3129"/>
                    <a:pt x="3273" y="3131"/>
                  </a:cubicBezTo>
                  <a:lnTo>
                    <a:pt x="3273" y="3131"/>
                  </a:lnTo>
                  <a:cubicBezTo>
                    <a:pt x="3273" y="3129"/>
                    <a:pt x="3273" y="3127"/>
                    <a:pt x="3272" y="3125"/>
                  </a:cubicBezTo>
                  <a:close/>
                  <a:moveTo>
                    <a:pt x="1735" y="1417"/>
                  </a:moveTo>
                  <a:cubicBezTo>
                    <a:pt x="1735" y="1421"/>
                    <a:pt x="1735" y="1424"/>
                    <a:pt x="1735" y="1427"/>
                  </a:cubicBezTo>
                  <a:cubicBezTo>
                    <a:pt x="1733" y="1551"/>
                    <a:pt x="1730" y="1675"/>
                    <a:pt x="1727" y="1797"/>
                  </a:cubicBezTo>
                  <a:cubicBezTo>
                    <a:pt x="1722" y="2038"/>
                    <a:pt x="1717" y="2279"/>
                    <a:pt x="1711" y="2519"/>
                  </a:cubicBezTo>
                  <a:cubicBezTo>
                    <a:pt x="1702" y="3006"/>
                    <a:pt x="1691" y="3493"/>
                    <a:pt x="1682" y="3981"/>
                  </a:cubicBezTo>
                  <a:cubicBezTo>
                    <a:pt x="1664" y="4954"/>
                    <a:pt x="1645" y="5928"/>
                    <a:pt x="1626" y="6903"/>
                  </a:cubicBezTo>
                  <a:cubicBezTo>
                    <a:pt x="1618" y="7370"/>
                    <a:pt x="1608" y="7838"/>
                    <a:pt x="1601" y="8306"/>
                  </a:cubicBezTo>
                  <a:lnTo>
                    <a:pt x="1601" y="8306"/>
                  </a:lnTo>
                  <a:cubicBezTo>
                    <a:pt x="1430" y="8178"/>
                    <a:pt x="1273" y="8037"/>
                    <a:pt x="1128" y="7870"/>
                  </a:cubicBezTo>
                  <a:cubicBezTo>
                    <a:pt x="933" y="7646"/>
                    <a:pt x="779" y="7412"/>
                    <a:pt x="646" y="7156"/>
                  </a:cubicBezTo>
                  <a:cubicBezTo>
                    <a:pt x="381" y="6643"/>
                    <a:pt x="237" y="6067"/>
                    <a:pt x="243" y="5492"/>
                  </a:cubicBezTo>
                  <a:cubicBezTo>
                    <a:pt x="248" y="4894"/>
                    <a:pt x="424" y="4316"/>
                    <a:pt x="656" y="3765"/>
                  </a:cubicBezTo>
                  <a:cubicBezTo>
                    <a:pt x="767" y="3505"/>
                    <a:pt x="903" y="3221"/>
                    <a:pt x="1033" y="2957"/>
                  </a:cubicBezTo>
                  <a:cubicBezTo>
                    <a:pt x="1164" y="2692"/>
                    <a:pt x="1304" y="2412"/>
                    <a:pt x="1433" y="2136"/>
                  </a:cubicBezTo>
                  <a:cubicBezTo>
                    <a:pt x="1543" y="1901"/>
                    <a:pt x="1646" y="1662"/>
                    <a:pt x="1735" y="1417"/>
                  </a:cubicBezTo>
                  <a:close/>
                  <a:moveTo>
                    <a:pt x="1871" y="1"/>
                  </a:moveTo>
                  <a:cubicBezTo>
                    <a:pt x="1853" y="1"/>
                    <a:pt x="1834" y="4"/>
                    <a:pt x="1814" y="13"/>
                  </a:cubicBezTo>
                  <a:cubicBezTo>
                    <a:pt x="1755" y="38"/>
                    <a:pt x="1724" y="90"/>
                    <a:pt x="1720" y="153"/>
                  </a:cubicBezTo>
                  <a:cubicBezTo>
                    <a:pt x="1717" y="189"/>
                    <a:pt x="1715" y="226"/>
                    <a:pt x="1710" y="262"/>
                  </a:cubicBezTo>
                  <a:cubicBezTo>
                    <a:pt x="1709" y="280"/>
                    <a:pt x="1707" y="298"/>
                    <a:pt x="1704" y="317"/>
                  </a:cubicBezTo>
                  <a:cubicBezTo>
                    <a:pt x="1704" y="326"/>
                    <a:pt x="1703" y="335"/>
                    <a:pt x="1702" y="343"/>
                  </a:cubicBezTo>
                  <a:cubicBezTo>
                    <a:pt x="1701" y="346"/>
                    <a:pt x="1698" y="371"/>
                    <a:pt x="1698" y="371"/>
                  </a:cubicBezTo>
                  <a:cubicBezTo>
                    <a:pt x="1698" y="371"/>
                    <a:pt x="1698" y="367"/>
                    <a:pt x="1699" y="358"/>
                  </a:cubicBezTo>
                  <a:lnTo>
                    <a:pt x="1699" y="358"/>
                  </a:lnTo>
                  <a:cubicBezTo>
                    <a:pt x="1690" y="433"/>
                    <a:pt x="1677" y="506"/>
                    <a:pt x="1663" y="580"/>
                  </a:cubicBezTo>
                  <a:cubicBezTo>
                    <a:pt x="1634" y="730"/>
                    <a:pt x="1597" y="878"/>
                    <a:pt x="1554" y="1024"/>
                  </a:cubicBezTo>
                  <a:cubicBezTo>
                    <a:pt x="1511" y="1170"/>
                    <a:pt x="1463" y="1311"/>
                    <a:pt x="1410" y="1452"/>
                  </a:cubicBezTo>
                  <a:cubicBezTo>
                    <a:pt x="1384" y="1524"/>
                    <a:pt x="1357" y="1594"/>
                    <a:pt x="1328" y="1664"/>
                  </a:cubicBezTo>
                  <a:cubicBezTo>
                    <a:pt x="1315" y="1699"/>
                    <a:pt x="1301" y="1733"/>
                    <a:pt x="1288" y="1766"/>
                  </a:cubicBezTo>
                  <a:cubicBezTo>
                    <a:pt x="1281" y="1783"/>
                    <a:pt x="1273" y="1801"/>
                    <a:pt x="1266" y="1818"/>
                  </a:cubicBezTo>
                  <a:cubicBezTo>
                    <a:pt x="1263" y="1826"/>
                    <a:pt x="1259" y="1834"/>
                    <a:pt x="1256" y="1844"/>
                  </a:cubicBezTo>
                  <a:cubicBezTo>
                    <a:pt x="1254" y="1847"/>
                    <a:pt x="1254" y="1848"/>
                    <a:pt x="1254" y="1848"/>
                  </a:cubicBezTo>
                  <a:cubicBezTo>
                    <a:pt x="1254" y="1848"/>
                    <a:pt x="1255" y="1844"/>
                    <a:pt x="1255" y="1844"/>
                  </a:cubicBezTo>
                  <a:lnTo>
                    <a:pt x="1255" y="1844"/>
                  </a:lnTo>
                  <a:cubicBezTo>
                    <a:pt x="1255" y="1844"/>
                    <a:pt x="1254" y="1846"/>
                    <a:pt x="1251" y="1853"/>
                  </a:cubicBezTo>
                  <a:cubicBezTo>
                    <a:pt x="1006" y="2428"/>
                    <a:pt x="720" y="2984"/>
                    <a:pt x="481" y="3561"/>
                  </a:cubicBezTo>
                  <a:cubicBezTo>
                    <a:pt x="248" y="4127"/>
                    <a:pt x="65" y="4723"/>
                    <a:pt x="31" y="5338"/>
                  </a:cubicBezTo>
                  <a:cubicBezTo>
                    <a:pt x="0" y="5941"/>
                    <a:pt x="129" y="6548"/>
                    <a:pt x="380" y="7095"/>
                  </a:cubicBezTo>
                  <a:cubicBezTo>
                    <a:pt x="629" y="7637"/>
                    <a:pt x="1009" y="8123"/>
                    <a:pt x="1469" y="8502"/>
                  </a:cubicBezTo>
                  <a:cubicBezTo>
                    <a:pt x="1530" y="8552"/>
                    <a:pt x="1594" y="8599"/>
                    <a:pt x="1659" y="8645"/>
                  </a:cubicBezTo>
                  <a:cubicBezTo>
                    <a:pt x="1678" y="8658"/>
                    <a:pt x="1698" y="8664"/>
                    <a:pt x="1718" y="8664"/>
                  </a:cubicBezTo>
                  <a:cubicBezTo>
                    <a:pt x="1782" y="8664"/>
                    <a:pt x="1840" y="8605"/>
                    <a:pt x="1842" y="8540"/>
                  </a:cubicBezTo>
                  <a:cubicBezTo>
                    <a:pt x="1871" y="7565"/>
                    <a:pt x="1889" y="6591"/>
                    <a:pt x="1909" y="5618"/>
                  </a:cubicBezTo>
                  <a:cubicBezTo>
                    <a:pt x="1930" y="4643"/>
                    <a:pt x="1953" y="3670"/>
                    <a:pt x="1972" y="2696"/>
                  </a:cubicBezTo>
                  <a:cubicBezTo>
                    <a:pt x="1977" y="2425"/>
                    <a:pt x="1983" y="2155"/>
                    <a:pt x="1987" y="1885"/>
                  </a:cubicBezTo>
                  <a:cubicBezTo>
                    <a:pt x="1990" y="1751"/>
                    <a:pt x="1992" y="1615"/>
                    <a:pt x="1996" y="1481"/>
                  </a:cubicBezTo>
                  <a:cubicBezTo>
                    <a:pt x="1998" y="1345"/>
                    <a:pt x="1990" y="1199"/>
                    <a:pt x="1993" y="1058"/>
                  </a:cubicBezTo>
                  <a:cubicBezTo>
                    <a:pt x="1994" y="998"/>
                    <a:pt x="1946" y="947"/>
                    <a:pt x="1888" y="939"/>
                  </a:cubicBezTo>
                  <a:lnTo>
                    <a:pt x="1888" y="939"/>
                  </a:lnTo>
                  <a:cubicBezTo>
                    <a:pt x="1930" y="780"/>
                    <a:pt x="1965" y="619"/>
                    <a:pt x="1990" y="456"/>
                  </a:cubicBezTo>
                  <a:lnTo>
                    <a:pt x="1990" y="456"/>
                  </a:lnTo>
                  <a:cubicBezTo>
                    <a:pt x="2118" y="576"/>
                    <a:pt x="2238" y="705"/>
                    <a:pt x="2348" y="843"/>
                  </a:cubicBezTo>
                  <a:cubicBezTo>
                    <a:pt x="2359" y="856"/>
                    <a:pt x="2369" y="869"/>
                    <a:pt x="2380" y="884"/>
                  </a:cubicBezTo>
                  <a:cubicBezTo>
                    <a:pt x="2381" y="886"/>
                    <a:pt x="2388" y="895"/>
                    <a:pt x="2391" y="898"/>
                  </a:cubicBezTo>
                  <a:lnTo>
                    <a:pt x="2391" y="898"/>
                  </a:lnTo>
                  <a:cubicBezTo>
                    <a:pt x="2391" y="898"/>
                    <a:pt x="2391" y="898"/>
                    <a:pt x="2391" y="898"/>
                  </a:cubicBezTo>
                  <a:cubicBezTo>
                    <a:pt x="2413" y="926"/>
                    <a:pt x="2435" y="956"/>
                    <a:pt x="2456" y="986"/>
                  </a:cubicBezTo>
                  <a:cubicBezTo>
                    <a:pt x="2497" y="1042"/>
                    <a:pt x="2535" y="1099"/>
                    <a:pt x="2573" y="1157"/>
                  </a:cubicBezTo>
                  <a:cubicBezTo>
                    <a:pt x="2647" y="1271"/>
                    <a:pt x="2714" y="1389"/>
                    <a:pt x="2777" y="1511"/>
                  </a:cubicBezTo>
                  <a:cubicBezTo>
                    <a:pt x="2808" y="1571"/>
                    <a:pt x="2839" y="1634"/>
                    <a:pt x="2868" y="1697"/>
                  </a:cubicBezTo>
                  <a:cubicBezTo>
                    <a:pt x="2882" y="1727"/>
                    <a:pt x="2895" y="1757"/>
                    <a:pt x="2908" y="1787"/>
                  </a:cubicBezTo>
                  <a:cubicBezTo>
                    <a:pt x="2911" y="1792"/>
                    <a:pt x="2913" y="1798"/>
                    <a:pt x="2916" y="1804"/>
                  </a:cubicBezTo>
                  <a:lnTo>
                    <a:pt x="2916" y="1804"/>
                  </a:lnTo>
                  <a:cubicBezTo>
                    <a:pt x="2916" y="1804"/>
                    <a:pt x="2917" y="1806"/>
                    <a:pt x="2918" y="1809"/>
                  </a:cubicBezTo>
                  <a:cubicBezTo>
                    <a:pt x="2926" y="1828"/>
                    <a:pt x="2933" y="1846"/>
                    <a:pt x="2940" y="1864"/>
                  </a:cubicBezTo>
                  <a:cubicBezTo>
                    <a:pt x="2992" y="1992"/>
                    <a:pt x="3038" y="2122"/>
                    <a:pt x="3078" y="2254"/>
                  </a:cubicBezTo>
                  <a:cubicBezTo>
                    <a:pt x="3162" y="2522"/>
                    <a:pt x="3224" y="2796"/>
                    <a:pt x="3264" y="3074"/>
                  </a:cubicBezTo>
                  <a:lnTo>
                    <a:pt x="3272" y="3126"/>
                  </a:lnTo>
                  <a:cubicBezTo>
                    <a:pt x="3272" y="3129"/>
                    <a:pt x="3273" y="3136"/>
                    <a:pt x="3274" y="3139"/>
                  </a:cubicBezTo>
                  <a:lnTo>
                    <a:pt x="3274" y="3139"/>
                  </a:lnTo>
                  <a:cubicBezTo>
                    <a:pt x="3274" y="3143"/>
                    <a:pt x="3274" y="3147"/>
                    <a:pt x="3275" y="3151"/>
                  </a:cubicBezTo>
                  <a:cubicBezTo>
                    <a:pt x="3279" y="3186"/>
                    <a:pt x="3284" y="3221"/>
                    <a:pt x="3288" y="3257"/>
                  </a:cubicBezTo>
                  <a:cubicBezTo>
                    <a:pt x="3295" y="3327"/>
                    <a:pt x="3302" y="3398"/>
                    <a:pt x="3307" y="3469"/>
                  </a:cubicBezTo>
                  <a:cubicBezTo>
                    <a:pt x="3318" y="3611"/>
                    <a:pt x="3322" y="3752"/>
                    <a:pt x="3323" y="3894"/>
                  </a:cubicBezTo>
                  <a:cubicBezTo>
                    <a:pt x="3325" y="4194"/>
                    <a:pt x="3303" y="4492"/>
                    <a:pt x="3263" y="4788"/>
                  </a:cubicBezTo>
                  <a:cubicBezTo>
                    <a:pt x="3264" y="4782"/>
                    <a:pt x="3264" y="4780"/>
                    <a:pt x="3264" y="4780"/>
                  </a:cubicBezTo>
                  <a:lnTo>
                    <a:pt x="3264" y="4780"/>
                  </a:lnTo>
                  <a:cubicBezTo>
                    <a:pt x="3265" y="4780"/>
                    <a:pt x="3262" y="4794"/>
                    <a:pt x="3262" y="4797"/>
                  </a:cubicBezTo>
                  <a:cubicBezTo>
                    <a:pt x="3260" y="4807"/>
                    <a:pt x="3259" y="4818"/>
                    <a:pt x="3257" y="4829"/>
                  </a:cubicBezTo>
                  <a:cubicBezTo>
                    <a:pt x="3254" y="4850"/>
                    <a:pt x="3251" y="4872"/>
                    <a:pt x="3247" y="4893"/>
                  </a:cubicBezTo>
                  <a:cubicBezTo>
                    <a:pt x="3241" y="4936"/>
                    <a:pt x="3234" y="4979"/>
                    <a:pt x="3227" y="5022"/>
                  </a:cubicBezTo>
                  <a:cubicBezTo>
                    <a:pt x="3213" y="5107"/>
                    <a:pt x="3197" y="5193"/>
                    <a:pt x="3181" y="5277"/>
                  </a:cubicBezTo>
                  <a:cubicBezTo>
                    <a:pt x="3147" y="5448"/>
                    <a:pt x="3108" y="5617"/>
                    <a:pt x="3065" y="5784"/>
                  </a:cubicBezTo>
                  <a:cubicBezTo>
                    <a:pt x="2981" y="6116"/>
                    <a:pt x="2879" y="6445"/>
                    <a:pt x="2767" y="6767"/>
                  </a:cubicBezTo>
                  <a:cubicBezTo>
                    <a:pt x="2651" y="7098"/>
                    <a:pt x="2524" y="7424"/>
                    <a:pt x="2394" y="7747"/>
                  </a:cubicBezTo>
                  <a:cubicBezTo>
                    <a:pt x="2331" y="7908"/>
                    <a:pt x="2266" y="8067"/>
                    <a:pt x="2199" y="8226"/>
                  </a:cubicBezTo>
                  <a:cubicBezTo>
                    <a:pt x="2135" y="8383"/>
                    <a:pt x="2075" y="8533"/>
                    <a:pt x="2014" y="8691"/>
                  </a:cubicBezTo>
                  <a:cubicBezTo>
                    <a:pt x="1980" y="8775"/>
                    <a:pt x="1950" y="8862"/>
                    <a:pt x="1920" y="8948"/>
                  </a:cubicBezTo>
                  <a:cubicBezTo>
                    <a:pt x="1893" y="9019"/>
                    <a:pt x="1959" y="9074"/>
                    <a:pt x="2022" y="9074"/>
                  </a:cubicBezTo>
                  <a:cubicBezTo>
                    <a:pt x="2054" y="9074"/>
                    <a:pt x="2086" y="9059"/>
                    <a:pt x="2104" y="9025"/>
                  </a:cubicBezTo>
                  <a:cubicBezTo>
                    <a:pt x="2186" y="8869"/>
                    <a:pt x="2273" y="8715"/>
                    <a:pt x="2345" y="8554"/>
                  </a:cubicBezTo>
                  <a:cubicBezTo>
                    <a:pt x="2417" y="8393"/>
                    <a:pt x="2489" y="8235"/>
                    <a:pt x="2560" y="8075"/>
                  </a:cubicBezTo>
                  <a:cubicBezTo>
                    <a:pt x="2708" y="7738"/>
                    <a:pt x="2839" y="7424"/>
                    <a:pt x="2968" y="7076"/>
                  </a:cubicBezTo>
                  <a:cubicBezTo>
                    <a:pt x="3212" y="6421"/>
                    <a:pt x="3417" y="5746"/>
                    <a:pt x="3531" y="5054"/>
                  </a:cubicBezTo>
                  <a:cubicBezTo>
                    <a:pt x="3629" y="4448"/>
                    <a:pt x="3661" y="3834"/>
                    <a:pt x="3592" y="3224"/>
                  </a:cubicBezTo>
                  <a:cubicBezTo>
                    <a:pt x="3527" y="2642"/>
                    <a:pt x="3381" y="2073"/>
                    <a:pt x="3137" y="1540"/>
                  </a:cubicBezTo>
                  <a:cubicBezTo>
                    <a:pt x="2901" y="1026"/>
                    <a:pt x="2568" y="553"/>
                    <a:pt x="2142" y="178"/>
                  </a:cubicBezTo>
                  <a:cubicBezTo>
                    <a:pt x="2090" y="132"/>
                    <a:pt x="2036" y="88"/>
                    <a:pt x="1980" y="45"/>
                  </a:cubicBezTo>
                  <a:cubicBezTo>
                    <a:pt x="1946" y="18"/>
                    <a:pt x="1910" y="1"/>
                    <a:pt x="1871"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
            <p:cNvSpPr/>
            <p:nvPr/>
          </p:nvSpPr>
          <p:spPr>
            <a:xfrm>
              <a:off x="-916000" y="1831700"/>
              <a:ext cx="211075" cy="111575"/>
            </a:xfrm>
            <a:custGeom>
              <a:avLst/>
              <a:gdLst/>
              <a:ahLst/>
              <a:cxnLst/>
              <a:rect l="l" t="t" r="r" b="b"/>
              <a:pathLst>
                <a:path w="8443" h="4463" extrusionOk="0">
                  <a:moveTo>
                    <a:pt x="3476" y="877"/>
                  </a:moveTo>
                  <a:cubicBezTo>
                    <a:pt x="3473" y="878"/>
                    <a:pt x="3471" y="879"/>
                    <a:pt x="3468" y="880"/>
                  </a:cubicBezTo>
                  <a:cubicBezTo>
                    <a:pt x="3470" y="879"/>
                    <a:pt x="3473" y="878"/>
                    <a:pt x="3476" y="877"/>
                  </a:cubicBezTo>
                  <a:close/>
                  <a:moveTo>
                    <a:pt x="1930" y="1772"/>
                  </a:moveTo>
                  <a:cubicBezTo>
                    <a:pt x="1929" y="1773"/>
                    <a:pt x="1928" y="1774"/>
                    <a:pt x="1927" y="1775"/>
                  </a:cubicBezTo>
                  <a:lnTo>
                    <a:pt x="1927" y="1775"/>
                  </a:lnTo>
                  <a:cubicBezTo>
                    <a:pt x="1928" y="1774"/>
                    <a:pt x="1929" y="1773"/>
                    <a:pt x="1930" y="1772"/>
                  </a:cubicBezTo>
                  <a:close/>
                  <a:moveTo>
                    <a:pt x="7244" y="1373"/>
                  </a:moveTo>
                  <a:cubicBezTo>
                    <a:pt x="7104" y="1525"/>
                    <a:pt x="6961" y="1675"/>
                    <a:pt x="6816" y="1822"/>
                  </a:cubicBezTo>
                  <a:cubicBezTo>
                    <a:pt x="6591" y="2051"/>
                    <a:pt x="6358" y="2273"/>
                    <a:pt x="6116" y="2485"/>
                  </a:cubicBezTo>
                  <a:cubicBezTo>
                    <a:pt x="5996" y="2590"/>
                    <a:pt x="5873" y="2692"/>
                    <a:pt x="5748" y="2792"/>
                  </a:cubicBezTo>
                  <a:cubicBezTo>
                    <a:pt x="5734" y="2803"/>
                    <a:pt x="5720" y="2815"/>
                    <a:pt x="5706" y="2825"/>
                  </a:cubicBezTo>
                  <a:cubicBezTo>
                    <a:pt x="5696" y="2833"/>
                    <a:pt x="5688" y="2840"/>
                    <a:pt x="5678" y="2847"/>
                  </a:cubicBezTo>
                  <a:cubicBezTo>
                    <a:pt x="5675" y="2849"/>
                    <a:pt x="5662" y="2859"/>
                    <a:pt x="5662" y="2859"/>
                  </a:cubicBezTo>
                  <a:cubicBezTo>
                    <a:pt x="5662" y="2859"/>
                    <a:pt x="5664" y="2858"/>
                    <a:pt x="5667" y="2855"/>
                  </a:cubicBezTo>
                  <a:cubicBezTo>
                    <a:pt x="5671" y="2852"/>
                    <a:pt x="5673" y="2851"/>
                    <a:pt x="5673" y="2851"/>
                  </a:cubicBezTo>
                  <a:lnTo>
                    <a:pt x="5673" y="2851"/>
                  </a:lnTo>
                  <a:cubicBezTo>
                    <a:pt x="5673" y="2851"/>
                    <a:pt x="5659" y="2862"/>
                    <a:pt x="5657" y="2864"/>
                  </a:cubicBezTo>
                  <a:cubicBezTo>
                    <a:pt x="5647" y="2871"/>
                    <a:pt x="5639" y="2878"/>
                    <a:pt x="5629" y="2885"/>
                  </a:cubicBezTo>
                  <a:lnTo>
                    <a:pt x="5581" y="2922"/>
                  </a:lnTo>
                  <a:cubicBezTo>
                    <a:pt x="5516" y="2969"/>
                    <a:pt x="5452" y="3016"/>
                    <a:pt x="5387" y="3062"/>
                  </a:cubicBezTo>
                  <a:cubicBezTo>
                    <a:pt x="5125" y="3245"/>
                    <a:pt x="4852" y="3416"/>
                    <a:pt x="4568" y="3562"/>
                  </a:cubicBezTo>
                  <a:cubicBezTo>
                    <a:pt x="4503" y="3596"/>
                    <a:pt x="4436" y="3629"/>
                    <a:pt x="4369" y="3661"/>
                  </a:cubicBezTo>
                  <a:cubicBezTo>
                    <a:pt x="4336" y="3676"/>
                    <a:pt x="4304" y="3690"/>
                    <a:pt x="4271" y="3706"/>
                  </a:cubicBezTo>
                  <a:cubicBezTo>
                    <a:pt x="4255" y="3712"/>
                    <a:pt x="4240" y="3719"/>
                    <a:pt x="4224" y="3726"/>
                  </a:cubicBezTo>
                  <a:cubicBezTo>
                    <a:pt x="4215" y="3730"/>
                    <a:pt x="4204" y="3734"/>
                    <a:pt x="4195" y="3738"/>
                  </a:cubicBezTo>
                  <a:cubicBezTo>
                    <a:pt x="4187" y="3742"/>
                    <a:pt x="4185" y="3743"/>
                    <a:pt x="4185" y="3743"/>
                  </a:cubicBezTo>
                  <a:cubicBezTo>
                    <a:pt x="4186" y="3743"/>
                    <a:pt x="4196" y="3738"/>
                    <a:pt x="4197" y="3738"/>
                  </a:cubicBezTo>
                  <a:lnTo>
                    <a:pt x="4197" y="3738"/>
                  </a:lnTo>
                  <a:cubicBezTo>
                    <a:pt x="4197" y="3738"/>
                    <a:pt x="4196" y="3739"/>
                    <a:pt x="4192" y="3740"/>
                  </a:cubicBezTo>
                  <a:cubicBezTo>
                    <a:pt x="4052" y="3798"/>
                    <a:pt x="3910" y="3851"/>
                    <a:pt x="3766" y="3897"/>
                  </a:cubicBezTo>
                  <a:cubicBezTo>
                    <a:pt x="3482" y="3989"/>
                    <a:pt x="3190" y="4058"/>
                    <a:pt x="2895" y="4101"/>
                  </a:cubicBezTo>
                  <a:cubicBezTo>
                    <a:pt x="2887" y="4102"/>
                    <a:pt x="2879" y="4103"/>
                    <a:pt x="2869" y="4104"/>
                  </a:cubicBezTo>
                  <a:cubicBezTo>
                    <a:pt x="2858" y="4106"/>
                    <a:pt x="2855" y="4107"/>
                    <a:pt x="2856" y="4107"/>
                  </a:cubicBezTo>
                  <a:cubicBezTo>
                    <a:pt x="2856" y="4107"/>
                    <a:pt x="2857" y="4107"/>
                    <a:pt x="2857" y="4107"/>
                  </a:cubicBezTo>
                  <a:lnTo>
                    <a:pt x="2857" y="4107"/>
                  </a:lnTo>
                  <a:cubicBezTo>
                    <a:pt x="2846" y="4108"/>
                    <a:pt x="2834" y="4110"/>
                    <a:pt x="2823" y="4110"/>
                  </a:cubicBezTo>
                  <a:cubicBezTo>
                    <a:pt x="2783" y="4116"/>
                    <a:pt x="2743" y="4120"/>
                    <a:pt x="2704" y="4125"/>
                  </a:cubicBezTo>
                  <a:cubicBezTo>
                    <a:pt x="2630" y="4132"/>
                    <a:pt x="2556" y="4137"/>
                    <a:pt x="2482" y="4140"/>
                  </a:cubicBezTo>
                  <a:cubicBezTo>
                    <a:pt x="2406" y="4144"/>
                    <a:pt x="2330" y="4147"/>
                    <a:pt x="2253" y="4147"/>
                  </a:cubicBezTo>
                  <a:cubicBezTo>
                    <a:pt x="2183" y="4147"/>
                    <a:pt x="2112" y="4145"/>
                    <a:pt x="2041" y="4141"/>
                  </a:cubicBezTo>
                  <a:cubicBezTo>
                    <a:pt x="1966" y="4138"/>
                    <a:pt x="1891" y="4133"/>
                    <a:pt x="1817" y="4125"/>
                  </a:cubicBezTo>
                  <a:cubicBezTo>
                    <a:pt x="1784" y="4122"/>
                    <a:pt x="1751" y="4118"/>
                    <a:pt x="1717" y="4114"/>
                  </a:cubicBezTo>
                  <a:cubicBezTo>
                    <a:pt x="1709" y="4113"/>
                    <a:pt x="1701" y="4112"/>
                    <a:pt x="1692" y="4110"/>
                  </a:cubicBezTo>
                  <a:lnTo>
                    <a:pt x="1692" y="4110"/>
                  </a:lnTo>
                  <a:cubicBezTo>
                    <a:pt x="1699" y="4111"/>
                    <a:pt x="1704" y="4112"/>
                    <a:pt x="1707" y="4113"/>
                  </a:cubicBezTo>
                  <a:lnTo>
                    <a:pt x="1707" y="4113"/>
                  </a:lnTo>
                  <a:cubicBezTo>
                    <a:pt x="1702" y="4112"/>
                    <a:pt x="1695" y="4111"/>
                    <a:pt x="1691" y="4110"/>
                  </a:cubicBezTo>
                  <a:cubicBezTo>
                    <a:pt x="1673" y="4108"/>
                    <a:pt x="1654" y="4106"/>
                    <a:pt x="1636" y="4102"/>
                  </a:cubicBezTo>
                  <a:cubicBezTo>
                    <a:pt x="1491" y="4079"/>
                    <a:pt x="1347" y="4050"/>
                    <a:pt x="1206" y="4013"/>
                  </a:cubicBezTo>
                  <a:cubicBezTo>
                    <a:pt x="1063" y="3975"/>
                    <a:pt x="927" y="3934"/>
                    <a:pt x="793" y="3882"/>
                  </a:cubicBezTo>
                  <a:cubicBezTo>
                    <a:pt x="776" y="3876"/>
                    <a:pt x="758" y="3869"/>
                    <a:pt x="742" y="3862"/>
                  </a:cubicBezTo>
                  <a:cubicBezTo>
                    <a:pt x="733" y="3859"/>
                    <a:pt x="726" y="3856"/>
                    <a:pt x="718" y="3852"/>
                  </a:cubicBezTo>
                  <a:cubicBezTo>
                    <a:pt x="716" y="3851"/>
                    <a:pt x="706" y="3847"/>
                    <a:pt x="706" y="3847"/>
                  </a:cubicBezTo>
                  <a:lnTo>
                    <a:pt x="706" y="3847"/>
                  </a:lnTo>
                  <a:cubicBezTo>
                    <a:pt x="706" y="3847"/>
                    <a:pt x="709" y="3848"/>
                    <a:pt x="717" y="3852"/>
                  </a:cubicBezTo>
                  <a:cubicBezTo>
                    <a:pt x="683" y="3837"/>
                    <a:pt x="650" y="3821"/>
                    <a:pt x="617" y="3805"/>
                  </a:cubicBezTo>
                  <a:cubicBezTo>
                    <a:pt x="573" y="3782"/>
                    <a:pt x="530" y="3760"/>
                    <a:pt x="488" y="3736"/>
                  </a:cubicBezTo>
                  <a:lnTo>
                    <a:pt x="488" y="3736"/>
                  </a:lnTo>
                  <a:cubicBezTo>
                    <a:pt x="901" y="3592"/>
                    <a:pt x="1314" y="3447"/>
                    <a:pt x="1727" y="3303"/>
                  </a:cubicBezTo>
                  <a:cubicBezTo>
                    <a:pt x="2235" y="3125"/>
                    <a:pt x="2742" y="2947"/>
                    <a:pt x="3249" y="2770"/>
                  </a:cubicBezTo>
                  <a:cubicBezTo>
                    <a:pt x="3759" y="2592"/>
                    <a:pt x="4268" y="2414"/>
                    <a:pt x="4779" y="2235"/>
                  </a:cubicBezTo>
                  <a:cubicBezTo>
                    <a:pt x="5286" y="2058"/>
                    <a:pt x="5792" y="1881"/>
                    <a:pt x="6299" y="1703"/>
                  </a:cubicBezTo>
                  <a:cubicBezTo>
                    <a:pt x="6615" y="1593"/>
                    <a:pt x="6929" y="1483"/>
                    <a:pt x="7244" y="1373"/>
                  </a:cubicBezTo>
                  <a:close/>
                  <a:moveTo>
                    <a:pt x="6193" y="0"/>
                  </a:moveTo>
                  <a:cubicBezTo>
                    <a:pt x="5716" y="0"/>
                    <a:pt x="5240" y="50"/>
                    <a:pt x="4773" y="144"/>
                  </a:cubicBezTo>
                  <a:cubicBezTo>
                    <a:pt x="4190" y="260"/>
                    <a:pt x="3623" y="452"/>
                    <a:pt x="3084" y="704"/>
                  </a:cubicBezTo>
                  <a:cubicBezTo>
                    <a:pt x="2548" y="955"/>
                    <a:pt x="2046" y="1278"/>
                    <a:pt x="1589" y="1655"/>
                  </a:cubicBezTo>
                  <a:cubicBezTo>
                    <a:pt x="1365" y="1840"/>
                    <a:pt x="1155" y="2041"/>
                    <a:pt x="958" y="2257"/>
                  </a:cubicBezTo>
                  <a:cubicBezTo>
                    <a:pt x="861" y="2364"/>
                    <a:pt x="766" y="2474"/>
                    <a:pt x="675" y="2590"/>
                  </a:cubicBezTo>
                  <a:cubicBezTo>
                    <a:pt x="649" y="2624"/>
                    <a:pt x="622" y="2659"/>
                    <a:pt x="594" y="2693"/>
                  </a:cubicBezTo>
                  <a:cubicBezTo>
                    <a:pt x="595" y="2693"/>
                    <a:pt x="595" y="2692"/>
                    <a:pt x="596" y="2691"/>
                  </a:cubicBezTo>
                  <a:lnTo>
                    <a:pt x="596" y="2691"/>
                  </a:lnTo>
                  <a:cubicBezTo>
                    <a:pt x="596" y="2691"/>
                    <a:pt x="596" y="2692"/>
                    <a:pt x="595" y="2692"/>
                  </a:cubicBezTo>
                  <a:cubicBezTo>
                    <a:pt x="584" y="2709"/>
                    <a:pt x="575" y="2720"/>
                    <a:pt x="566" y="2735"/>
                  </a:cubicBezTo>
                  <a:cubicBezTo>
                    <a:pt x="555" y="2753"/>
                    <a:pt x="542" y="2770"/>
                    <a:pt x="530" y="2786"/>
                  </a:cubicBezTo>
                  <a:cubicBezTo>
                    <a:pt x="491" y="2846"/>
                    <a:pt x="451" y="2906"/>
                    <a:pt x="413" y="2967"/>
                  </a:cubicBezTo>
                  <a:cubicBezTo>
                    <a:pt x="375" y="3028"/>
                    <a:pt x="338" y="3090"/>
                    <a:pt x="303" y="3153"/>
                  </a:cubicBezTo>
                  <a:cubicBezTo>
                    <a:pt x="273" y="3203"/>
                    <a:pt x="291" y="3270"/>
                    <a:pt x="341" y="3300"/>
                  </a:cubicBezTo>
                  <a:cubicBezTo>
                    <a:pt x="359" y="3310"/>
                    <a:pt x="377" y="3315"/>
                    <a:pt x="394" y="3315"/>
                  </a:cubicBezTo>
                  <a:cubicBezTo>
                    <a:pt x="431" y="3315"/>
                    <a:pt x="466" y="3294"/>
                    <a:pt x="490" y="3262"/>
                  </a:cubicBezTo>
                  <a:lnTo>
                    <a:pt x="490" y="3261"/>
                  </a:lnTo>
                  <a:cubicBezTo>
                    <a:pt x="511" y="3231"/>
                    <a:pt x="532" y="3203"/>
                    <a:pt x="554" y="3174"/>
                  </a:cubicBezTo>
                  <a:lnTo>
                    <a:pt x="572" y="3151"/>
                  </a:lnTo>
                  <a:cubicBezTo>
                    <a:pt x="572" y="3150"/>
                    <a:pt x="578" y="3142"/>
                    <a:pt x="578" y="3142"/>
                  </a:cubicBezTo>
                  <a:lnTo>
                    <a:pt x="578" y="3142"/>
                  </a:lnTo>
                  <a:cubicBezTo>
                    <a:pt x="578" y="3142"/>
                    <a:pt x="577" y="3143"/>
                    <a:pt x="574" y="3148"/>
                  </a:cubicBezTo>
                  <a:cubicBezTo>
                    <a:pt x="586" y="3132"/>
                    <a:pt x="597" y="3118"/>
                    <a:pt x="609" y="3103"/>
                  </a:cubicBezTo>
                  <a:cubicBezTo>
                    <a:pt x="617" y="3093"/>
                    <a:pt x="625" y="3084"/>
                    <a:pt x="633" y="3074"/>
                  </a:cubicBezTo>
                  <a:lnTo>
                    <a:pt x="633" y="3074"/>
                  </a:lnTo>
                  <a:cubicBezTo>
                    <a:pt x="633" y="3074"/>
                    <a:pt x="633" y="3074"/>
                    <a:pt x="633" y="3074"/>
                  </a:cubicBezTo>
                  <a:cubicBezTo>
                    <a:pt x="633" y="3074"/>
                    <a:pt x="650" y="3052"/>
                    <a:pt x="650" y="3052"/>
                  </a:cubicBezTo>
                  <a:lnTo>
                    <a:pt x="650" y="3052"/>
                  </a:lnTo>
                  <a:cubicBezTo>
                    <a:pt x="650" y="3052"/>
                    <a:pt x="648" y="3054"/>
                    <a:pt x="644" y="3059"/>
                  </a:cubicBezTo>
                  <a:cubicBezTo>
                    <a:pt x="655" y="3046"/>
                    <a:pt x="666" y="3032"/>
                    <a:pt x="676" y="3019"/>
                  </a:cubicBezTo>
                  <a:cubicBezTo>
                    <a:pt x="699" y="2992"/>
                    <a:pt x="722" y="2965"/>
                    <a:pt x="745" y="2937"/>
                  </a:cubicBezTo>
                  <a:cubicBezTo>
                    <a:pt x="838" y="2829"/>
                    <a:pt x="929" y="2717"/>
                    <a:pt x="1025" y="2610"/>
                  </a:cubicBezTo>
                  <a:cubicBezTo>
                    <a:pt x="1216" y="2397"/>
                    <a:pt x="1425" y="2198"/>
                    <a:pt x="1641" y="2010"/>
                  </a:cubicBezTo>
                  <a:cubicBezTo>
                    <a:pt x="1696" y="1963"/>
                    <a:pt x="1751" y="1916"/>
                    <a:pt x="1807" y="1871"/>
                  </a:cubicBezTo>
                  <a:cubicBezTo>
                    <a:pt x="1834" y="1849"/>
                    <a:pt x="1863" y="1826"/>
                    <a:pt x="1890" y="1805"/>
                  </a:cubicBezTo>
                  <a:cubicBezTo>
                    <a:pt x="1898" y="1798"/>
                    <a:pt x="1907" y="1790"/>
                    <a:pt x="1916" y="1783"/>
                  </a:cubicBezTo>
                  <a:lnTo>
                    <a:pt x="1916" y="1783"/>
                  </a:lnTo>
                  <a:cubicBezTo>
                    <a:pt x="1917" y="1782"/>
                    <a:pt x="1923" y="1779"/>
                    <a:pt x="1927" y="1776"/>
                  </a:cubicBezTo>
                  <a:cubicBezTo>
                    <a:pt x="1935" y="1770"/>
                    <a:pt x="1945" y="1763"/>
                    <a:pt x="1953" y="1756"/>
                  </a:cubicBezTo>
                  <a:cubicBezTo>
                    <a:pt x="2068" y="1669"/>
                    <a:pt x="2185" y="1586"/>
                    <a:pt x="2305" y="1506"/>
                  </a:cubicBezTo>
                  <a:cubicBezTo>
                    <a:pt x="2544" y="1347"/>
                    <a:pt x="2794" y="1204"/>
                    <a:pt x="3052" y="1074"/>
                  </a:cubicBezTo>
                  <a:cubicBezTo>
                    <a:pt x="3181" y="1009"/>
                    <a:pt x="3312" y="948"/>
                    <a:pt x="3444" y="891"/>
                  </a:cubicBezTo>
                  <a:cubicBezTo>
                    <a:pt x="3449" y="889"/>
                    <a:pt x="3471" y="879"/>
                    <a:pt x="3479" y="875"/>
                  </a:cubicBezTo>
                  <a:lnTo>
                    <a:pt x="3479" y="875"/>
                  </a:lnTo>
                  <a:cubicBezTo>
                    <a:pt x="3491" y="870"/>
                    <a:pt x="3504" y="866"/>
                    <a:pt x="3515" y="861"/>
                  </a:cubicBezTo>
                  <a:cubicBezTo>
                    <a:pt x="3548" y="847"/>
                    <a:pt x="3582" y="834"/>
                    <a:pt x="3615" y="821"/>
                  </a:cubicBezTo>
                  <a:cubicBezTo>
                    <a:pt x="3683" y="794"/>
                    <a:pt x="3750" y="768"/>
                    <a:pt x="3817" y="745"/>
                  </a:cubicBezTo>
                  <a:cubicBezTo>
                    <a:pt x="4089" y="647"/>
                    <a:pt x="4366" y="565"/>
                    <a:pt x="4647" y="501"/>
                  </a:cubicBezTo>
                  <a:cubicBezTo>
                    <a:pt x="4787" y="467"/>
                    <a:pt x="4929" y="440"/>
                    <a:pt x="5071" y="416"/>
                  </a:cubicBezTo>
                  <a:cubicBezTo>
                    <a:pt x="5142" y="404"/>
                    <a:pt x="5213" y="389"/>
                    <a:pt x="5284" y="383"/>
                  </a:cubicBezTo>
                  <a:lnTo>
                    <a:pt x="5284" y="383"/>
                  </a:lnTo>
                  <a:cubicBezTo>
                    <a:pt x="5271" y="384"/>
                    <a:pt x="5266" y="384"/>
                    <a:pt x="5266" y="384"/>
                  </a:cubicBezTo>
                  <a:cubicBezTo>
                    <a:pt x="5265" y="384"/>
                    <a:pt x="5301" y="381"/>
                    <a:pt x="5309" y="380"/>
                  </a:cubicBezTo>
                  <a:cubicBezTo>
                    <a:pt x="5326" y="378"/>
                    <a:pt x="5343" y="376"/>
                    <a:pt x="5359" y="374"/>
                  </a:cubicBezTo>
                  <a:cubicBezTo>
                    <a:pt x="5395" y="370"/>
                    <a:pt x="5431" y="366"/>
                    <a:pt x="5466" y="363"/>
                  </a:cubicBezTo>
                  <a:cubicBezTo>
                    <a:pt x="5705" y="338"/>
                    <a:pt x="5945" y="325"/>
                    <a:pt x="6184" y="325"/>
                  </a:cubicBezTo>
                  <a:cubicBezTo>
                    <a:pt x="6232" y="325"/>
                    <a:pt x="6280" y="326"/>
                    <a:pt x="6328" y="327"/>
                  </a:cubicBezTo>
                  <a:cubicBezTo>
                    <a:pt x="6472" y="329"/>
                    <a:pt x="6615" y="338"/>
                    <a:pt x="6757" y="350"/>
                  </a:cubicBezTo>
                  <a:cubicBezTo>
                    <a:pt x="6830" y="357"/>
                    <a:pt x="6901" y="364"/>
                    <a:pt x="6971" y="372"/>
                  </a:cubicBezTo>
                  <a:cubicBezTo>
                    <a:pt x="6991" y="374"/>
                    <a:pt x="7010" y="377"/>
                    <a:pt x="7029" y="379"/>
                  </a:cubicBezTo>
                  <a:cubicBezTo>
                    <a:pt x="7029" y="379"/>
                    <a:pt x="7029" y="379"/>
                    <a:pt x="7029" y="379"/>
                  </a:cubicBezTo>
                  <a:lnTo>
                    <a:pt x="7029" y="379"/>
                  </a:lnTo>
                  <a:cubicBezTo>
                    <a:pt x="7028" y="379"/>
                    <a:pt x="7028" y="379"/>
                    <a:pt x="7027" y="379"/>
                  </a:cubicBezTo>
                  <a:lnTo>
                    <a:pt x="7027" y="379"/>
                  </a:lnTo>
                  <a:cubicBezTo>
                    <a:pt x="7027" y="379"/>
                    <a:pt x="7030" y="380"/>
                    <a:pt x="7035" y="380"/>
                  </a:cubicBezTo>
                  <a:lnTo>
                    <a:pt x="7035" y="380"/>
                  </a:lnTo>
                  <a:cubicBezTo>
                    <a:pt x="7038" y="381"/>
                    <a:pt x="7041" y="381"/>
                    <a:pt x="7044" y="381"/>
                  </a:cubicBezTo>
                  <a:lnTo>
                    <a:pt x="7044" y="381"/>
                  </a:lnTo>
                  <a:cubicBezTo>
                    <a:pt x="7045" y="381"/>
                    <a:pt x="7046" y="382"/>
                    <a:pt x="7046" y="382"/>
                  </a:cubicBezTo>
                  <a:cubicBezTo>
                    <a:pt x="7082" y="386"/>
                    <a:pt x="7118" y="392"/>
                    <a:pt x="7154" y="397"/>
                  </a:cubicBezTo>
                  <a:cubicBezTo>
                    <a:pt x="7424" y="440"/>
                    <a:pt x="7693" y="500"/>
                    <a:pt x="7957" y="578"/>
                  </a:cubicBezTo>
                  <a:lnTo>
                    <a:pt x="7957" y="578"/>
                  </a:lnTo>
                  <a:cubicBezTo>
                    <a:pt x="7840" y="711"/>
                    <a:pt x="7722" y="845"/>
                    <a:pt x="7604" y="977"/>
                  </a:cubicBezTo>
                  <a:lnTo>
                    <a:pt x="7604" y="977"/>
                  </a:lnTo>
                  <a:cubicBezTo>
                    <a:pt x="7210" y="1114"/>
                    <a:pt x="6815" y="1250"/>
                    <a:pt x="6421" y="1387"/>
                  </a:cubicBezTo>
                  <a:cubicBezTo>
                    <a:pt x="5914" y="1563"/>
                    <a:pt x="5406" y="1739"/>
                    <a:pt x="4899" y="1915"/>
                  </a:cubicBezTo>
                  <a:cubicBezTo>
                    <a:pt x="4391" y="2091"/>
                    <a:pt x="3878" y="2270"/>
                    <a:pt x="3369" y="2447"/>
                  </a:cubicBezTo>
                  <a:cubicBezTo>
                    <a:pt x="2861" y="2623"/>
                    <a:pt x="2353" y="2799"/>
                    <a:pt x="1846" y="2975"/>
                  </a:cubicBezTo>
                  <a:cubicBezTo>
                    <a:pt x="1338" y="3151"/>
                    <a:pt x="831" y="3328"/>
                    <a:pt x="323" y="3504"/>
                  </a:cubicBezTo>
                  <a:lnTo>
                    <a:pt x="133" y="3569"/>
                  </a:lnTo>
                  <a:cubicBezTo>
                    <a:pt x="18" y="3610"/>
                    <a:pt x="1" y="3752"/>
                    <a:pt x="99" y="3820"/>
                  </a:cubicBezTo>
                  <a:cubicBezTo>
                    <a:pt x="352" y="3991"/>
                    <a:pt x="629" y="4128"/>
                    <a:pt x="913" y="4237"/>
                  </a:cubicBezTo>
                  <a:cubicBezTo>
                    <a:pt x="1200" y="4346"/>
                    <a:pt x="1500" y="4407"/>
                    <a:pt x="1804" y="4439"/>
                  </a:cubicBezTo>
                  <a:cubicBezTo>
                    <a:pt x="1956" y="4455"/>
                    <a:pt x="2109" y="4463"/>
                    <a:pt x="2262" y="4463"/>
                  </a:cubicBezTo>
                  <a:cubicBezTo>
                    <a:pt x="2719" y="4463"/>
                    <a:pt x="3178" y="4394"/>
                    <a:pt x="3617" y="4273"/>
                  </a:cubicBezTo>
                  <a:cubicBezTo>
                    <a:pt x="4227" y="4107"/>
                    <a:pt x="4799" y="3833"/>
                    <a:pt x="5328" y="3489"/>
                  </a:cubicBezTo>
                  <a:cubicBezTo>
                    <a:pt x="5882" y="3128"/>
                    <a:pt x="6387" y="2698"/>
                    <a:pt x="6858" y="2237"/>
                  </a:cubicBezTo>
                  <a:cubicBezTo>
                    <a:pt x="7217" y="1886"/>
                    <a:pt x="7555" y="1520"/>
                    <a:pt x="7886" y="1149"/>
                  </a:cubicBezTo>
                  <a:lnTo>
                    <a:pt x="7886" y="1149"/>
                  </a:lnTo>
                  <a:cubicBezTo>
                    <a:pt x="7928" y="1134"/>
                    <a:pt x="7970" y="1119"/>
                    <a:pt x="8011" y="1105"/>
                  </a:cubicBezTo>
                  <a:cubicBezTo>
                    <a:pt x="8076" y="1082"/>
                    <a:pt x="8123" y="1017"/>
                    <a:pt x="8101" y="948"/>
                  </a:cubicBezTo>
                  <a:cubicBezTo>
                    <a:pt x="8097" y="939"/>
                    <a:pt x="8093" y="929"/>
                    <a:pt x="8088" y="921"/>
                  </a:cubicBezTo>
                  <a:lnTo>
                    <a:pt x="8088" y="921"/>
                  </a:lnTo>
                  <a:cubicBezTo>
                    <a:pt x="8125" y="879"/>
                    <a:pt x="8162" y="837"/>
                    <a:pt x="8199" y="794"/>
                  </a:cubicBezTo>
                  <a:cubicBezTo>
                    <a:pt x="8253" y="734"/>
                    <a:pt x="8305" y="673"/>
                    <a:pt x="8359" y="612"/>
                  </a:cubicBezTo>
                  <a:cubicBezTo>
                    <a:pt x="8442" y="517"/>
                    <a:pt x="8406" y="380"/>
                    <a:pt x="8286" y="340"/>
                  </a:cubicBezTo>
                  <a:cubicBezTo>
                    <a:pt x="7725" y="148"/>
                    <a:pt x="7136" y="41"/>
                    <a:pt x="6543" y="9"/>
                  </a:cubicBezTo>
                  <a:cubicBezTo>
                    <a:pt x="6426" y="3"/>
                    <a:pt x="6310" y="0"/>
                    <a:pt x="619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1"/>
            <p:cNvSpPr/>
            <p:nvPr/>
          </p:nvSpPr>
          <p:spPr>
            <a:xfrm>
              <a:off x="-851450" y="1731325"/>
              <a:ext cx="137775" cy="107725"/>
            </a:xfrm>
            <a:custGeom>
              <a:avLst/>
              <a:gdLst/>
              <a:ahLst/>
              <a:cxnLst/>
              <a:rect l="l" t="t" r="r" b="b"/>
              <a:pathLst>
                <a:path w="5511" h="4309" extrusionOk="0">
                  <a:moveTo>
                    <a:pt x="2996" y="936"/>
                  </a:moveTo>
                  <a:lnTo>
                    <a:pt x="2996" y="936"/>
                  </a:lnTo>
                  <a:cubicBezTo>
                    <a:pt x="2991" y="938"/>
                    <a:pt x="2987" y="940"/>
                    <a:pt x="2986" y="940"/>
                  </a:cubicBezTo>
                  <a:cubicBezTo>
                    <a:pt x="2986" y="940"/>
                    <a:pt x="2987" y="939"/>
                    <a:pt x="2990" y="938"/>
                  </a:cubicBezTo>
                  <a:cubicBezTo>
                    <a:pt x="2992" y="937"/>
                    <a:pt x="2994" y="937"/>
                    <a:pt x="2996" y="936"/>
                  </a:cubicBezTo>
                  <a:close/>
                  <a:moveTo>
                    <a:pt x="5354" y="1"/>
                  </a:moveTo>
                  <a:cubicBezTo>
                    <a:pt x="5351" y="1"/>
                    <a:pt x="5347" y="1"/>
                    <a:pt x="5344" y="2"/>
                  </a:cubicBezTo>
                  <a:cubicBezTo>
                    <a:pt x="4944" y="48"/>
                    <a:pt x="4549" y="119"/>
                    <a:pt x="4159" y="218"/>
                  </a:cubicBezTo>
                  <a:cubicBezTo>
                    <a:pt x="3783" y="314"/>
                    <a:pt x="3411" y="437"/>
                    <a:pt x="3051" y="582"/>
                  </a:cubicBezTo>
                  <a:cubicBezTo>
                    <a:pt x="2689" y="727"/>
                    <a:pt x="2313" y="901"/>
                    <a:pt x="1967" y="1102"/>
                  </a:cubicBezTo>
                  <a:cubicBezTo>
                    <a:pt x="1622" y="1302"/>
                    <a:pt x="1292" y="1524"/>
                    <a:pt x="980" y="1771"/>
                  </a:cubicBezTo>
                  <a:cubicBezTo>
                    <a:pt x="827" y="1890"/>
                    <a:pt x="677" y="2016"/>
                    <a:pt x="538" y="2149"/>
                  </a:cubicBezTo>
                  <a:cubicBezTo>
                    <a:pt x="468" y="2217"/>
                    <a:pt x="398" y="2284"/>
                    <a:pt x="329" y="2353"/>
                  </a:cubicBezTo>
                  <a:cubicBezTo>
                    <a:pt x="313" y="2369"/>
                    <a:pt x="297" y="2385"/>
                    <a:pt x="281" y="2401"/>
                  </a:cubicBezTo>
                  <a:cubicBezTo>
                    <a:pt x="272" y="2411"/>
                    <a:pt x="263" y="2420"/>
                    <a:pt x="254" y="2429"/>
                  </a:cubicBezTo>
                  <a:cubicBezTo>
                    <a:pt x="248" y="2435"/>
                    <a:pt x="243" y="2441"/>
                    <a:pt x="237" y="2448"/>
                  </a:cubicBezTo>
                  <a:cubicBezTo>
                    <a:pt x="235" y="2450"/>
                    <a:pt x="234" y="2452"/>
                    <a:pt x="233" y="2453"/>
                  </a:cubicBezTo>
                  <a:lnTo>
                    <a:pt x="233" y="2453"/>
                  </a:lnTo>
                  <a:cubicBezTo>
                    <a:pt x="233" y="2453"/>
                    <a:pt x="233" y="2453"/>
                    <a:pt x="233" y="2453"/>
                  </a:cubicBezTo>
                  <a:lnTo>
                    <a:pt x="233" y="2453"/>
                  </a:lnTo>
                  <a:cubicBezTo>
                    <a:pt x="233" y="2453"/>
                    <a:pt x="231" y="2455"/>
                    <a:pt x="228" y="2458"/>
                  </a:cubicBezTo>
                  <a:cubicBezTo>
                    <a:pt x="195" y="2494"/>
                    <a:pt x="165" y="2532"/>
                    <a:pt x="134" y="2569"/>
                  </a:cubicBezTo>
                  <a:cubicBezTo>
                    <a:pt x="103" y="2607"/>
                    <a:pt x="71" y="2645"/>
                    <a:pt x="41" y="2683"/>
                  </a:cubicBezTo>
                  <a:cubicBezTo>
                    <a:pt x="0" y="2732"/>
                    <a:pt x="38" y="2791"/>
                    <a:pt x="86" y="2791"/>
                  </a:cubicBezTo>
                  <a:cubicBezTo>
                    <a:pt x="101" y="2791"/>
                    <a:pt x="116" y="2786"/>
                    <a:pt x="130" y="2774"/>
                  </a:cubicBezTo>
                  <a:lnTo>
                    <a:pt x="131" y="2774"/>
                  </a:lnTo>
                  <a:cubicBezTo>
                    <a:pt x="204" y="2713"/>
                    <a:pt x="278" y="2652"/>
                    <a:pt x="351" y="2594"/>
                  </a:cubicBezTo>
                  <a:cubicBezTo>
                    <a:pt x="356" y="2591"/>
                    <a:pt x="361" y="2587"/>
                    <a:pt x="366" y="2583"/>
                  </a:cubicBezTo>
                  <a:lnTo>
                    <a:pt x="366" y="2583"/>
                  </a:lnTo>
                  <a:cubicBezTo>
                    <a:pt x="362" y="2587"/>
                    <a:pt x="356" y="2592"/>
                    <a:pt x="356" y="2592"/>
                  </a:cubicBezTo>
                  <a:cubicBezTo>
                    <a:pt x="357" y="2592"/>
                    <a:pt x="363" y="2588"/>
                    <a:pt x="380" y="2574"/>
                  </a:cubicBezTo>
                  <a:cubicBezTo>
                    <a:pt x="388" y="2566"/>
                    <a:pt x="397" y="2558"/>
                    <a:pt x="405" y="2550"/>
                  </a:cubicBezTo>
                  <a:cubicBezTo>
                    <a:pt x="423" y="2536"/>
                    <a:pt x="441" y="2520"/>
                    <a:pt x="457" y="2506"/>
                  </a:cubicBezTo>
                  <a:cubicBezTo>
                    <a:pt x="495" y="2474"/>
                    <a:pt x="532" y="2443"/>
                    <a:pt x="570" y="2412"/>
                  </a:cubicBezTo>
                  <a:cubicBezTo>
                    <a:pt x="606" y="2384"/>
                    <a:pt x="642" y="2355"/>
                    <a:pt x="677" y="2326"/>
                  </a:cubicBezTo>
                  <a:cubicBezTo>
                    <a:pt x="682" y="2323"/>
                    <a:pt x="687" y="2319"/>
                    <a:pt x="692" y="2316"/>
                  </a:cubicBezTo>
                  <a:cubicBezTo>
                    <a:pt x="697" y="2311"/>
                    <a:pt x="698" y="2310"/>
                    <a:pt x="698" y="2310"/>
                  </a:cubicBezTo>
                  <a:lnTo>
                    <a:pt x="698" y="2310"/>
                  </a:lnTo>
                  <a:cubicBezTo>
                    <a:pt x="698" y="2310"/>
                    <a:pt x="691" y="2316"/>
                    <a:pt x="689" y="2318"/>
                  </a:cubicBezTo>
                  <a:cubicBezTo>
                    <a:pt x="702" y="2306"/>
                    <a:pt x="718" y="2294"/>
                    <a:pt x="732" y="2284"/>
                  </a:cubicBezTo>
                  <a:cubicBezTo>
                    <a:pt x="751" y="2268"/>
                    <a:pt x="770" y="2253"/>
                    <a:pt x="789" y="2238"/>
                  </a:cubicBezTo>
                  <a:cubicBezTo>
                    <a:pt x="794" y="2235"/>
                    <a:pt x="799" y="2231"/>
                    <a:pt x="803" y="2228"/>
                  </a:cubicBezTo>
                  <a:cubicBezTo>
                    <a:pt x="806" y="2226"/>
                    <a:pt x="807" y="2225"/>
                    <a:pt x="807" y="2225"/>
                  </a:cubicBezTo>
                  <a:lnTo>
                    <a:pt x="807" y="2225"/>
                  </a:lnTo>
                  <a:cubicBezTo>
                    <a:pt x="807" y="2225"/>
                    <a:pt x="797" y="2233"/>
                    <a:pt x="796" y="2233"/>
                  </a:cubicBezTo>
                  <a:cubicBezTo>
                    <a:pt x="796" y="2233"/>
                    <a:pt x="797" y="2232"/>
                    <a:pt x="800" y="2230"/>
                  </a:cubicBezTo>
                  <a:cubicBezTo>
                    <a:pt x="808" y="2223"/>
                    <a:pt x="818" y="2217"/>
                    <a:pt x="826" y="2210"/>
                  </a:cubicBezTo>
                  <a:cubicBezTo>
                    <a:pt x="845" y="2194"/>
                    <a:pt x="865" y="2180"/>
                    <a:pt x="884" y="2166"/>
                  </a:cubicBezTo>
                  <a:cubicBezTo>
                    <a:pt x="921" y="2138"/>
                    <a:pt x="957" y="2111"/>
                    <a:pt x="994" y="2085"/>
                  </a:cubicBezTo>
                  <a:cubicBezTo>
                    <a:pt x="1298" y="1864"/>
                    <a:pt x="1610" y="1654"/>
                    <a:pt x="1936" y="1466"/>
                  </a:cubicBezTo>
                  <a:cubicBezTo>
                    <a:pt x="2261" y="1279"/>
                    <a:pt x="2596" y="1109"/>
                    <a:pt x="2940" y="961"/>
                  </a:cubicBezTo>
                  <a:cubicBezTo>
                    <a:pt x="2961" y="951"/>
                    <a:pt x="2982" y="941"/>
                    <a:pt x="3003" y="933"/>
                  </a:cubicBezTo>
                  <a:cubicBezTo>
                    <a:pt x="3006" y="932"/>
                    <a:pt x="3007" y="931"/>
                    <a:pt x="3007" y="931"/>
                  </a:cubicBezTo>
                  <a:lnTo>
                    <a:pt x="3007" y="931"/>
                  </a:lnTo>
                  <a:cubicBezTo>
                    <a:pt x="3007" y="931"/>
                    <a:pt x="3004" y="933"/>
                    <a:pt x="3000" y="934"/>
                  </a:cubicBezTo>
                  <a:lnTo>
                    <a:pt x="3000" y="934"/>
                  </a:lnTo>
                  <a:cubicBezTo>
                    <a:pt x="3001" y="934"/>
                    <a:pt x="3002" y="933"/>
                    <a:pt x="3002" y="933"/>
                  </a:cubicBezTo>
                  <a:lnTo>
                    <a:pt x="3041" y="918"/>
                  </a:lnTo>
                  <a:cubicBezTo>
                    <a:pt x="3084" y="900"/>
                    <a:pt x="3126" y="882"/>
                    <a:pt x="3169" y="865"/>
                  </a:cubicBezTo>
                  <a:cubicBezTo>
                    <a:pt x="3257" y="831"/>
                    <a:pt x="3345" y="798"/>
                    <a:pt x="3434" y="767"/>
                  </a:cubicBezTo>
                  <a:cubicBezTo>
                    <a:pt x="3610" y="704"/>
                    <a:pt x="3789" y="645"/>
                    <a:pt x="3968" y="594"/>
                  </a:cubicBezTo>
                  <a:cubicBezTo>
                    <a:pt x="4314" y="494"/>
                    <a:pt x="4665" y="416"/>
                    <a:pt x="5019" y="360"/>
                  </a:cubicBezTo>
                  <a:lnTo>
                    <a:pt x="5019" y="360"/>
                  </a:lnTo>
                  <a:cubicBezTo>
                    <a:pt x="4731" y="789"/>
                    <a:pt x="4446" y="1221"/>
                    <a:pt x="4160" y="1651"/>
                  </a:cubicBezTo>
                  <a:cubicBezTo>
                    <a:pt x="3811" y="2175"/>
                    <a:pt x="3464" y="2700"/>
                    <a:pt x="3114" y="3222"/>
                  </a:cubicBezTo>
                  <a:cubicBezTo>
                    <a:pt x="2917" y="3516"/>
                    <a:pt x="2721" y="3811"/>
                    <a:pt x="2524" y="4104"/>
                  </a:cubicBezTo>
                  <a:cubicBezTo>
                    <a:pt x="2485" y="4163"/>
                    <a:pt x="2511" y="4259"/>
                    <a:pt x="2574" y="4291"/>
                  </a:cubicBezTo>
                  <a:cubicBezTo>
                    <a:pt x="2597" y="4303"/>
                    <a:pt x="2620" y="4309"/>
                    <a:pt x="2643" y="4309"/>
                  </a:cubicBezTo>
                  <a:cubicBezTo>
                    <a:pt x="2689" y="4309"/>
                    <a:pt x="2732" y="4285"/>
                    <a:pt x="2761" y="4242"/>
                  </a:cubicBezTo>
                  <a:cubicBezTo>
                    <a:pt x="3113" y="3720"/>
                    <a:pt x="3466" y="3199"/>
                    <a:pt x="3821" y="2677"/>
                  </a:cubicBezTo>
                  <a:cubicBezTo>
                    <a:pt x="4175" y="2157"/>
                    <a:pt x="4530" y="1636"/>
                    <a:pt x="4884" y="1116"/>
                  </a:cubicBezTo>
                  <a:cubicBezTo>
                    <a:pt x="5084" y="824"/>
                    <a:pt x="5283" y="532"/>
                    <a:pt x="5479" y="238"/>
                  </a:cubicBezTo>
                  <a:cubicBezTo>
                    <a:pt x="5510" y="193"/>
                    <a:pt x="5507" y="125"/>
                    <a:pt x="5479" y="80"/>
                  </a:cubicBezTo>
                  <a:cubicBezTo>
                    <a:pt x="5456" y="39"/>
                    <a:pt x="5405" y="1"/>
                    <a:pt x="5354"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1"/>
            <p:cNvSpPr/>
            <p:nvPr/>
          </p:nvSpPr>
          <p:spPr>
            <a:xfrm>
              <a:off x="-885900" y="1736075"/>
              <a:ext cx="157375" cy="139400"/>
            </a:xfrm>
            <a:custGeom>
              <a:avLst/>
              <a:gdLst/>
              <a:ahLst/>
              <a:cxnLst/>
              <a:rect l="l" t="t" r="r" b="b"/>
              <a:pathLst>
                <a:path w="6295" h="5576" extrusionOk="0">
                  <a:moveTo>
                    <a:pt x="6186" y="1"/>
                  </a:moveTo>
                  <a:cubicBezTo>
                    <a:pt x="6171" y="1"/>
                    <a:pt x="6156" y="5"/>
                    <a:pt x="6142" y="14"/>
                  </a:cubicBezTo>
                  <a:cubicBezTo>
                    <a:pt x="5698" y="309"/>
                    <a:pt x="5274" y="629"/>
                    <a:pt x="4853" y="955"/>
                  </a:cubicBezTo>
                  <a:cubicBezTo>
                    <a:pt x="4436" y="1279"/>
                    <a:pt x="4030" y="1613"/>
                    <a:pt x="3628" y="1953"/>
                  </a:cubicBezTo>
                  <a:cubicBezTo>
                    <a:pt x="3226" y="2296"/>
                    <a:pt x="2829" y="2644"/>
                    <a:pt x="2438" y="3000"/>
                  </a:cubicBezTo>
                  <a:cubicBezTo>
                    <a:pt x="2049" y="3355"/>
                    <a:pt x="1667" y="3716"/>
                    <a:pt x="1292" y="4085"/>
                  </a:cubicBezTo>
                  <a:cubicBezTo>
                    <a:pt x="917" y="4455"/>
                    <a:pt x="548" y="4831"/>
                    <a:pt x="186" y="5213"/>
                  </a:cubicBezTo>
                  <a:cubicBezTo>
                    <a:pt x="142" y="5261"/>
                    <a:pt x="97" y="5307"/>
                    <a:pt x="53" y="5355"/>
                  </a:cubicBezTo>
                  <a:cubicBezTo>
                    <a:pt x="9" y="5402"/>
                    <a:pt x="1" y="5489"/>
                    <a:pt x="53" y="5538"/>
                  </a:cubicBezTo>
                  <a:cubicBezTo>
                    <a:pt x="80" y="5563"/>
                    <a:pt x="114" y="5576"/>
                    <a:pt x="147" y="5576"/>
                  </a:cubicBezTo>
                  <a:cubicBezTo>
                    <a:pt x="180" y="5576"/>
                    <a:pt x="212" y="5564"/>
                    <a:pt x="236" y="5538"/>
                  </a:cubicBezTo>
                  <a:cubicBezTo>
                    <a:pt x="598" y="5155"/>
                    <a:pt x="966" y="4779"/>
                    <a:pt x="1340" y="4409"/>
                  </a:cubicBezTo>
                  <a:cubicBezTo>
                    <a:pt x="1715" y="4039"/>
                    <a:pt x="2096" y="3676"/>
                    <a:pt x="2482" y="3319"/>
                  </a:cubicBezTo>
                  <a:cubicBezTo>
                    <a:pt x="2869" y="2962"/>
                    <a:pt x="3262" y="2611"/>
                    <a:pt x="3662" y="2268"/>
                  </a:cubicBezTo>
                  <a:cubicBezTo>
                    <a:pt x="4059" y="1927"/>
                    <a:pt x="4465" y="1594"/>
                    <a:pt x="4873" y="1265"/>
                  </a:cubicBezTo>
                  <a:cubicBezTo>
                    <a:pt x="5077" y="1100"/>
                    <a:pt x="5283" y="936"/>
                    <a:pt x="5490" y="774"/>
                  </a:cubicBezTo>
                  <a:lnTo>
                    <a:pt x="5565" y="716"/>
                  </a:lnTo>
                  <a:cubicBezTo>
                    <a:pt x="5576" y="707"/>
                    <a:pt x="5588" y="698"/>
                    <a:pt x="5600" y="688"/>
                  </a:cubicBezTo>
                  <a:lnTo>
                    <a:pt x="5600" y="688"/>
                  </a:lnTo>
                  <a:cubicBezTo>
                    <a:pt x="5600" y="688"/>
                    <a:pt x="5600" y="688"/>
                    <a:pt x="5600" y="688"/>
                  </a:cubicBezTo>
                  <a:cubicBezTo>
                    <a:pt x="5600" y="688"/>
                    <a:pt x="5618" y="675"/>
                    <a:pt x="5617" y="675"/>
                  </a:cubicBezTo>
                  <a:lnTo>
                    <a:pt x="5617" y="675"/>
                  </a:lnTo>
                  <a:cubicBezTo>
                    <a:pt x="5617" y="675"/>
                    <a:pt x="5616" y="676"/>
                    <a:pt x="5614" y="677"/>
                  </a:cubicBezTo>
                  <a:lnTo>
                    <a:pt x="5614" y="677"/>
                  </a:lnTo>
                  <a:cubicBezTo>
                    <a:pt x="5622" y="671"/>
                    <a:pt x="5639" y="658"/>
                    <a:pt x="5644" y="655"/>
                  </a:cubicBezTo>
                  <a:cubicBezTo>
                    <a:pt x="5695" y="613"/>
                    <a:pt x="5747" y="572"/>
                    <a:pt x="5800" y="530"/>
                  </a:cubicBezTo>
                  <a:cubicBezTo>
                    <a:pt x="5902" y="449"/>
                    <a:pt x="6005" y="368"/>
                    <a:pt x="6107" y="285"/>
                  </a:cubicBezTo>
                  <a:cubicBezTo>
                    <a:pt x="6157" y="245"/>
                    <a:pt x="6208" y="204"/>
                    <a:pt x="6258" y="164"/>
                  </a:cubicBezTo>
                  <a:cubicBezTo>
                    <a:pt x="6295" y="134"/>
                    <a:pt x="6291" y="73"/>
                    <a:pt x="6265" y="39"/>
                  </a:cubicBezTo>
                  <a:cubicBezTo>
                    <a:pt x="6247" y="16"/>
                    <a:pt x="6217" y="1"/>
                    <a:pt x="618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11"/>
          <p:cNvSpPr/>
          <p:nvPr/>
        </p:nvSpPr>
        <p:spPr>
          <a:xfrm>
            <a:off x="461200" y="368045"/>
            <a:ext cx="8229300" cy="4407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11"/>
          <p:cNvGrpSpPr/>
          <p:nvPr/>
        </p:nvGrpSpPr>
        <p:grpSpPr>
          <a:xfrm>
            <a:off x="4280475" y="4412045"/>
            <a:ext cx="590700" cy="730200"/>
            <a:chOff x="4280475" y="4412045"/>
            <a:chExt cx="590700" cy="730200"/>
          </a:xfrm>
        </p:grpSpPr>
        <p:grpSp>
          <p:nvGrpSpPr>
            <p:cNvPr id="740" name="Google Shape;740;p11"/>
            <p:cNvGrpSpPr/>
            <p:nvPr/>
          </p:nvGrpSpPr>
          <p:grpSpPr>
            <a:xfrm>
              <a:off x="4280475" y="4412045"/>
              <a:ext cx="590700" cy="730200"/>
              <a:chOff x="4280475" y="4412045"/>
              <a:chExt cx="590700" cy="730200"/>
            </a:xfrm>
          </p:grpSpPr>
          <p:sp>
            <p:nvSpPr>
              <p:cNvPr id="741" name="Google Shape;741;p11"/>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11"/>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743" name="Google Shape;743;p11"/>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1"/>
          <p:cNvGrpSpPr/>
          <p:nvPr/>
        </p:nvGrpSpPr>
        <p:grpSpPr>
          <a:xfrm>
            <a:off x="4280475" y="4412045"/>
            <a:ext cx="590700" cy="730200"/>
            <a:chOff x="4280475" y="4412045"/>
            <a:chExt cx="590700" cy="730200"/>
          </a:xfrm>
        </p:grpSpPr>
        <p:grpSp>
          <p:nvGrpSpPr>
            <p:cNvPr id="745" name="Google Shape;745;p11"/>
            <p:cNvGrpSpPr/>
            <p:nvPr/>
          </p:nvGrpSpPr>
          <p:grpSpPr>
            <a:xfrm>
              <a:off x="4280475" y="4412045"/>
              <a:ext cx="590700" cy="730200"/>
              <a:chOff x="4280475" y="4412045"/>
              <a:chExt cx="590700" cy="730200"/>
            </a:xfrm>
          </p:grpSpPr>
          <p:sp>
            <p:nvSpPr>
              <p:cNvPr id="746" name="Google Shape;746;p11"/>
              <p:cNvSpPr/>
              <p:nvPr/>
            </p:nvSpPr>
            <p:spPr>
              <a:xfrm>
                <a:off x="4280475" y="4481795"/>
                <a:ext cx="590700" cy="590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 name="Google Shape;747;p11"/>
              <p:cNvCxnSpPr/>
              <p:nvPr/>
            </p:nvCxnSpPr>
            <p:spPr>
              <a:xfrm rot="10800000">
                <a:off x="4572000" y="4412045"/>
                <a:ext cx="0" cy="730200"/>
              </a:xfrm>
              <a:prstGeom prst="straightConnector1">
                <a:avLst/>
              </a:prstGeom>
              <a:noFill/>
              <a:ln w="19050" cap="flat" cmpd="sng">
                <a:solidFill>
                  <a:schemeClr val="dk1"/>
                </a:solidFill>
                <a:prstDash val="solid"/>
                <a:round/>
                <a:headEnd type="none" w="med" len="med"/>
                <a:tailEnd type="none" w="med" len="med"/>
              </a:ln>
            </p:spPr>
          </p:cxnSp>
        </p:grpSp>
        <p:sp>
          <p:nvSpPr>
            <p:cNvPr id="748" name="Google Shape;748;p11"/>
            <p:cNvSpPr/>
            <p:nvPr/>
          </p:nvSpPr>
          <p:spPr>
            <a:xfrm>
              <a:off x="4339385" y="4539205"/>
              <a:ext cx="474000" cy="474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11"/>
          <p:cNvGrpSpPr/>
          <p:nvPr/>
        </p:nvGrpSpPr>
        <p:grpSpPr>
          <a:xfrm>
            <a:off x="0" y="0"/>
            <a:ext cx="9144001" cy="5143501"/>
            <a:chOff x="0" y="0"/>
            <a:chExt cx="9144001" cy="5143501"/>
          </a:xfrm>
        </p:grpSpPr>
        <p:pic>
          <p:nvPicPr>
            <p:cNvPr id="750" name="Google Shape;750;p11"/>
            <p:cNvPicPr preferRelativeResize="0"/>
            <p:nvPr/>
          </p:nvPicPr>
          <p:blipFill rotWithShape="1">
            <a:blip r:embed="rId2">
              <a:alphaModFix amt="30000"/>
            </a:blip>
            <a:srcRect l="169" t="6604" r="169" b="6604"/>
            <a:stretch/>
          </p:blipFill>
          <p:spPr>
            <a:xfrm>
              <a:off x="7575" y="0"/>
              <a:ext cx="9128852" cy="5143501"/>
            </a:xfrm>
            <a:prstGeom prst="rect">
              <a:avLst/>
            </a:prstGeom>
            <a:noFill/>
            <a:ln>
              <a:noFill/>
            </a:ln>
          </p:spPr>
        </p:pic>
        <p:pic>
          <p:nvPicPr>
            <p:cNvPr id="751" name="Google Shape;751;p11"/>
            <p:cNvPicPr preferRelativeResize="0"/>
            <p:nvPr/>
          </p:nvPicPr>
          <p:blipFill>
            <a:blip r:embed="rId3">
              <a:alphaModFix amt="40000"/>
            </a:blip>
            <a:stretch>
              <a:fillRect/>
            </a:stretch>
          </p:blipFill>
          <p:spPr>
            <a:xfrm>
              <a:off x="0" y="1255"/>
              <a:ext cx="9144001" cy="5140990"/>
            </a:xfrm>
            <a:prstGeom prst="rect">
              <a:avLst/>
            </a:prstGeom>
            <a:noFill/>
            <a:ln>
              <a:noFill/>
            </a:ln>
          </p:spPr>
        </p:pic>
      </p:grpSp>
      <p:sp>
        <p:nvSpPr>
          <p:cNvPr id="752" name="Google Shape;752;p11"/>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lvl1pPr lvl="0" algn="ctr" rtl="0">
              <a:buNone/>
              <a:defRPr sz="1000" b="1"/>
            </a:lvl1pPr>
            <a:lvl2pPr lvl="1" algn="ctr" rtl="0">
              <a:buNone/>
              <a:defRPr sz="1000" b="1"/>
            </a:lvl2pPr>
            <a:lvl3pPr lvl="2" algn="ctr" rtl="0">
              <a:buNone/>
              <a:defRPr sz="1000" b="1"/>
            </a:lvl3pPr>
            <a:lvl4pPr lvl="3" algn="ctr" rtl="0">
              <a:buNone/>
              <a:defRPr sz="1000" b="1"/>
            </a:lvl4pPr>
            <a:lvl5pPr lvl="4" algn="ctr" rtl="0">
              <a:buNone/>
              <a:defRPr sz="1000" b="1"/>
            </a:lvl5pPr>
            <a:lvl6pPr lvl="5" algn="ctr" rtl="0">
              <a:buNone/>
              <a:defRPr sz="1000" b="1"/>
            </a:lvl6pPr>
            <a:lvl7pPr lvl="6" algn="ctr" rtl="0">
              <a:buNone/>
              <a:defRPr sz="1000" b="1"/>
            </a:lvl7pPr>
            <a:lvl8pPr lvl="7" algn="ctr" rtl="0">
              <a:buNone/>
              <a:defRPr sz="1000" b="1"/>
            </a:lvl8pPr>
            <a:lvl9pPr lvl="8" algn="ctr" rtl="0">
              <a:buNone/>
              <a:defRPr sz="1000" b="1"/>
            </a:lvl9pPr>
          </a:lstStyle>
          <a:p>
            <a:pPr marL="0" lvl="0" indent="0" algn="ctr" rtl="0">
              <a:spcBef>
                <a:spcPts val="0"/>
              </a:spcBef>
              <a:spcAft>
                <a:spcPts val="0"/>
              </a:spcAft>
              <a:buNone/>
            </a:pPr>
            <a:fld id="{00000000-1234-1234-1234-123412341234}" type="slidenum">
              <a:rPr lang="en"/>
              <a:t>‹#›</a:t>
            </a:fld>
            <a:endParaRPr/>
          </a:p>
        </p:txBody>
      </p:sp>
      <p:sp>
        <p:nvSpPr>
          <p:cNvPr id="753" name="Google Shape;753;p11"/>
          <p:cNvSpPr txBox="1">
            <a:spLocks noGrp="1"/>
          </p:cNvSpPr>
          <p:nvPr>
            <p:ph type="title" hasCustomPrompt="1"/>
          </p:nvPr>
        </p:nvSpPr>
        <p:spPr>
          <a:xfrm>
            <a:off x="2658250" y="1513688"/>
            <a:ext cx="3827700" cy="983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4" name="Google Shape;754;p11"/>
          <p:cNvSpPr txBox="1">
            <a:spLocks noGrp="1"/>
          </p:cNvSpPr>
          <p:nvPr>
            <p:ph type="subTitle" idx="1"/>
          </p:nvPr>
        </p:nvSpPr>
        <p:spPr>
          <a:xfrm>
            <a:off x="2658250" y="3236213"/>
            <a:ext cx="3827700" cy="3936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5"/>
        <p:cNvGrpSpPr/>
        <p:nvPr/>
      </p:nvGrpSpPr>
      <p:grpSpPr>
        <a:xfrm>
          <a:off x="0" y="0"/>
          <a:ext cx="0" cy="0"/>
          <a:chOff x="0" y="0"/>
          <a:chExt cx="0" cy="0"/>
        </a:xfrm>
      </p:grpSpPr>
      <p:sp>
        <p:nvSpPr>
          <p:cNvPr id="756" name="Google Shape;756;p12"/>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75" y="539500"/>
            <a:ext cx="7717200" cy="55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1pPr>
            <a:lvl2pPr lvl="1"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2pPr>
            <a:lvl3pPr lvl="2"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3pPr>
            <a:lvl4pPr lvl="3"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4pPr>
            <a:lvl5pPr lvl="4"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5pPr>
            <a:lvl6pPr lvl="5"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6pPr>
            <a:lvl7pPr lvl="6"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7pPr>
            <a:lvl8pPr lvl="7"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8pPr>
            <a:lvl9pPr lvl="8" algn="ctr">
              <a:lnSpc>
                <a:spcPct val="100000"/>
              </a:lnSpc>
              <a:spcBef>
                <a:spcPts val="0"/>
              </a:spcBef>
              <a:spcAft>
                <a:spcPts val="0"/>
              </a:spcAft>
              <a:buClr>
                <a:schemeClr val="dk1"/>
              </a:buClr>
              <a:buSzPts val="3500"/>
              <a:buFont typeface="Fascinate Inline"/>
              <a:buNone/>
              <a:defRPr sz="3500">
                <a:solidFill>
                  <a:schemeClr val="dk1"/>
                </a:solidFill>
                <a:latin typeface="Fascinate Inline"/>
                <a:ea typeface="Fascinate Inline"/>
                <a:cs typeface="Fascinate Inline"/>
                <a:sym typeface="Fascinate Inline"/>
              </a:defRPr>
            </a:lvl9pPr>
          </a:lstStyle>
          <a:p>
            <a:endParaRPr/>
          </a:p>
        </p:txBody>
      </p:sp>
      <p:sp>
        <p:nvSpPr>
          <p:cNvPr id="7" name="Google Shape;7;p1"/>
          <p:cNvSpPr txBox="1">
            <a:spLocks noGrp="1"/>
          </p:cNvSpPr>
          <p:nvPr>
            <p:ph type="body" idx="1"/>
          </p:nvPr>
        </p:nvSpPr>
        <p:spPr>
          <a:xfrm>
            <a:off x="713475" y="1222123"/>
            <a:ext cx="7717200" cy="329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1pPr>
            <a:lvl2pPr marL="914400" lvl="1"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2pPr>
            <a:lvl3pPr marL="1371600" lvl="2"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3pPr>
            <a:lvl4pPr marL="1828800" lvl="3"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4pPr>
            <a:lvl5pPr marL="2286000" lvl="4"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5pPr>
            <a:lvl6pPr marL="2743200" lvl="5"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6pPr>
            <a:lvl7pPr marL="3200400" lvl="6"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7pPr>
            <a:lvl8pPr marL="3657600" lvl="7"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8pPr>
            <a:lvl9pPr marL="4114800" lvl="8" indent="-304800">
              <a:lnSpc>
                <a:spcPct val="100000"/>
              </a:lnSpc>
              <a:spcBef>
                <a:spcPts val="0"/>
              </a:spcBef>
              <a:spcAft>
                <a:spcPts val="0"/>
              </a:spcAft>
              <a:buClr>
                <a:schemeClr val="dk1"/>
              </a:buClr>
              <a:buSzPts val="1200"/>
              <a:buFont typeface="Marcellus"/>
              <a:buChar char="■"/>
              <a:defRPr sz="1200">
                <a:solidFill>
                  <a:schemeClr val="dk1"/>
                </a:solidFill>
                <a:latin typeface="Marcellus"/>
                <a:ea typeface="Marcellus"/>
                <a:cs typeface="Marcellus"/>
                <a:sym typeface="Marcellus"/>
              </a:defRPr>
            </a:lvl9pPr>
          </a:lstStyle>
          <a:p>
            <a:endParaRPr/>
          </a:p>
        </p:txBody>
      </p:sp>
      <p:sp>
        <p:nvSpPr>
          <p:cNvPr id="8" name="Google Shape;8;p1"/>
          <p:cNvSpPr txBox="1">
            <a:spLocks noGrp="1"/>
          </p:cNvSpPr>
          <p:nvPr>
            <p:ph type="sldNum" idx="12"/>
          </p:nvPr>
        </p:nvSpPr>
        <p:spPr>
          <a:xfrm>
            <a:off x="4297650" y="4562856"/>
            <a:ext cx="548700" cy="3933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dk1"/>
                </a:solidFill>
                <a:latin typeface="Marcellus"/>
                <a:ea typeface="Marcellus"/>
                <a:cs typeface="Marcellus"/>
                <a:sym typeface="Marcellus"/>
              </a:defRPr>
            </a:lvl1pPr>
            <a:lvl2pPr lvl="1" algn="ctr">
              <a:buNone/>
              <a:defRPr sz="1300">
                <a:solidFill>
                  <a:schemeClr val="dk1"/>
                </a:solidFill>
                <a:latin typeface="Marcellus"/>
                <a:ea typeface="Marcellus"/>
                <a:cs typeface="Marcellus"/>
                <a:sym typeface="Marcellus"/>
              </a:defRPr>
            </a:lvl2pPr>
            <a:lvl3pPr lvl="2" algn="ctr">
              <a:buNone/>
              <a:defRPr sz="1300">
                <a:solidFill>
                  <a:schemeClr val="dk1"/>
                </a:solidFill>
                <a:latin typeface="Marcellus"/>
                <a:ea typeface="Marcellus"/>
                <a:cs typeface="Marcellus"/>
                <a:sym typeface="Marcellus"/>
              </a:defRPr>
            </a:lvl3pPr>
            <a:lvl4pPr lvl="3" algn="ctr">
              <a:buNone/>
              <a:defRPr sz="1300">
                <a:solidFill>
                  <a:schemeClr val="dk1"/>
                </a:solidFill>
                <a:latin typeface="Marcellus"/>
                <a:ea typeface="Marcellus"/>
                <a:cs typeface="Marcellus"/>
                <a:sym typeface="Marcellus"/>
              </a:defRPr>
            </a:lvl4pPr>
            <a:lvl5pPr lvl="4" algn="ctr">
              <a:buNone/>
              <a:defRPr sz="1300">
                <a:solidFill>
                  <a:schemeClr val="dk1"/>
                </a:solidFill>
                <a:latin typeface="Marcellus"/>
                <a:ea typeface="Marcellus"/>
                <a:cs typeface="Marcellus"/>
                <a:sym typeface="Marcellus"/>
              </a:defRPr>
            </a:lvl5pPr>
            <a:lvl6pPr lvl="5" algn="ctr">
              <a:buNone/>
              <a:defRPr sz="1300">
                <a:solidFill>
                  <a:schemeClr val="dk1"/>
                </a:solidFill>
                <a:latin typeface="Marcellus"/>
                <a:ea typeface="Marcellus"/>
                <a:cs typeface="Marcellus"/>
                <a:sym typeface="Marcellus"/>
              </a:defRPr>
            </a:lvl6pPr>
            <a:lvl7pPr lvl="6" algn="ctr">
              <a:buNone/>
              <a:defRPr sz="1300">
                <a:solidFill>
                  <a:schemeClr val="dk1"/>
                </a:solidFill>
                <a:latin typeface="Marcellus"/>
                <a:ea typeface="Marcellus"/>
                <a:cs typeface="Marcellus"/>
                <a:sym typeface="Marcellus"/>
              </a:defRPr>
            </a:lvl7pPr>
            <a:lvl8pPr lvl="7" algn="ctr">
              <a:buNone/>
              <a:defRPr sz="1300">
                <a:solidFill>
                  <a:schemeClr val="dk1"/>
                </a:solidFill>
                <a:latin typeface="Marcellus"/>
                <a:ea typeface="Marcellus"/>
                <a:cs typeface="Marcellus"/>
                <a:sym typeface="Marcellus"/>
              </a:defRPr>
            </a:lvl8pPr>
            <a:lvl9pPr lvl="8" algn="ctr">
              <a:buNone/>
              <a:defRPr sz="1300">
                <a:solidFill>
                  <a:schemeClr val="dk1"/>
                </a:solidFill>
                <a:latin typeface="Marcellus"/>
                <a:ea typeface="Marcellus"/>
                <a:cs typeface="Marcellus"/>
                <a:sym typeface="Marcellu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8" r:id="rId13"/>
    <p:sldLayoutId id="2147483670" r:id="rId14"/>
    <p:sldLayoutId id="2147483671" r:id="rId15"/>
    <p:sldLayoutId id="214748367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mdb.com/title/tt0357413/"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www.imdb.com/title/tt0357413/"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30"/>
          <p:cNvSpPr txBox="1">
            <a:spLocks noGrp="1"/>
          </p:cNvSpPr>
          <p:nvPr>
            <p:ph type="ctrTitle"/>
          </p:nvPr>
        </p:nvSpPr>
        <p:spPr>
          <a:xfrm>
            <a:off x="1494450" y="1167375"/>
            <a:ext cx="6155100" cy="152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smtClean="0"/>
              <a:t>IRONHACK FINAL PROJECT</a:t>
            </a:r>
            <a:br>
              <a:rPr lang="en" sz="2800" dirty="0" smtClean="0"/>
            </a:br>
            <a:r>
              <a:rPr lang="en" sz="3633" dirty="0" smtClean="0">
                <a:latin typeface="Marcellus"/>
                <a:ea typeface="Marcellus"/>
                <a:cs typeface="Marcellus"/>
                <a:sym typeface="Marcellus"/>
              </a:rPr>
              <a:t>Predict IMDB Movie Rating</a:t>
            </a:r>
            <a:endParaRPr sz="3633" dirty="0">
              <a:latin typeface="Marcellus"/>
              <a:ea typeface="Marcellus"/>
              <a:cs typeface="Marcellus"/>
              <a:sym typeface="Marcellus"/>
            </a:endParaRPr>
          </a:p>
        </p:txBody>
      </p:sp>
      <p:sp>
        <p:nvSpPr>
          <p:cNvPr id="1550" name="Google Shape;1550;p30"/>
          <p:cNvSpPr txBox="1">
            <a:spLocks noGrp="1"/>
          </p:cNvSpPr>
          <p:nvPr>
            <p:ph type="subTitle" idx="1"/>
          </p:nvPr>
        </p:nvSpPr>
        <p:spPr>
          <a:xfrm>
            <a:off x="3388825" y="3341925"/>
            <a:ext cx="2366400" cy="63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Duygu ATALAY</a:t>
            </a:r>
            <a:endParaRPr dirty="0"/>
          </a:p>
        </p:txBody>
      </p:sp>
      <p:sp>
        <p:nvSpPr>
          <p:cNvPr id="1551" name="Google Shape;1551;p30"/>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a:t>
            </a:fld>
            <a:endParaRPr/>
          </a:p>
        </p:txBody>
      </p:sp>
      <p:grpSp>
        <p:nvGrpSpPr>
          <p:cNvPr id="1552" name="Google Shape;1552;p30"/>
          <p:cNvGrpSpPr/>
          <p:nvPr/>
        </p:nvGrpSpPr>
        <p:grpSpPr>
          <a:xfrm>
            <a:off x="3394037" y="2948725"/>
            <a:ext cx="2353555" cy="135250"/>
            <a:chOff x="3394037" y="2896675"/>
            <a:chExt cx="2353555" cy="135250"/>
          </a:xfrm>
        </p:grpSpPr>
        <p:grpSp>
          <p:nvGrpSpPr>
            <p:cNvPr id="1553" name="Google Shape;1553;p30"/>
            <p:cNvGrpSpPr/>
            <p:nvPr/>
          </p:nvGrpSpPr>
          <p:grpSpPr>
            <a:xfrm>
              <a:off x="4200737" y="2896675"/>
              <a:ext cx="746155" cy="135250"/>
              <a:chOff x="2727375" y="564925"/>
              <a:chExt cx="1308125" cy="135250"/>
            </a:xfrm>
          </p:grpSpPr>
          <p:sp>
            <p:nvSpPr>
              <p:cNvPr id="1554" name="Google Shape;1554;p30"/>
              <p:cNvSpPr/>
              <p:nvPr/>
            </p:nvSpPr>
            <p:spPr>
              <a:xfrm>
                <a:off x="272737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294843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16948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39054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361159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383265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0" name="Google Shape;1560;p30"/>
            <p:cNvCxnSpPr>
              <a:stCxn id="1559" idx="3"/>
            </p:cNvCxnSpPr>
            <p:nvPr/>
          </p:nvCxnSpPr>
          <p:spPr>
            <a:xfrm>
              <a:off x="4946891" y="2964300"/>
              <a:ext cx="800700" cy="0"/>
            </a:xfrm>
            <a:prstGeom prst="straightConnector1">
              <a:avLst/>
            </a:prstGeom>
            <a:noFill/>
            <a:ln w="19050" cap="flat" cmpd="sng">
              <a:solidFill>
                <a:schemeClr val="lt2"/>
              </a:solidFill>
              <a:prstDash val="solid"/>
              <a:round/>
              <a:headEnd type="none" w="med" len="med"/>
              <a:tailEnd type="none" w="med" len="med"/>
            </a:ln>
          </p:spPr>
        </p:cxnSp>
        <p:cxnSp>
          <p:nvCxnSpPr>
            <p:cNvPr id="1561" name="Google Shape;1561;p30"/>
            <p:cNvCxnSpPr>
              <a:endCxn id="1554" idx="1"/>
            </p:cNvCxnSpPr>
            <p:nvPr/>
          </p:nvCxnSpPr>
          <p:spPr>
            <a:xfrm>
              <a:off x="3394037" y="2964300"/>
              <a:ext cx="8067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6"/>
          <p:cNvSpPr txBox="1">
            <a:spLocks noGrp="1"/>
          </p:cNvSpPr>
          <p:nvPr>
            <p:ph type="title"/>
          </p:nvPr>
        </p:nvSpPr>
        <p:spPr>
          <a:xfrm>
            <a:off x="713400" y="536032"/>
            <a:ext cx="7717200" cy="409903"/>
          </a:xfrm>
          <a:prstGeom prst="rect">
            <a:avLst/>
          </a:prstGeom>
        </p:spPr>
        <p:txBody>
          <a:bodyPr spcFirstLastPara="1" wrap="square" lIns="91425" tIns="91425" rIns="91425" bIns="91425" anchor="t" anchorCtr="0">
            <a:noAutofit/>
          </a:bodyPr>
          <a:lstStyle/>
          <a:p>
            <a:pPr lvl="0"/>
            <a:r>
              <a:rPr lang="en" dirty="0"/>
              <a:t>INSIGHTS</a:t>
            </a:r>
            <a:endParaRPr dirty="0"/>
          </a:p>
        </p:txBody>
      </p:sp>
      <p:sp>
        <p:nvSpPr>
          <p:cNvPr id="1631" name="Google Shape;1631;p3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3" name="Google Shape;1682;p40"/>
          <p:cNvSpPr txBox="1">
            <a:spLocks noGrp="1"/>
          </p:cNvSpPr>
          <p:nvPr>
            <p:ph type="subTitle" idx="1"/>
          </p:nvPr>
        </p:nvSpPr>
        <p:spPr>
          <a:xfrm>
            <a:off x="581303" y="1109892"/>
            <a:ext cx="7983658" cy="1128811"/>
          </a:xfrm>
          <a:prstGeom prst="rect">
            <a:avLst/>
          </a:prstGeom>
        </p:spPr>
        <p:txBody>
          <a:bodyPr spcFirstLastPara="1" wrap="square" lIns="91425" tIns="91425" rIns="91425" bIns="91425" anchor="t" anchorCtr="0">
            <a:noAutofit/>
          </a:bodyPr>
          <a:lstStyle/>
          <a:p>
            <a:pPr marL="0" indent="0" algn="ctr">
              <a:spcAft>
                <a:spcPts val="1200"/>
              </a:spcAft>
            </a:pPr>
            <a:r>
              <a:rPr lang="en" sz="1600" dirty="0" smtClean="0"/>
              <a:t>Here is another interesting insight from the database. Green columns are the casting likes and the blue columns are the movie likes. There is a huge diffence between the casting and movie likes. “</a:t>
            </a:r>
            <a:r>
              <a:rPr lang="en-US" sz="1600" dirty="0">
                <a:solidFill>
                  <a:schemeClr val="accent4"/>
                </a:solidFill>
                <a:hlinkClick r:id="rId3"/>
              </a:rPr>
              <a:t>Anchorman: The Legend of Ron Burgundy</a:t>
            </a:r>
            <a:r>
              <a:rPr lang="en" sz="1600" dirty="0" smtClean="0"/>
              <a:t>“ has the highest casting likes but the movie likes are very low.</a:t>
            </a:r>
            <a:endParaRPr lang="en-US" sz="1600" dirty="0">
              <a:solidFill>
                <a:schemeClr val="accent4"/>
              </a:solidFill>
              <a:hlinkClick r:id="rId3"/>
            </a:endParaRPr>
          </a:p>
          <a:p>
            <a:pPr marL="0" lvl="0" indent="0" algn="ctr" rtl="0">
              <a:spcBef>
                <a:spcPts val="0"/>
              </a:spcBef>
              <a:spcAft>
                <a:spcPts val="1200"/>
              </a:spcAft>
              <a:buNone/>
            </a:pPr>
            <a:r>
              <a:rPr lang="en" sz="1600" dirty="0" smtClean="0"/>
              <a:t>”</a:t>
            </a:r>
            <a:endParaRPr sz="1600"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1" y="2435929"/>
            <a:ext cx="7002123" cy="2127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77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6"/>
          <p:cNvSpPr txBox="1">
            <a:spLocks noGrp="1"/>
          </p:cNvSpPr>
          <p:nvPr>
            <p:ph type="title"/>
          </p:nvPr>
        </p:nvSpPr>
        <p:spPr>
          <a:xfrm>
            <a:off x="713400" y="409912"/>
            <a:ext cx="7717200" cy="409903"/>
          </a:xfrm>
          <a:prstGeom prst="rect">
            <a:avLst/>
          </a:prstGeom>
        </p:spPr>
        <p:txBody>
          <a:bodyPr spcFirstLastPara="1" wrap="square" lIns="91425" tIns="91425" rIns="91425" bIns="91425" anchor="t" anchorCtr="0">
            <a:noAutofit/>
          </a:bodyPr>
          <a:lstStyle/>
          <a:p>
            <a:pPr lvl="0"/>
            <a:r>
              <a:rPr lang="en" dirty="0"/>
              <a:t>INSIGHTS</a:t>
            </a:r>
            <a:endParaRPr dirty="0"/>
          </a:p>
        </p:txBody>
      </p:sp>
      <p:sp>
        <p:nvSpPr>
          <p:cNvPr id="1631" name="Google Shape;1631;p3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3" name="Google Shape;1682;p40"/>
          <p:cNvSpPr txBox="1">
            <a:spLocks noGrp="1"/>
          </p:cNvSpPr>
          <p:nvPr>
            <p:ph type="subTitle" idx="1"/>
          </p:nvPr>
        </p:nvSpPr>
        <p:spPr>
          <a:xfrm>
            <a:off x="581303" y="927012"/>
            <a:ext cx="7983658" cy="1311691"/>
          </a:xfrm>
          <a:prstGeom prst="rect">
            <a:avLst/>
          </a:prstGeom>
        </p:spPr>
        <p:txBody>
          <a:bodyPr spcFirstLastPara="1" wrap="square" lIns="91425" tIns="91425" rIns="91425" bIns="91425" anchor="t" anchorCtr="0">
            <a:noAutofit/>
          </a:bodyPr>
          <a:lstStyle/>
          <a:p>
            <a:pPr marL="0" indent="0" algn="ctr">
              <a:spcAft>
                <a:spcPts val="1200"/>
              </a:spcAft>
            </a:pPr>
            <a:r>
              <a:rPr lang="en-US" sz="1600" dirty="0" smtClean="0"/>
              <a:t>Finally </a:t>
            </a:r>
            <a:r>
              <a:rPr lang="en-US" sz="1600" dirty="0"/>
              <a:t>I</a:t>
            </a:r>
            <a:r>
              <a:rPr lang="en-US" sz="1600" dirty="0" smtClean="0"/>
              <a:t> want the show this graph. Green columns are IMDB scores, blues are movie likes and the purples are the Gross. As we can see the highest Gross belongs to the </a:t>
            </a:r>
            <a:r>
              <a:rPr lang="en-US" sz="1600" dirty="0" smtClean="0">
                <a:hlinkClick r:id="rId3"/>
              </a:rPr>
              <a:t>“Lord of the Rings” </a:t>
            </a:r>
            <a:r>
              <a:rPr lang="en-US" sz="1600" dirty="0" smtClean="0"/>
              <a:t> and the IMDB Score is </a:t>
            </a:r>
            <a:r>
              <a:rPr lang="en-US" sz="1600" dirty="0"/>
              <a:t>high enough </a:t>
            </a:r>
            <a:r>
              <a:rPr lang="en-US" sz="1600" dirty="0" smtClean="0"/>
              <a:t>but the highest movie likes goes to </a:t>
            </a:r>
            <a:r>
              <a:rPr lang="en-US" sz="1600" dirty="0" smtClean="0">
                <a:hlinkClick r:id="rId3"/>
              </a:rPr>
              <a:t>“The Shawshank Redemption” </a:t>
            </a:r>
            <a:endParaRPr sz="16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250" y="2147971"/>
            <a:ext cx="7229278" cy="234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64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37"/>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637" name="Google Shape;1637;p37"/>
          <p:cNvSpPr txBox="1">
            <a:spLocks noGrp="1"/>
          </p:cNvSpPr>
          <p:nvPr>
            <p:ph type="subTitle" idx="1"/>
          </p:nvPr>
        </p:nvSpPr>
        <p:spPr>
          <a:xfrm>
            <a:off x="960163" y="2139696"/>
            <a:ext cx="20814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t>STEP 1</a:t>
            </a:r>
            <a:endParaRPr sz="2400" dirty="0"/>
          </a:p>
        </p:txBody>
      </p:sp>
      <p:sp>
        <p:nvSpPr>
          <p:cNvPr id="1638" name="Google Shape;1638;p37"/>
          <p:cNvSpPr txBox="1">
            <a:spLocks noGrp="1"/>
          </p:cNvSpPr>
          <p:nvPr>
            <p:ph type="title"/>
          </p:nvPr>
        </p:nvSpPr>
        <p:spPr>
          <a:xfrm>
            <a:off x="713400" y="955696"/>
            <a:ext cx="7717200" cy="8352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THREE </a:t>
            </a:r>
            <a:r>
              <a:rPr lang="en" dirty="0" smtClean="0"/>
              <a:t>STEPS TO THE RESULTS</a:t>
            </a:r>
            <a:endParaRPr dirty="0"/>
          </a:p>
        </p:txBody>
      </p:sp>
      <p:sp>
        <p:nvSpPr>
          <p:cNvPr id="1639" name="Google Shape;1639;p37"/>
          <p:cNvSpPr txBox="1">
            <a:spLocks noGrp="1"/>
          </p:cNvSpPr>
          <p:nvPr>
            <p:ph type="subTitle" idx="2"/>
          </p:nvPr>
        </p:nvSpPr>
        <p:spPr>
          <a:xfrm>
            <a:off x="960150" y="2514600"/>
            <a:ext cx="2081400" cy="1654200"/>
          </a:xfrm>
          <a:prstGeom prst="rect">
            <a:avLst/>
          </a:prstGeom>
        </p:spPr>
        <p:txBody>
          <a:bodyPr spcFirstLastPara="1" wrap="square" lIns="91425" tIns="91425" rIns="91425" bIns="91425" anchor="t" anchorCtr="0">
            <a:noAutofit/>
          </a:bodyPr>
          <a:lstStyle/>
          <a:p>
            <a:pPr marL="0" lvl="0" indent="0"/>
            <a:r>
              <a:rPr lang="en-US" sz="1600" dirty="0"/>
              <a:t>The first part aims to parse data from the </a:t>
            </a:r>
            <a:r>
              <a:rPr lang="en-US" sz="1600" dirty="0" err="1"/>
              <a:t>imdb</a:t>
            </a:r>
            <a:r>
              <a:rPr lang="en-US" sz="1600" dirty="0"/>
              <a:t> and the </a:t>
            </a:r>
            <a:r>
              <a:rPr lang="en-US" sz="1600" dirty="0" smtClean="0"/>
              <a:t>some other </a:t>
            </a:r>
            <a:r>
              <a:rPr lang="en-US" sz="1600" dirty="0"/>
              <a:t>websites</a:t>
            </a:r>
            <a:endParaRPr sz="1600" dirty="0"/>
          </a:p>
        </p:txBody>
      </p:sp>
      <p:sp>
        <p:nvSpPr>
          <p:cNvPr id="1640" name="Google Shape;1640;p37"/>
          <p:cNvSpPr txBox="1">
            <a:spLocks noGrp="1"/>
          </p:cNvSpPr>
          <p:nvPr>
            <p:ph type="subTitle" idx="3"/>
          </p:nvPr>
        </p:nvSpPr>
        <p:spPr>
          <a:xfrm>
            <a:off x="3531288" y="2139696"/>
            <a:ext cx="2081400" cy="458700"/>
          </a:xfrm>
          <a:prstGeom prst="rect">
            <a:avLst/>
          </a:prstGeom>
        </p:spPr>
        <p:txBody>
          <a:bodyPr spcFirstLastPara="1" wrap="square" lIns="91425" tIns="91425" rIns="91425" bIns="91425" anchor="b" anchorCtr="0">
            <a:noAutofit/>
          </a:bodyPr>
          <a:lstStyle/>
          <a:p>
            <a:pPr marL="0" lvl="0" indent="0"/>
            <a:r>
              <a:rPr lang="tr-TR" sz="2400" dirty="0"/>
              <a:t>STEP </a:t>
            </a:r>
            <a:r>
              <a:rPr lang="en-US" sz="2400" dirty="0" smtClean="0"/>
              <a:t>2</a:t>
            </a:r>
            <a:endParaRPr lang="tr-TR" sz="2400" dirty="0"/>
          </a:p>
        </p:txBody>
      </p:sp>
      <p:sp>
        <p:nvSpPr>
          <p:cNvPr id="1641" name="Google Shape;1641;p37"/>
          <p:cNvSpPr txBox="1">
            <a:spLocks noGrp="1"/>
          </p:cNvSpPr>
          <p:nvPr>
            <p:ph type="subTitle" idx="4"/>
          </p:nvPr>
        </p:nvSpPr>
        <p:spPr>
          <a:xfrm>
            <a:off x="3531288" y="2514600"/>
            <a:ext cx="2081400" cy="1654200"/>
          </a:xfrm>
          <a:prstGeom prst="rect">
            <a:avLst/>
          </a:prstGeom>
        </p:spPr>
        <p:txBody>
          <a:bodyPr spcFirstLastPara="1" wrap="square" lIns="91425" tIns="91425" rIns="91425" bIns="91425" anchor="t" anchorCtr="0">
            <a:noAutofit/>
          </a:bodyPr>
          <a:lstStyle/>
          <a:p>
            <a:pPr marL="0" lvl="0" indent="0"/>
            <a:r>
              <a:rPr lang="en-US" sz="1600" dirty="0"/>
              <a:t>The second part is to analyze the </a:t>
            </a:r>
            <a:r>
              <a:rPr lang="en-US" sz="1600" dirty="0" smtClean="0"/>
              <a:t>database </a:t>
            </a:r>
            <a:r>
              <a:rPr lang="en-US" sz="1600" dirty="0"/>
              <a:t>and observe correlation between variables</a:t>
            </a:r>
            <a:endParaRPr sz="1600" dirty="0"/>
          </a:p>
        </p:txBody>
      </p:sp>
      <p:sp>
        <p:nvSpPr>
          <p:cNvPr id="1642" name="Google Shape;1642;p37"/>
          <p:cNvSpPr txBox="1">
            <a:spLocks noGrp="1"/>
          </p:cNvSpPr>
          <p:nvPr>
            <p:ph type="subTitle" idx="5"/>
          </p:nvPr>
        </p:nvSpPr>
        <p:spPr>
          <a:xfrm>
            <a:off x="6102444" y="2139696"/>
            <a:ext cx="2081400" cy="458700"/>
          </a:xfrm>
          <a:prstGeom prst="rect">
            <a:avLst/>
          </a:prstGeom>
        </p:spPr>
        <p:txBody>
          <a:bodyPr spcFirstLastPara="1" wrap="square" lIns="91425" tIns="91425" rIns="91425" bIns="91425" anchor="b" anchorCtr="0">
            <a:noAutofit/>
          </a:bodyPr>
          <a:lstStyle/>
          <a:p>
            <a:pPr marL="0" lvl="0" indent="0"/>
            <a:r>
              <a:rPr lang="tr-TR" sz="2400" dirty="0"/>
              <a:t>STEP </a:t>
            </a:r>
            <a:r>
              <a:rPr lang="en-US" sz="2400" dirty="0" smtClean="0"/>
              <a:t>3</a:t>
            </a:r>
            <a:endParaRPr lang="tr-TR" sz="2400" dirty="0"/>
          </a:p>
        </p:txBody>
      </p:sp>
      <p:sp>
        <p:nvSpPr>
          <p:cNvPr id="1643" name="Google Shape;1643;p37"/>
          <p:cNvSpPr txBox="1">
            <a:spLocks noGrp="1"/>
          </p:cNvSpPr>
          <p:nvPr>
            <p:ph type="subTitle" idx="6"/>
          </p:nvPr>
        </p:nvSpPr>
        <p:spPr>
          <a:xfrm>
            <a:off x="6102425" y="2514600"/>
            <a:ext cx="2081400" cy="1654200"/>
          </a:xfrm>
          <a:prstGeom prst="rect">
            <a:avLst/>
          </a:prstGeom>
        </p:spPr>
        <p:txBody>
          <a:bodyPr spcFirstLastPara="1" wrap="square" lIns="91425" tIns="91425" rIns="91425" bIns="91425" anchor="t" anchorCtr="0">
            <a:noAutofit/>
          </a:bodyPr>
          <a:lstStyle/>
          <a:p>
            <a:pPr marL="0" lvl="0" indent="0"/>
            <a:r>
              <a:rPr lang="en-US" sz="1600" dirty="0"/>
              <a:t>Machine Learning to predict the IMDB score with the meaningful variables.</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38"/>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649" name="Google Shape;1649;p38"/>
          <p:cNvSpPr txBox="1">
            <a:spLocks noGrp="1"/>
          </p:cNvSpPr>
          <p:nvPr>
            <p:ph type="subTitle" idx="1"/>
          </p:nvPr>
        </p:nvSpPr>
        <p:spPr>
          <a:xfrm>
            <a:off x="713413" y="1353312"/>
            <a:ext cx="37923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MODEL</a:t>
            </a:r>
            <a:endParaRPr dirty="0"/>
          </a:p>
        </p:txBody>
      </p:sp>
      <p:sp>
        <p:nvSpPr>
          <p:cNvPr id="1650" name="Google Shape;1650;p38"/>
          <p:cNvSpPr txBox="1">
            <a:spLocks noGrp="1"/>
          </p:cNvSpPr>
          <p:nvPr>
            <p:ph type="title"/>
          </p:nvPr>
        </p:nvSpPr>
        <p:spPr>
          <a:xfrm>
            <a:off x="713475" y="539500"/>
            <a:ext cx="77172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RESULTS</a:t>
            </a:r>
            <a:endParaRPr dirty="0"/>
          </a:p>
        </p:txBody>
      </p:sp>
      <p:sp>
        <p:nvSpPr>
          <p:cNvPr id="1651" name="Google Shape;1651;p38"/>
          <p:cNvSpPr txBox="1">
            <a:spLocks noGrp="1"/>
          </p:cNvSpPr>
          <p:nvPr>
            <p:ph type="subTitle" idx="2"/>
          </p:nvPr>
        </p:nvSpPr>
        <p:spPr>
          <a:xfrm>
            <a:off x="713400" y="1731787"/>
            <a:ext cx="3792300" cy="10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have already talked about the two steps before getting the results. Our third step is choosing the Machine Learning Model to predict the variables.</a:t>
            </a:r>
            <a:endParaRPr dirty="0"/>
          </a:p>
        </p:txBody>
      </p:sp>
      <p:sp>
        <p:nvSpPr>
          <p:cNvPr id="1652" name="Google Shape;1652;p38"/>
          <p:cNvSpPr txBox="1">
            <a:spLocks noGrp="1"/>
          </p:cNvSpPr>
          <p:nvPr>
            <p:ph type="subTitle" idx="5"/>
          </p:nvPr>
        </p:nvSpPr>
        <p:spPr>
          <a:xfrm>
            <a:off x="713413" y="2852928"/>
            <a:ext cx="37923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CHOOSING</a:t>
            </a:r>
            <a:endParaRPr dirty="0"/>
          </a:p>
        </p:txBody>
      </p:sp>
      <p:sp>
        <p:nvSpPr>
          <p:cNvPr id="1653" name="Google Shape;1653;p38"/>
          <p:cNvSpPr txBox="1">
            <a:spLocks noGrp="1"/>
          </p:cNvSpPr>
          <p:nvPr>
            <p:ph type="subTitle" idx="6"/>
          </p:nvPr>
        </p:nvSpPr>
        <p:spPr>
          <a:xfrm>
            <a:off x="713400" y="3227832"/>
            <a:ext cx="3792300" cy="1005900"/>
          </a:xfrm>
          <a:prstGeom prst="rect">
            <a:avLst/>
          </a:prstGeom>
        </p:spPr>
        <p:txBody>
          <a:bodyPr spcFirstLastPara="1" wrap="square" lIns="91425" tIns="91425" rIns="91425" bIns="91425" anchor="t" anchorCtr="0">
            <a:noAutofit/>
          </a:bodyPr>
          <a:lstStyle/>
          <a:p>
            <a:pPr marL="0" lvl="0" indent="0"/>
            <a:r>
              <a:rPr lang="en" dirty="0" smtClean="0"/>
              <a:t>I tried there </a:t>
            </a:r>
            <a:r>
              <a:rPr lang="en-US" dirty="0"/>
              <a:t>Machine Learning </a:t>
            </a:r>
            <a:r>
              <a:rPr lang="en-US" dirty="0" smtClean="0"/>
              <a:t>Models to find the best. These are:</a:t>
            </a:r>
            <a:endParaRPr lang="en-US" dirty="0"/>
          </a:p>
          <a:p>
            <a:pPr marL="171450" lvl="0" indent="-171450">
              <a:buFont typeface="Arial" panose="020B0604020202020204" pitchFamily="34" charset="0"/>
              <a:buChar char="•"/>
            </a:pPr>
            <a:r>
              <a:rPr lang="en-US" dirty="0" smtClean="0"/>
              <a:t>Gradient Boosting </a:t>
            </a:r>
            <a:r>
              <a:rPr lang="en-US" dirty="0" err="1" smtClean="0"/>
              <a:t>Regressor</a:t>
            </a:r>
            <a:endParaRPr lang="en-US" dirty="0" smtClean="0"/>
          </a:p>
          <a:p>
            <a:pPr marL="171450" lvl="0" indent="-171450">
              <a:buFont typeface="Arial" panose="020B0604020202020204" pitchFamily="34" charset="0"/>
              <a:buChar char="•"/>
            </a:pPr>
            <a:r>
              <a:rPr lang="en-US" dirty="0" smtClean="0"/>
              <a:t>Ada Boost </a:t>
            </a:r>
            <a:r>
              <a:rPr lang="en-US" dirty="0" err="1" smtClean="0"/>
              <a:t>Regressor</a:t>
            </a:r>
            <a:endParaRPr lang="en-US" dirty="0" smtClean="0"/>
          </a:p>
          <a:p>
            <a:pPr marL="171450" lvl="0" indent="-171450">
              <a:buFont typeface="Arial" panose="020B0604020202020204" pitchFamily="34" charset="0"/>
              <a:buChar char="•"/>
            </a:pPr>
            <a:r>
              <a:rPr lang="en-US" dirty="0" smtClean="0"/>
              <a:t>Random Forest </a:t>
            </a:r>
            <a:r>
              <a:rPr lang="en-US" dirty="0" err="1" smtClean="0"/>
              <a:t>Regressor</a:t>
            </a:r>
            <a:endParaRPr lang="en-US" dirty="0"/>
          </a:p>
        </p:txBody>
      </p:sp>
      <p:sp>
        <p:nvSpPr>
          <p:cNvPr id="1654" name="Google Shape;1654;p38"/>
          <p:cNvSpPr txBox="1">
            <a:spLocks noGrp="1"/>
          </p:cNvSpPr>
          <p:nvPr>
            <p:ph type="subTitle" idx="3"/>
          </p:nvPr>
        </p:nvSpPr>
        <p:spPr>
          <a:xfrm>
            <a:off x="4638252" y="1353312"/>
            <a:ext cx="37923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SCORES</a:t>
            </a:r>
            <a:endParaRPr dirty="0"/>
          </a:p>
        </p:txBody>
      </p:sp>
      <p:sp>
        <p:nvSpPr>
          <p:cNvPr id="1655" name="Google Shape;1655;p38"/>
          <p:cNvSpPr txBox="1">
            <a:spLocks noGrp="1"/>
          </p:cNvSpPr>
          <p:nvPr>
            <p:ph type="subTitle" idx="4"/>
          </p:nvPr>
        </p:nvSpPr>
        <p:spPr>
          <a:xfrm>
            <a:off x="4638243" y="1731787"/>
            <a:ext cx="3792300" cy="17744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After applying these three models to my test and train sets the results are like these:</a:t>
            </a:r>
          </a:p>
          <a:p>
            <a:pPr marL="171450" lvl="0" indent="-171450">
              <a:buFont typeface="Arial" panose="020B0604020202020204" pitchFamily="34" charset="0"/>
              <a:buChar char="•"/>
            </a:pPr>
            <a:r>
              <a:rPr lang="en-US" dirty="0"/>
              <a:t>Training Score </a:t>
            </a:r>
            <a:r>
              <a:rPr lang="en-US" dirty="0" err="1"/>
              <a:t>GradientBoosting</a:t>
            </a:r>
            <a:r>
              <a:rPr lang="en-US" dirty="0"/>
              <a:t>: </a:t>
            </a:r>
            <a:r>
              <a:rPr lang="en-US" dirty="0" smtClean="0"/>
              <a:t>0.78</a:t>
            </a:r>
          </a:p>
          <a:p>
            <a:pPr marL="0" lvl="0" indent="0"/>
            <a:r>
              <a:rPr lang="en-US" dirty="0"/>
              <a:t> </a:t>
            </a:r>
            <a:r>
              <a:rPr lang="en-US" dirty="0" smtClean="0"/>
              <a:t>   Test </a:t>
            </a:r>
            <a:r>
              <a:rPr lang="en-US" dirty="0"/>
              <a:t>Score </a:t>
            </a:r>
            <a:r>
              <a:rPr lang="en-US" dirty="0" err="1"/>
              <a:t>GradientBoosting</a:t>
            </a:r>
            <a:r>
              <a:rPr lang="en-US" dirty="0"/>
              <a:t>: </a:t>
            </a:r>
            <a:r>
              <a:rPr lang="en-US" dirty="0" smtClean="0"/>
              <a:t>0.44</a:t>
            </a:r>
          </a:p>
          <a:p>
            <a:pPr marL="171450" lvl="0" indent="-171450">
              <a:buFont typeface="Arial" panose="020B0604020202020204" pitchFamily="34" charset="0"/>
              <a:buChar char="•"/>
            </a:pPr>
            <a:r>
              <a:rPr lang="en-US" dirty="0"/>
              <a:t>Training Score </a:t>
            </a:r>
            <a:r>
              <a:rPr lang="en-US" dirty="0" err="1"/>
              <a:t>AdaBoostRegressor</a:t>
            </a:r>
            <a:r>
              <a:rPr lang="en-US" dirty="0"/>
              <a:t>: </a:t>
            </a:r>
            <a:r>
              <a:rPr lang="en-US" dirty="0" smtClean="0"/>
              <a:t>0.35</a:t>
            </a:r>
          </a:p>
          <a:p>
            <a:pPr marL="0" lvl="0" indent="0"/>
            <a:r>
              <a:rPr lang="en-US" dirty="0"/>
              <a:t> </a:t>
            </a:r>
            <a:r>
              <a:rPr lang="en-US" dirty="0" smtClean="0"/>
              <a:t>   </a:t>
            </a:r>
            <a:r>
              <a:rPr lang="en-US" dirty="0"/>
              <a:t>Test Score </a:t>
            </a:r>
            <a:r>
              <a:rPr lang="en-US" dirty="0" err="1"/>
              <a:t>AdaBoostRegressor</a:t>
            </a:r>
            <a:r>
              <a:rPr lang="en-US" dirty="0"/>
              <a:t>: </a:t>
            </a:r>
            <a:r>
              <a:rPr lang="en-US" dirty="0" smtClean="0"/>
              <a:t>0.34</a:t>
            </a:r>
          </a:p>
          <a:p>
            <a:pPr marL="171450" lvl="0" indent="-171450">
              <a:buFont typeface="Arial" panose="020B0604020202020204" pitchFamily="34" charset="0"/>
              <a:buChar char="•"/>
            </a:pPr>
            <a:r>
              <a:rPr lang="tr-TR" dirty="0"/>
              <a:t>Training </a:t>
            </a:r>
            <a:r>
              <a:rPr lang="tr-TR" dirty="0" err="1"/>
              <a:t>Score</a:t>
            </a:r>
            <a:r>
              <a:rPr lang="tr-TR" dirty="0"/>
              <a:t> </a:t>
            </a:r>
            <a:r>
              <a:rPr lang="tr-TR" dirty="0" err="1"/>
              <a:t>RandomForest</a:t>
            </a:r>
            <a:r>
              <a:rPr lang="tr-TR" dirty="0"/>
              <a:t>: 0.92</a:t>
            </a:r>
            <a:endParaRPr dirty="0"/>
          </a:p>
        </p:txBody>
      </p:sp>
      <p:sp>
        <p:nvSpPr>
          <p:cNvPr id="1657" name="Google Shape;1657;p38"/>
          <p:cNvSpPr txBox="1">
            <a:spLocks noGrp="1"/>
          </p:cNvSpPr>
          <p:nvPr>
            <p:ph type="subTitle" idx="8"/>
          </p:nvPr>
        </p:nvSpPr>
        <p:spPr>
          <a:xfrm>
            <a:off x="4638243" y="3481026"/>
            <a:ext cx="3792300" cy="752706"/>
          </a:xfrm>
          <a:prstGeom prst="rect">
            <a:avLst/>
          </a:prstGeom>
        </p:spPr>
        <p:txBody>
          <a:bodyPr spcFirstLastPara="1" wrap="square" lIns="91425" tIns="91425" rIns="91425" bIns="91425" anchor="t" anchorCtr="0">
            <a:noAutofit/>
          </a:bodyPr>
          <a:lstStyle/>
          <a:p>
            <a:pPr marL="0" indent="0"/>
            <a:r>
              <a:rPr lang="en-US" dirty="0" smtClean="0"/>
              <a:t>According to the highest score we are using </a:t>
            </a:r>
            <a:r>
              <a:rPr lang="en-US" dirty="0"/>
              <a:t>a Random Forest </a:t>
            </a:r>
            <a:r>
              <a:rPr lang="en-US" dirty="0" smtClean="0"/>
              <a:t>algorithm to find the most important features to predict the movie greatness. </a:t>
            </a:r>
            <a:endParaRPr dirty="0"/>
          </a:p>
        </p:txBody>
      </p:sp>
      <p:sp>
        <p:nvSpPr>
          <p:cNvPr id="3" name="Şimşek İşareti 2"/>
          <p:cNvSpPr/>
          <p:nvPr/>
        </p:nvSpPr>
        <p:spPr>
          <a:xfrm>
            <a:off x="4376507" y="3581926"/>
            <a:ext cx="264860" cy="491884"/>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40"/>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681" name="Google Shape;1681;p40"/>
          <p:cNvSpPr txBox="1">
            <a:spLocks noGrp="1"/>
          </p:cNvSpPr>
          <p:nvPr>
            <p:ph type="title"/>
          </p:nvPr>
        </p:nvSpPr>
        <p:spPr>
          <a:xfrm>
            <a:off x="2658250" y="1191867"/>
            <a:ext cx="3827700" cy="4477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smtClean="0"/>
              <a:t>RESULT</a:t>
            </a:r>
            <a:endParaRPr sz="5000" dirty="0"/>
          </a:p>
        </p:txBody>
      </p:sp>
      <p:sp>
        <p:nvSpPr>
          <p:cNvPr id="1682" name="Google Shape;1682;p40"/>
          <p:cNvSpPr txBox="1">
            <a:spLocks noGrp="1"/>
          </p:cNvSpPr>
          <p:nvPr>
            <p:ph type="subTitle" idx="1"/>
          </p:nvPr>
        </p:nvSpPr>
        <p:spPr>
          <a:xfrm>
            <a:off x="1072055" y="3797446"/>
            <a:ext cx="7088177" cy="698879"/>
          </a:xfrm>
          <a:prstGeom prst="rect">
            <a:avLst/>
          </a:prstGeom>
        </p:spPr>
        <p:txBody>
          <a:bodyPr spcFirstLastPara="1" wrap="square" lIns="91425" tIns="91425" rIns="91425" bIns="91425" anchor="t" anchorCtr="0">
            <a:noAutofit/>
          </a:bodyPr>
          <a:lstStyle/>
          <a:p>
            <a:pPr marL="0" lvl="0" indent="0">
              <a:spcAft>
                <a:spcPts val="1200"/>
              </a:spcAft>
            </a:pPr>
            <a:r>
              <a:rPr lang="en" sz="1600" dirty="0" smtClean="0"/>
              <a:t>Finally Random Forest gave us the these most important features that shows the greatness of a movie before </a:t>
            </a:r>
            <a:r>
              <a:rPr lang="en-US" sz="1600" dirty="0"/>
              <a:t>it is released in </a:t>
            </a:r>
            <a:r>
              <a:rPr lang="en-US" sz="1600" dirty="0" smtClean="0"/>
              <a:t>cinema.</a:t>
            </a:r>
            <a:r>
              <a:rPr lang="en" sz="1600" dirty="0" smtClean="0"/>
              <a:t> </a:t>
            </a:r>
            <a:endParaRPr sz="1600" dirty="0"/>
          </a:p>
        </p:txBody>
      </p:sp>
      <p:grpSp>
        <p:nvGrpSpPr>
          <p:cNvPr id="1683" name="Google Shape;1683;p40"/>
          <p:cNvGrpSpPr/>
          <p:nvPr/>
        </p:nvGrpSpPr>
        <p:grpSpPr>
          <a:xfrm>
            <a:off x="3394037" y="2798875"/>
            <a:ext cx="2353555" cy="135250"/>
            <a:chOff x="3394037" y="2896675"/>
            <a:chExt cx="2353555" cy="135250"/>
          </a:xfrm>
        </p:grpSpPr>
        <p:grpSp>
          <p:nvGrpSpPr>
            <p:cNvPr id="1684" name="Google Shape;1684;p40"/>
            <p:cNvGrpSpPr/>
            <p:nvPr/>
          </p:nvGrpSpPr>
          <p:grpSpPr>
            <a:xfrm>
              <a:off x="4200737" y="2896675"/>
              <a:ext cx="746155" cy="135250"/>
              <a:chOff x="2727375" y="564925"/>
              <a:chExt cx="1308125" cy="135250"/>
            </a:xfrm>
          </p:grpSpPr>
          <p:sp>
            <p:nvSpPr>
              <p:cNvPr id="1685" name="Google Shape;1685;p40"/>
              <p:cNvSpPr/>
              <p:nvPr/>
            </p:nvSpPr>
            <p:spPr>
              <a:xfrm>
                <a:off x="272737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294843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316948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339054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361159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383265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1" name="Google Shape;1691;p40"/>
            <p:cNvCxnSpPr>
              <a:stCxn id="1690" idx="3"/>
            </p:cNvCxnSpPr>
            <p:nvPr/>
          </p:nvCxnSpPr>
          <p:spPr>
            <a:xfrm>
              <a:off x="4946891" y="2964300"/>
              <a:ext cx="800700" cy="0"/>
            </a:xfrm>
            <a:prstGeom prst="straightConnector1">
              <a:avLst/>
            </a:prstGeom>
            <a:noFill/>
            <a:ln w="19050" cap="flat" cmpd="sng">
              <a:solidFill>
                <a:schemeClr val="lt2"/>
              </a:solidFill>
              <a:prstDash val="solid"/>
              <a:round/>
              <a:headEnd type="none" w="med" len="med"/>
              <a:tailEnd type="none" w="med" len="med"/>
            </a:ln>
          </p:spPr>
        </p:cxnSp>
        <p:cxnSp>
          <p:nvCxnSpPr>
            <p:cNvPr id="1692" name="Google Shape;1692;p40"/>
            <p:cNvCxnSpPr>
              <a:endCxn id="1685" idx="1"/>
            </p:cNvCxnSpPr>
            <p:nvPr/>
          </p:nvCxnSpPr>
          <p:spPr>
            <a:xfrm>
              <a:off x="3394037" y="2964300"/>
              <a:ext cx="806700" cy="0"/>
            </a:xfrm>
            <a:prstGeom prst="straightConnector1">
              <a:avLst/>
            </a:prstGeom>
            <a:noFill/>
            <a:ln w="19050" cap="flat" cmpd="sng">
              <a:solidFill>
                <a:schemeClr val="lt2"/>
              </a:solidFill>
              <a:prstDash val="solid"/>
              <a:round/>
              <a:headEnd type="none" w="med" len="med"/>
              <a:tailEnd type="none" w="med" len="med"/>
            </a:ln>
          </p:spPr>
        </p:cxn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611" y="1481713"/>
            <a:ext cx="7352008" cy="2289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1697" name="Google Shape;1697;p41"/>
          <p:cNvPicPr preferRelativeResize="0">
            <a:picLocks noGrp="1"/>
          </p:cNvPicPr>
          <p:nvPr>
            <p:ph type="pic" idx="2"/>
          </p:nvPr>
        </p:nvPicPr>
        <p:blipFill rotWithShape="1">
          <a:blip r:embed="rId3">
            <a:alphaModFix/>
          </a:blip>
          <a:srcRect t="7798" b="7806"/>
          <a:stretch/>
        </p:blipFill>
        <p:spPr>
          <a:xfrm>
            <a:off x="7275" y="3881"/>
            <a:ext cx="9144003" cy="5143501"/>
          </a:xfrm>
          <a:prstGeom prst="rect">
            <a:avLst/>
          </a:prstGeom>
        </p:spPr>
      </p:pic>
      <p:sp>
        <p:nvSpPr>
          <p:cNvPr id="1698" name="Google Shape;1698;p41"/>
          <p:cNvSpPr txBox="1">
            <a:spLocks noGrp="1"/>
          </p:cNvSpPr>
          <p:nvPr>
            <p:ph type="body" idx="1"/>
          </p:nvPr>
        </p:nvSpPr>
        <p:spPr>
          <a:xfrm>
            <a:off x="713225" y="3354902"/>
            <a:ext cx="2938069" cy="1163498"/>
          </a:xfrm>
          <a:prstGeom prst="rect">
            <a:avLst/>
          </a:prstGeom>
        </p:spPr>
        <p:txBody>
          <a:bodyPr spcFirstLastPara="1" wrap="square" lIns="91425" tIns="91425" rIns="91425" bIns="91425" anchor="b" anchorCtr="0">
            <a:noAutofit/>
          </a:bodyPr>
          <a:lstStyle/>
          <a:p>
            <a:pPr marL="0" lvl="0" indent="0"/>
            <a:r>
              <a:rPr lang="en" dirty="0" smtClean="0"/>
              <a:t>THANKS FOR YOUR TİME!</a:t>
            </a:r>
            <a:endParaRPr dirty="0"/>
          </a:p>
        </p:txBody>
      </p:sp>
      <p:sp>
        <p:nvSpPr>
          <p:cNvPr id="2" name="Dikdörtgen 1"/>
          <p:cNvSpPr/>
          <p:nvPr/>
        </p:nvSpPr>
        <p:spPr>
          <a:xfrm>
            <a:off x="3792569" y="4650186"/>
            <a:ext cx="3967754" cy="369332"/>
          </a:xfrm>
          <a:prstGeom prst="rect">
            <a:avLst/>
          </a:prstGeom>
        </p:spPr>
        <p:txBody>
          <a:bodyPr wrap="none">
            <a:spAutoFit/>
          </a:bodyPr>
          <a:lstStyle/>
          <a:p>
            <a:pPr lvl="0" algn="ctr"/>
            <a:r>
              <a:rPr lang="en-US" sz="1800" b="1" i="1" dirty="0">
                <a:solidFill>
                  <a:srgbClr val="FFFF00"/>
                </a:solidFill>
              </a:rPr>
              <a:t>Does anyone have any questions?</a:t>
            </a:r>
            <a:endParaRPr lang="en-US" sz="1800" b="1" i="1" dirty="0">
              <a:solidFill>
                <a:srgbClr val="FFFF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grpSp>
        <p:nvGrpSpPr>
          <p:cNvPr id="1922" name="Google Shape;1922;p50"/>
          <p:cNvGrpSpPr/>
          <p:nvPr/>
        </p:nvGrpSpPr>
        <p:grpSpPr>
          <a:xfrm>
            <a:off x="2502065" y="3015969"/>
            <a:ext cx="920271" cy="926815"/>
            <a:chOff x="5797550" y="2183128"/>
            <a:chExt cx="1059000" cy="1066530"/>
          </a:xfrm>
        </p:grpSpPr>
        <p:cxnSp>
          <p:nvCxnSpPr>
            <p:cNvPr id="1923" name="Google Shape;1923;p50"/>
            <p:cNvCxnSpPr/>
            <p:nvPr/>
          </p:nvCxnSpPr>
          <p:spPr>
            <a:xfrm>
              <a:off x="5797550" y="2715405"/>
              <a:ext cx="1059000" cy="0"/>
            </a:xfrm>
            <a:prstGeom prst="straightConnector1">
              <a:avLst/>
            </a:prstGeom>
            <a:noFill/>
            <a:ln w="19050" cap="flat" cmpd="sng">
              <a:solidFill>
                <a:schemeClr val="dk2"/>
              </a:solidFill>
              <a:prstDash val="solid"/>
              <a:round/>
              <a:headEnd type="none" w="med" len="med"/>
              <a:tailEnd type="none" w="med" len="med"/>
            </a:ln>
          </p:spPr>
        </p:cxnSp>
        <p:grpSp>
          <p:nvGrpSpPr>
            <p:cNvPr id="1924" name="Google Shape;1924;p50"/>
            <p:cNvGrpSpPr/>
            <p:nvPr/>
          </p:nvGrpSpPr>
          <p:grpSpPr>
            <a:xfrm>
              <a:off x="5895662" y="2183128"/>
              <a:ext cx="862776" cy="1066530"/>
              <a:chOff x="4280475" y="4412045"/>
              <a:chExt cx="590700" cy="730200"/>
            </a:xfrm>
          </p:grpSpPr>
          <p:sp>
            <p:nvSpPr>
              <p:cNvPr id="1925" name="Google Shape;1925;p50"/>
              <p:cNvSpPr/>
              <p:nvPr/>
            </p:nvSpPr>
            <p:spPr>
              <a:xfrm>
                <a:off x="4280475" y="4481795"/>
                <a:ext cx="590700" cy="590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6" name="Google Shape;1926;p50"/>
              <p:cNvCxnSpPr/>
              <p:nvPr/>
            </p:nvCxnSpPr>
            <p:spPr>
              <a:xfrm rot="10800000">
                <a:off x="4572000" y="4412045"/>
                <a:ext cx="0" cy="730200"/>
              </a:xfrm>
              <a:prstGeom prst="straightConnector1">
                <a:avLst/>
              </a:prstGeom>
              <a:noFill/>
              <a:ln w="19050" cap="flat" cmpd="sng">
                <a:solidFill>
                  <a:schemeClr val="dk2"/>
                </a:solidFill>
                <a:prstDash val="solid"/>
                <a:round/>
                <a:headEnd type="none" w="med" len="med"/>
                <a:tailEnd type="none" w="med" len="med"/>
              </a:ln>
            </p:spPr>
          </p:cxnSp>
        </p:grpSp>
        <p:sp>
          <p:nvSpPr>
            <p:cNvPr id="1927" name="Google Shape;1927;p50"/>
            <p:cNvSpPr/>
            <p:nvPr/>
          </p:nvSpPr>
          <p:spPr>
            <a:xfrm>
              <a:off x="5981706" y="2368858"/>
              <a:ext cx="692400" cy="6924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dk1"/>
                </a:solidFill>
                <a:latin typeface="Fascinate Inline"/>
                <a:ea typeface="Fascinate Inline"/>
                <a:cs typeface="Fascinate Inline"/>
                <a:sym typeface="Fascinate Inline"/>
              </a:endParaRPr>
            </a:p>
          </p:txBody>
        </p:sp>
      </p:grpSp>
      <p:grpSp>
        <p:nvGrpSpPr>
          <p:cNvPr id="1928" name="Google Shape;1928;p50"/>
          <p:cNvGrpSpPr/>
          <p:nvPr/>
        </p:nvGrpSpPr>
        <p:grpSpPr>
          <a:xfrm>
            <a:off x="3575265" y="3015969"/>
            <a:ext cx="920271" cy="926815"/>
            <a:chOff x="5797550" y="2183128"/>
            <a:chExt cx="1059000" cy="1066530"/>
          </a:xfrm>
        </p:grpSpPr>
        <p:cxnSp>
          <p:nvCxnSpPr>
            <p:cNvPr id="1929" name="Google Shape;1929;p50"/>
            <p:cNvCxnSpPr/>
            <p:nvPr/>
          </p:nvCxnSpPr>
          <p:spPr>
            <a:xfrm>
              <a:off x="5797550" y="2715405"/>
              <a:ext cx="1059000" cy="0"/>
            </a:xfrm>
            <a:prstGeom prst="straightConnector1">
              <a:avLst/>
            </a:prstGeom>
            <a:noFill/>
            <a:ln w="19050" cap="flat" cmpd="sng">
              <a:solidFill>
                <a:schemeClr val="dk2"/>
              </a:solidFill>
              <a:prstDash val="solid"/>
              <a:round/>
              <a:headEnd type="none" w="med" len="med"/>
              <a:tailEnd type="none" w="med" len="med"/>
            </a:ln>
          </p:spPr>
        </p:cxnSp>
        <p:grpSp>
          <p:nvGrpSpPr>
            <p:cNvPr id="1930" name="Google Shape;1930;p50"/>
            <p:cNvGrpSpPr/>
            <p:nvPr/>
          </p:nvGrpSpPr>
          <p:grpSpPr>
            <a:xfrm>
              <a:off x="5895662" y="2183128"/>
              <a:ext cx="862776" cy="1066530"/>
              <a:chOff x="4280475" y="4412045"/>
              <a:chExt cx="590700" cy="730200"/>
            </a:xfrm>
          </p:grpSpPr>
          <p:sp>
            <p:nvSpPr>
              <p:cNvPr id="1931" name="Google Shape;1931;p50"/>
              <p:cNvSpPr/>
              <p:nvPr/>
            </p:nvSpPr>
            <p:spPr>
              <a:xfrm>
                <a:off x="4280475" y="4481795"/>
                <a:ext cx="590700" cy="590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2" name="Google Shape;1932;p50"/>
              <p:cNvCxnSpPr/>
              <p:nvPr/>
            </p:nvCxnSpPr>
            <p:spPr>
              <a:xfrm rot="10800000">
                <a:off x="4572000" y="4412045"/>
                <a:ext cx="0" cy="730200"/>
              </a:xfrm>
              <a:prstGeom prst="straightConnector1">
                <a:avLst/>
              </a:prstGeom>
              <a:noFill/>
              <a:ln w="19050" cap="flat" cmpd="sng">
                <a:solidFill>
                  <a:schemeClr val="dk2"/>
                </a:solidFill>
                <a:prstDash val="solid"/>
                <a:round/>
                <a:headEnd type="none" w="med" len="med"/>
                <a:tailEnd type="none" w="med" len="med"/>
              </a:ln>
            </p:spPr>
          </p:cxnSp>
        </p:grpSp>
        <p:sp>
          <p:nvSpPr>
            <p:cNvPr id="1933" name="Google Shape;1933;p50"/>
            <p:cNvSpPr/>
            <p:nvPr/>
          </p:nvSpPr>
          <p:spPr>
            <a:xfrm>
              <a:off x="5981706" y="2368858"/>
              <a:ext cx="692400" cy="6924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dk1"/>
                </a:solidFill>
                <a:latin typeface="Fascinate Inline"/>
                <a:ea typeface="Fascinate Inline"/>
                <a:cs typeface="Fascinate Inline"/>
                <a:sym typeface="Fascinate Inline"/>
              </a:endParaRPr>
            </a:p>
          </p:txBody>
        </p:sp>
      </p:grpSp>
      <p:grpSp>
        <p:nvGrpSpPr>
          <p:cNvPr id="1934" name="Google Shape;1934;p50"/>
          <p:cNvGrpSpPr/>
          <p:nvPr/>
        </p:nvGrpSpPr>
        <p:grpSpPr>
          <a:xfrm>
            <a:off x="4648465" y="3015969"/>
            <a:ext cx="920271" cy="926815"/>
            <a:chOff x="5797550" y="2183128"/>
            <a:chExt cx="1059000" cy="1066530"/>
          </a:xfrm>
        </p:grpSpPr>
        <p:cxnSp>
          <p:nvCxnSpPr>
            <p:cNvPr id="1935" name="Google Shape;1935;p50"/>
            <p:cNvCxnSpPr/>
            <p:nvPr/>
          </p:nvCxnSpPr>
          <p:spPr>
            <a:xfrm>
              <a:off x="5797550" y="2715405"/>
              <a:ext cx="1059000" cy="0"/>
            </a:xfrm>
            <a:prstGeom prst="straightConnector1">
              <a:avLst/>
            </a:prstGeom>
            <a:noFill/>
            <a:ln w="19050" cap="flat" cmpd="sng">
              <a:solidFill>
                <a:schemeClr val="dk2"/>
              </a:solidFill>
              <a:prstDash val="solid"/>
              <a:round/>
              <a:headEnd type="none" w="med" len="med"/>
              <a:tailEnd type="none" w="med" len="med"/>
            </a:ln>
          </p:spPr>
        </p:cxnSp>
        <p:grpSp>
          <p:nvGrpSpPr>
            <p:cNvPr id="1936" name="Google Shape;1936;p50"/>
            <p:cNvGrpSpPr/>
            <p:nvPr/>
          </p:nvGrpSpPr>
          <p:grpSpPr>
            <a:xfrm>
              <a:off x="5895662" y="2183128"/>
              <a:ext cx="862776" cy="1066530"/>
              <a:chOff x="4280475" y="4412045"/>
              <a:chExt cx="590700" cy="730200"/>
            </a:xfrm>
          </p:grpSpPr>
          <p:sp>
            <p:nvSpPr>
              <p:cNvPr id="1937" name="Google Shape;1937;p50"/>
              <p:cNvSpPr/>
              <p:nvPr/>
            </p:nvSpPr>
            <p:spPr>
              <a:xfrm>
                <a:off x="4280475" y="4481795"/>
                <a:ext cx="590700" cy="590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8" name="Google Shape;1938;p50"/>
              <p:cNvCxnSpPr/>
              <p:nvPr/>
            </p:nvCxnSpPr>
            <p:spPr>
              <a:xfrm rot="10800000">
                <a:off x="4572000" y="4412045"/>
                <a:ext cx="0" cy="730200"/>
              </a:xfrm>
              <a:prstGeom prst="straightConnector1">
                <a:avLst/>
              </a:prstGeom>
              <a:noFill/>
              <a:ln w="19050" cap="flat" cmpd="sng">
                <a:solidFill>
                  <a:schemeClr val="dk2"/>
                </a:solidFill>
                <a:prstDash val="solid"/>
                <a:round/>
                <a:headEnd type="none" w="med" len="med"/>
                <a:tailEnd type="none" w="med" len="med"/>
              </a:ln>
            </p:spPr>
          </p:cxnSp>
        </p:grpSp>
        <p:sp>
          <p:nvSpPr>
            <p:cNvPr id="1939" name="Google Shape;1939;p50"/>
            <p:cNvSpPr/>
            <p:nvPr/>
          </p:nvSpPr>
          <p:spPr>
            <a:xfrm>
              <a:off x="5981706" y="2368858"/>
              <a:ext cx="692400" cy="6924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dk1"/>
                </a:solidFill>
                <a:latin typeface="Fascinate Inline"/>
                <a:ea typeface="Fascinate Inline"/>
                <a:cs typeface="Fascinate Inline"/>
                <a:sym typeface="Fascinate Inline"/>
              </a:endParaRPr>
            </a:p>
          </p:txBody>
        </p:sp>
      </p:grpSp>
      <p:grpSp>
        <p:nvGrpSpPr>
          <p:cNvPr id="1940" name="Google Shape;1940;p50"/>
          <p:cNvGrpSpPr/>
          <p:nvPr/>
        </p:nvGrpSpPr>
        <p:grpSpPr>
          <a:xfrm>
            <a:off x="5721665" y="3015969"/>
            <a:ext cx="920271" cy="926815"/>
            <a:chOff x="5797550" y="2183128"/>
            <a:chExt cx="1059000" cy="1066530"/>
          </a:xfrm>
        </p:grpSpPr>
        <p:cxnSp>
          <p:nvCxnSpPr>
            <p:cNvPr id="1941" name="Google Shape;1941;p50"/>
            <p:cNvCxnSpPr/>
            <p:nvPr/>
          </p:nvCxnSpPr>
          <p:spPr>
            <a:xfrm>
              <a:off x="5797550" y="2715405"/>
              <a:ext cx="1059000" cy="0"/>
            </a:xfrm>
            <a:prstGeom prst="straightConnector1">
              <a:avLst/>
            </a:prstGeom>
            <a:noFill/>
            <a:ln w="19050" cap="flat" cmpd="sng">
              <a:solidFill>
                <a:schemeClr val="dk2"/>
              </a:solidFill>
              <a:prstDash val="solid"/>
              <a:round/>
              <a:headEnd type="none" w="med" len="med"/>
              <a:tailEnd type="none" w="med" len="med"/>
            </a:ln>
          </p:spPr>
        </p:cxnSp>
        <p:grpSp>
          <p:nvGrpSpPr>
            <p:cNvPr id="1942" name="Google Shape;1942;p50"/>
            <p:cNvGrpSpPr/>
            <p:nvPr/>
          </p:nvGrpSpPr>
          <p:grpSpPr>
            <a:xfrm>
              <a:off x="5895662" y="2183128"/>
              <a:ext cx="862776" cy="1066530"/>
              <a:chOff x="4280475" y="4412045"/>
              <a:chExt cx="590700" cy="730200"/>
            </a:xfrm>
          </p:grpSpPr>
          <p:sp>
            <p:nvSpPr>
              <p:cNvPr id="1943" name="Google Shape;1943;p50"/>
              <p:cNvSpPr/>
              <p:nvPr/>
            </p:nvSpPr>
            <p:spPr>
              <a:xfrm>
                <a:off x="4280475" y="4481795"/>
                <a:ext cx="590700" cy="590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4" name="Google Shape;1944;p50"/>
              <p:cNvCxnSpPr/>
              <p:nvPr/>
            </p:nvCxnSpPr>
            <p:spPr>
              <a:xfrm rot="10800000">
                <a:off x="4572000" y="4412045"/>
                <a:ext cx="0" cy="730200"/>
              </a:xfrm>
              <a:prstGeom prst="straightConnector1">
                <a:avLst/>
              </a:prstGeom>
              <a:noFill/>
              <a:ln w="19050" cap="flat" cmpd="sng">
                <a:solidFill>
                  <a:schemeClr val="dk2"/>
                </a:solidFill>
                <a:prstDash val="solid"/>
                <a:round/>
                <a:headEnd type="none" w="med" len="med"/>
                <a:tailEnd type="none" w="med" len="med"/>
              </a:ln>
            </p:spPr>
          </p:cxnSp>
        </p:grpSp>
        <p:sp>
          <p:nvSpPr>
            <p:cNvPr id="1945" name="Google Shape;1945;p50"/>
            <p:cNvSpPr/>
            <p:nvPr/>
          </p:nvSpPr>
          <p:spPr>
            <a:xfrm>
              <a:off x="5981706" y="2368858"/>
              <a:ext cx="692400" cy="6924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dk1"/>
                </a:solidFill>
                <a:latin typeface="Fascinate Inline"/>
                <a:ea typeface="Fascinate Inline"/>
                <a:cs typeface="Fascinate Inline"/>
                <a:sym typeface="Fascinate Inline"/>
              </a:endParaRPr>
            </a:p>
          </p:txBody>
        </p:sp>
      </p:grpSp>
      <p:sp>
        <p:nvSpPr>
          <p:cNvPr id="1946" name="Google Shape;1946;p50"/>
          <p:cNvSpPr txBox="1">
            <a:spLocks noGrp="1"/>
          </p:cNvSpPr>
          <p:nvPr>
            <p:ph type="title"/>
          </p:nvPr>
        </p:nvSpPr>
        <p:spPr>
          <a:xfrm>
            <a:off x="2966875" y="539500"/>
            <a:ext cx="3207300" cy="9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947" name="Google Shape;1947;p50"/>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1948" name="Google Shape;1948;p50"/>
          <p:cNvSpPr txBox="1">
            <a:spLocks noGrp="1"/>
          </p:cNvSpPr>
          <p:nvPr>
            <p:ph type="subTitle" idx="1"/>
          </p:nvPr>
        </p:nvSpPr>
        <p:spPr>
          <a:xfrm>
            <a:off x="2969900" y="1409725"/>
            <a:ext cx="3207300" cy="107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t>Does anyone have any questions?</a:t>
            </a:r>
            <a:endParaRPr b="1" i="1" dirty="0"/>
          </a:p>
          <a:p>
            <a:pPr marL="0" lvl="0" indent="0" algn="ctr" rtl="0">
              <a:spcBef>
                <a:spcPts val="1000"/>
              </a:spcBef>
              <a:spcAft>
                <a:spcPts val="0"/>
              </a:spcAft>
              <a:buNone/>
            </a:pPr>
            <a:r>
              <a:rPr lang="en" dirty="0"/>
              <a:t>addyouremail@freepik.com </a:t>
            </a:r>
            <a:endParaRPr dirty="0"/>
          </a:p>
          <a:p>
            <a:pPr marL="0" lvl="0" indent="0" algn="ctr" rtl="0">
              <a:spcBef>
                <a:spcPts val="0"/>
              </a:spcBef>
              <a:spcAft>
                <a:spcPts val="0"/>
              </a:spcAft>
              <a:buNone/>
            </a:pPr>
            <a:r>
              <a:rPr lang="en" dirty="0"/>
              <a:t>+91  620 421 838 </a:t>
            </a:r>
            <a:endParaRPr dirty="0"/>
          </a:p>
          <a:p>
            <a:pPr marL="0" lvl="0" indent="0" algn="ctr" rtl="0">
              <a:spcBef>
                <a:spcPts val="0"/>
              </a:spcBef>
              <a:spcAft>
                <a:spcPts val="0"/>
              </a:spcAft>
              <a:buNone/>
            </a:pPr>
            <a:r>
              <a:rPr lang="en" dirty="0"/>
              <a:t>yourwebsite.com</a:t>
            </a:r>
            <a:endParaRPr dirty="0"/>
          </a:p>
        </p:txBody>
      </p:sp>
      <p:sp>
        <p:nvSpPr>
          <p:cNvPr id="1949" name="Google Shape;1949;p50"/>
          <p:cNvSpPr/>
          <p:nvPr/>
        </p:nvSpPr>
        <p:spPr>
          <a:xfrm>
            <a:off x="2820030" y="3335026"/>
            <a:ext cx="284344" cy="288640"/>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0"/>
          <p:cNvGrpSpPr/>
          <p:nvPr/>
        </p:nvGrpSpPr>
        <p:grpSpPr>
          <a:xfrm>
            <a:off x="3892941" y="3335044"/>
            <a:ext cx="284439" cy="288664"/>
            <a:chOff x="812101" y="2571761"/>
            <a:chExt cx="417066" cy="417024"/>
          </a:xfrm>
        </p:grpSpPr>
        <p:sp>
          <p:nvSpPr>
            <p:cNvPr id="1951" name="Google Shape;1951;p5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50"/>
          <p:cNvGrpSpPr/>
          <p:nvPr/>
        </p:nvGrpSpPr>
        <p:grpSpPr>
          <a:xfrm>
            <a:off x="4965947" y="3335044"/>
            <a:ext cx="284411" cy="288664"/>
            <a:chOff x="1323129" y="2571761"/>
            <a:chExt cx="417024" cy="417024"/>
          </a:xfrm>
        </p:grpSpPr>
        <p:sp>
          <p:nvSpPr>
            <p:cNvPr id="1956" name="Google Shape;1956;p5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50"/>
          <p:cNvSpPr/>
          <p:nvPr/>
        </p:nvSpPr>
        <p:spPr>
          <a:xfrm>
            <a:off x="6038924" y="3361063"/>
            <a:ext cx="285753" cy="23656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0"/>
          <p:cNvSpPr txBox="1"/>
          <p:nvPr/>
        </p:nvSpPr>
        <p:spPr>
          <a:xfrm>
            <a:off x="3392950" y="2723675"/>
            <a:ext cx="2361000" cy="338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arcellus"/>
                <a:ea typeface="Marcellus"/>
                <a:cs typeface="Marcellus"/>
                <a:sym typeface="Marcellus"/>
              </a:rPr>
              <a:t>Please keep this slide for attribution</a:t>
            </a:r>
            <a:endParaRPr sz="1000">
              <a:solidFill>
                <a:schemeClr val="dk1"/>
              </a:solidFill>
              <a:latin typeface="Marcellus"/>
              <a:ea typeface="Marcellus"/>
              <a:cs typeface="Marcellus"/>
              <a:sym typeface="Marcellus"/>
            </a:endParaRPr>
          </a:p>
        </p:txBody>
      </p:sp>
      <p:grpSp>
        <p:nvGrpSpPr>
          <p:cNvPr id="1962" name="Google Shape;1962;p50"/>
          <p:cNvGrpSpPr/>
          <p:nvPr/>
        </p:nvGrpSpPr>
        <p:grpSpPr>
          <a:xfrm>
            <a:off x="3394037" y="2538925"/>
            <a:ext cx="2353555" cy="135250"/>
            <a:chOff x="3394037" y="2896675"/>
            <a:chExt cx="2353555" cy="135250"/>
          </a:xfrm>
        </p:grpSpPr>
        <p:grpSp>
          <p:nvGrpSpPr>
            <p:cNvPr id="1963" name="Google Shape;1963;p50"/>
            <p:cNvGrpSpPr/>
            <p:nvPr/>
          </p:nvGrpSpPr>
          <p:grpSpPr>
            <a:xfrm>
              <a:off x="4200737" y="2896675"/>
              <a:ext cx="746155" cy="135250"/>
              <a:chOff x="2727375" y="564925"/>
              <a:chExt cx="1308125" cy="135250"/>
            </a:xfrm>
          </p:grpSpPr>
          <p:sp>
            <p:nvSpPr>
              <p:cNvPr id="1964" name="Google Shape;1964;p50"/>
              <p:cNvSpPr/>
              <p:nvPr/>
            </p:nvSpPr>
            <p:spPr>
              <a:xfrm>
                <a:off x="272737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0"/>
              <p:cNvSpPr/>
              <p:nvPr/>
            </p:nvSpPr>
            <p:spPr>
              <a:xfrm>
                <a:off x="294843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0"/>
              <p:cNvSpPr/>
              <p:nvPr/>
            </p:nvSpPr>
            <p:spPr>
              <a:xfrm>
                <a:off x="316948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0"/>
              <p:cNvSpPr/>
              <p:nvPr/>
            </p:nvSpPr>
            <p:spPr>
              <a:xfrm>
                <a:off x="339054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0"/>
              <p:cNvSpPr/>
              <p:nvPr/>
            </p:nvSpPr>
            <p:spPr>
              <a:xfrm>
                <a:off x="3611595"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0"/>
              <p:cNvSpPr/>
              <p:nvPr/>
            </p:nvSpPr>
            <p:spPr>
              <a:xfrm>
                <a:off x="3832650" y="564925"/>
                <a:ext cx="202850" cy="135250"/>
              </a:xfrm>
              <a:prstGeom prst="flowChartDecision">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0" name="Google Shape;1970;p50"/>
            <p:cNvCxnSpPr>
              <a:stCxn id="1969" idx="3"/>
            </p:cNvCxnSpPr>
            <p:nvPr/>
          </p:nvCxnSpPr>
          <p:spPr>
            <a:xfrm>
              <a:off x="4946891" y="2964300"/>
              <a:ext cx="800700" cy="0"/>
            </a:xfrm>
            <a:prstGeom prst="straightConnector1">
              <a:avLst/>
            </a:prstGeom>
            <a:noFill/>
            <a:ln w="19050" cap="flat" cmpd="sng">
              <a:solidFill>
                <a:schemeClr val="lt2"/>
              </a:solidFill>
              <a:prstDash val="solid"/>
              <a:round/>
              <a:headEnd type="none" w="med" len="med"/>
              <a:tailEnd type="none" w="med" len="med"/>
            </a:ln>
          </p:spPr>
        </p:cxnSp>
        <p:cxnSp>
          <p:nvCxnSpPr>
            <p:cNvPr id="1971" name="Google Shape;1971;p50"/>
            <p:cNvCxnSpPr>
              <a:endCxn id="1964" idx="1"/>
            </p:cNvCxnSpPr>
            <p:nvPr/>
          </p:nvCxnSpPr>
          <p:spPr>
            <a:xfrm>
              <a:off x="3394037" y="2964300"/>
              <a:ext cx="806700" cy="0"/>
            </a:xfrm>
            <a:prstGeom prst="straightConnector1">
              <a:avLst/>
            </a:prstGeom>
            <a:noFill/>
            <a:ln w="19050" cap="flat" cmpd="sng">
              <a:solidFill>
                <a:schemeClr val="lt2"/>
              </a:solidFill>
              <a:prstDash val="solid"/>
              <a:round/>
              <a:headEnd type="none" w="med" len="med"/>
              <a:tailEnd type="non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31"/>
          <p:cNvSpPr txBox="1">
            <a:spLocks noGrp="1"/>
          </p:cNvSpPr>
          <p:nvPr>
            <p:ph type="title"/>
          </p:nvPr>
        </p:nvSpPr>
        <p:spPr>
          <a:xfrm>
            <a:off x="713475" y="539500"/>
            <a:ext cx="7717200" cy="552600"/>
          </a:xfrm>
          <a:prstGeom prst="rect">
            <a:avLst/>
          </a:prstGeom>
        </p:spPr>
        <p:txBody>
          <a:bodyPr spcFirstLastPara="1" wrap="square" lIns="91425" tIns="91425" rIns="91425" bIns="91425" anchor="t" anchorCtr="0">
            <a:noAutofit/>
          </a:bodyPr>
          <a:lstStyle/>
          <a:p>
            <a:pPr lvl="0"/>
            <a:r>
              <a:rPr lang="en" dirty="0" smtClean="0"/>
              <a:t>INDEX OF CONTENTS</a:t>
            </a:r>
            <a:endParaRPr dirty="0"/>
          </a:p>
        </p:txBody>
      </p:sp>
      <p:sp>
        <p:nvSpPr>
          <p:cNvPr id="1567" name="Google Shape;1567;p31"/>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aphicFrame>
        <p:nvGraphicFramePr>
          <p:cNvPr id="1569" name="Google Shape;1569;p31"/>
          <p:cNvGraphicFramePr/>
          <p:nvPr>
            <p:extLst>
              <p:ext uri="{D42A27DB-BD31-4B8C-83A1-F6EECF244321}">
                <p14:modId xmlns:p14="http://schemas.microsoft.com/office/powerpoint/2010/main" val="3601828130"/>
              </p:ext>
            </p:extLst>
          </p:nvPr>
        </p:nvGraphicFramePr>
        <p:xfrm>
          <a:off x="712438" y="1482394"/>
          <a:ext cx="7704000" cy="2913439"/>
        </p:xfrm>
        <a:graphic>
          <a:graphicData uri="http://schemas.openxmlformats.org/drawingml/2006/table">
            <a:tbl>
              <a:tblPr>
                <a:noFill/>
                <a:tableStyleId>{A3184E10-864D-4F50-8DD8-9195D17E03EB}</a:tableStyleId>
              </a:tblPr>
              <a:tblGrid>
                <a:gridCol w="2284150"/>
                <a:gridCol w="5419850"/>
              </a:tblGrid>
              <a:tr h="649103">
                <a:tc>
                  <a:txBody>
                    <a:bodyPr/>
                    <a:lstStyle/>
                    <a:p>
                      <a:pPr marL="0" lvl="0" indent="0" algn="l" rtl="0">
                        <a:spcBef>
                          <a:spcPts val="0"/>
                        </a:spcBef>
                        <a:spcAft>
                          <a:spcPts val="0"/>
                        </a:spcAft>
                        <a:buNone/>
                      </a:pPr>
                      <a:r>
                        <a:rPr lang="en" sz="1800" b="1" u="sng" dirty="0" smtClean="0">
                          <a:solidFill>
                            <a:schemeClr val="lt2"/>
                          </a:solidFill>
                          <a:latin typeface="Marcellus"/>
                          <a:ea typeface="Marcellus"/>
                          <a:cs typeface="Marcellus"/>
                          <a:sym typeface="Marcellus"/>
                        </a:rPr>
                        <a:t>Introduction</a:t>
                      </a:r>
                      <a:endParaRPr sz="1800" b="1" u="sng" dirty="0">
                        <a:solidFill>
                          <a:schemeClr val="lt2"/>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800" dirty="0" smtClean="0">
                          <a:solidFill>
                            <a:schemeClr val="dk1"/>
                          </a:solidFill>
                          <a:latin typeface="Marcellus"/>
                          <a:ea typeface="Marcellus"/>
                          <a:cs typeface="Marcellus"/>
                          <a:sym typeface="Marcellus"/>
                        </a:rPr>
                        <a:t>Short description about database</a:t>
                      </a:r>
                      <a:r>
                        <a:rPr lang="en-US" sz="1800" baseline="0" dirty="0" smtClean="0">
                          <a:solidFill>
                            <a:schemeClr val="dk1"/>
                          </a:solidFill>
                          <a:latin typeface="Marcellus"/>
                          <a:ea typeface="Marcellus"/>
                          <a:cs typeface="Marcellus"/>
                          <a:sym typeface="Marcellus"/>
                        </a:rPr>
                        <a:t> and purpose of the project</a:t>
                      </a:r>
                      <a:endParaRPr sz="1800" dirty="0">
                        <a:solidFill>
                          <a:schemeClr val="dk1"/>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590276">
                <a:tc>
                  <a:txBody>
                    <a:bodyPr/>
                    <a:lstStyle/>
                    <a:p>
                      <a:pPr marL="0" lvl="0" indent="0" algn="l" rtl="0">
                        <a:spcBef>
                          <a:spcPts val="0"/>
                        </a:spcBef>
                        <a:spcAft>
                          <a:spcPts val="0"/>
                        </a:spcAft>
                        <a:buNone/>
                      </a:pPr>
                      <a:r>
                        <a:rPr lang="en" sz="1800" b="1" u="sng" dirty="0" smtClean="0">
                          <a:solidFill>
                            <a:schemeClr val="lt2"/>
                          </a:solidFill>
                          <a:latin typeface="Marcellus"/>
                          <a:ea typeface="Marcellus"/>
                          <a:cs typeface="Marcellus"/>
                          <a:sym typeface="Marcellus"/>
                        </a:rPr>
                        <a:t>Process</a:t>
                      </a:r>
                      <a:endParaRPr sz="1800" b="1" u="sng" dirty="0">
                        <a:solidFill>
                          <a:schemeClr val="lt2"/>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US" sz="1800" baseline="0" dirty="0" smtClean="0">
                          <a:solidFill>
                            <a:schemeClr val="dk1"/>
                          </a:solidFill>
                          <a:latin typeface="Marcellus"/>
                          <a:ea typeface="Marcellus"/>
                          <a:cs typeface="Marcellus"/>
                          <a:sym typeface="Marcellus"/>
                        </a:rPr>
                        <a:t>Data Cleaning, </a:t>
                      </a:r>
                      <a:r>
                        <a:rPr lang="tr-TR" sz="1800" dirty="0" smtClean="0">
                          <a:solidFill>
                            <a:schemeClr val="dk1"/>
                          </a:solidFill>
                          <a:latin typeface="Marcellus"/>
                          <a:ea typeface="Marcellus"/>
                          <a:cs typeface="Marcellus"/>
                          <a:sym typeface="Marcellus"/>
                        </a:rPr>
                        <a:t>EDA</a:t>
                      </a:r>
                      <a:r>
                        <a:rPr lang="en-US" sz="1800" dirty="0" smtClean="0">
                          <a:solidFill>
                            <a:schemeClr val="dk1"/>
                          </a:solidFill>
                          <a:latin typeface="Marcellus"/>
                          <a:ea typeface="Marcellus"/>
                          <a:cs typeface="Marcellus"/>
                          <a:sym typeface="Marcellus"/>
                        </a:rPr>
                        <a:t>,</a:t>
                      </a:r>
                      <a:r>
                        <a:rPr lang="en-US" sz="1800" baseline="0" dirty="0" smtClean="0">
                          <a:solidFill>
                            <a:schemeClr val="dk1"/>
                          </a:solidFill>
                          <a:latin typeface="Marcellus"/>
                          <a:ea typeface="Marcellus"/>
                          <a:cs typeface="Marcellus"/>
                          <a:sym typeface="Marcellus"/>
                        </a:rPr>
                        <a:t> Data Wrangling, Model</a:t>
                      </a:r>
                      <a:endParaRPr lang="tr-TR" sz="1800" dirty="0">
                        <a:solidFill>
                          <a:schemeClr val="dk1"/>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765559">
                <a:tc>
                  <a:txBody>
                    <a:bodyPr/>
                    <a:lstStyle/>
                    <a:p>
                      <a:pPr marL="0" lvl="0" indent="0" algn="l" rtl="0">
                        <a:spcBef>
                          <a:spcPts val="0"/>
                        </a:spcBef>
                        <a:spcAft>
                          <a:spcPts val="0"/>
                        </a:spcAft>
                        <a:buNone/>
                      </a:pPr>
                      <a:r>
                        <a:rPr lang="en" sz="1800" b="1" u="sng" dirty="0" smtClean="0">
                          <a:solidFill>
                            <a:schemeClr val="lt2"/>
                          </a:solidFill>
                          <a:latin typeface="Marcellus"/>
                          <a:ea typeface="Marcellus"/>
                          <a:cs typeface="Marcellus"/>
                          <a:sym typeface="Marcellus"/>
                        </a:rPr>
                        <a:t>Insights</a:t>
                      </a:r>
                      <a:endParaRPr sz="1800" b="1" u="sng" dirty="0">
                        <a:solidFill>
                          <a:schemeClr val="lt2"/>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800" dirty="0" smtClean="0">
                          <a:solidFill>
                            <a:schemeClr val="dk1"/>
                          </a:solidFill>
                          <a:latin typeface="Marcellus"/>
                          <a:ea typeface="Marcellus"/>
                          <a:cs typeface="Marcellus"/>
                          <a:sym typeface="Marcellus"/>
                        </a:rPr>
                        <a:t>Explain what we have in our database</a:t>
                      </a:r>
                      <a:endParaRPr sz="1800" dirty="0">
                        <a:solidFill>
                          <a:schemeClr val="dk1"/>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r h="826114">
                <a:tc>
                  <a:txBody>
                    <a:bodyPr/>
                    <a:lstStyle/>
                    <a:p>
                      <a:pPr marL="0" lvl="0" indent="0" algn="l" rtl="0">
                        <a:spcBef>
                          <a:spcPts val="0"/>
                        </a:spcBef>
                        <a:spcAft>
                          <a:spcPts val="0"/>
                        </a:spcAft>
                        <a:buNone/>
                      </a:pPr>
                      <a:r>
                        <a:rPr lang="en" sz="1800" b="1" u="sng" dirty="0" smtClean="0">
                          <a:solidFill>
                            <a:schemeClr val="lt2"/>
                          </a:solidFill>
                          <a:latin typeface="Marcellus"/>
                          <a:ea typeface="Marcellus"/>
                          <a:cs typeface="Marcellus"/>
                          <a:sym typeface="Marcellus"/>
                        </a:rPr>
                        <a:t>Results</a:t>
                      </a:r>
                      <a:endParaRPr sz="1800" b="1" u="sng" dirty="0">
                        <a:solidFill>
                          <a:schemeClr val="lt2"/>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800" dirty="0" smtClean="0">
                          <a:solidFill>
                            <a:schemeClr val="dk1"/>
                          </a:solidFill>
                          <a:latin typeface="Marcellus"/>
                          <a:ea typeface="Marcellus"/>
                          <a:cs typeface="Marcellus"/>
                          <a:sym typeface="Marcellus"/>
                        </a:rPr>
                        <a:t>What</a:t>
                      </a:r>
                      <a:r>
                        <a:rPr lang="en" sz="1800" baseline="0" dirty="0" smtClean="0">
                          <a:solidFill>
                            <a:schemeClr val="dk1"/>
                          </a:solidFill>
                          <a:latin typeface="Marcellus"/>
                          <a:ea typeface="Marcellus"/>
                          <a:cs typeface="Marcellus"/>
                          <a:sym typeface="Marcellus"/>
                        </a:rPr>
                        <a:t> are the answer of our main question?</a:t>
                      </a:r>
                      <a:endParaRPr sz="1800" dirty="0">
                        <a:solidFill>
                          <a:schemeClr val="dk1"/>
                        </a:solidFill>
                        <a:latin typeface="Marcellus"/>
                        <a:ea typeface="Marcellus"/>
                        <a:cs typeface="Marcellus"/>
                        <a:sym typeface="Marcell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32"/>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577" name="Google Shape;1577;p32"/>
          <p:cNvSpPr txBox="1">
            <a:spLocks noGrp="1"/>
          </p:cNvSpPr>
          <p:nvPr>
            <p:ph type="title"/>
          </p:nvPr>
        </p:nvSpPr>
        <p:spPr>
          <a:xfrm flipH="1">
            <a:off x="3870292" y="1040546"/>
            <a:ext cx="4567800" cy="7912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a:t>
            </a:r>
            <a:endParaRPr dirty="0"/>
          </a:p>
        </p:txBody>
      </p:sp>
      <p:sp>
        <p:nvSpPr>
          <p:cNvPr id="1578" name="Google Shape;1578;p32"/>
          <p:cNvSpPr txBox="1">
            <a:spLocks noGrp="1"/>
          </p:cNvSpPr>
          <p:nvPr>
            <p:ph type="subTitle" idx="1"/>
          </p:nvPr>
        </p:nvSpPr>
        <p:spPr>
          <a:xfrm flipH="1">
            <a:off x="3866000" y="1702677"/>
            <a:ext cx="4567800" cy="2762119"/>
          </a:xfrm>
          <a:prstGeom prst="rect">
            <a:avLst/>
          </a:prstGeom>
        </p:spPr>
        <p:txBody>
          <a:bodyPr spcFirstLastPara="1" wrap="square" lIns="91425" tIns="91425" rIns="91425" bIns="91425" anchor="t" anchorCtr="0">
            <a:noAutofit/>
          </a:bodyPr>
          <a:lstStyle/>
          <a:p>
            <a:pPr marL="0" lvl="0" indent="0">
              <a:buNone/>
            </a:pPr>
            <a:r>
              <a:rPr lang="en" sz="1600" dirty="0" smtClean="0"/>
              <a:t>We </a:t>
            </a:r>
            <a:r>
              <a:rPr lang="en-US" sz="1600" dirty="0" smtClean="0"/>
              <a:t>have a movie </a:t>
            </a:r>
            <a:r>
              <a:rPr lang="en-US" sz="1600" dirty="0"/>
              <a:t>database consisting of 4 </a:t>
            </a:r>
            <a:r>
              <a:rPr lang="en-US" sz="1600" dirty="0" err="1"/>
              <a:t>json</a:t>
            </a:r>
            <a:r>
              <a:rPr lang="en-US" sz="1600" dirty="0"/>
              <a:t> </a:t>
            </a:r>
            <a:r>
              <a:rPr lang="en-US" sz="1600" dirty="0" smtClean="0"/>
              <a:t>files. These files are </a:t>
            </a:r>
            <a:r>
              <a:rPr lang="en" sz="1600" dirty="0" smtClean="0"/>
              <a:t>:</a:t>
            </a:r>
            <a:endParaRPr sz="1600" dirty="0"/>
          </a:p>
          <a:p>
            <a:pPr marL="457200" lvl="0" indent="-304800" algn="l" rtl="0">
              <a:spcBef>
                <a:spcPts val="1200"/>
              </a:spcBef>
              <a:spcAft>
                <a:spcPts val="0"/>
              </a:spcAft>
              <a:buClr>
                <a:schemeClr val="dk1"/>
              </a:buClr>
              <a:buSzPts val="1200"/>
              <a:buAutoNum type="arabicPeriod"/>
            </a:pPr>
            <a:r>
              <a:rPr lang="en-US" sz="1600" dirty="0" smtClean="0"/>
              <a:t>Genre</a:t>
            </a:r>
            <a:endParaRPr sz="1600" dirty="0"/>
          </a:p>
          <a:p>
            <a:pPr marL="457200" lvl="0" indent="-304800" algn="l" rtl="0">
              <a:spcBef>
                <a:spcPts val="0"/>
              </a:spcBef>
              <a:spcAft>
                <a:spcPts val="0"/>
              </a:spcAft>
              <a:buClr>
                <a:schemeClr val="dk1"/>
              </a:buClr>
              <a:buSzPts val="1200"/>
              <a:buAutoNum type="arabicPeriod"/>
            </a:pPr>
            <a:r>
              <a:rPr lang="en-US" sz="1600" dirty="0" err="1" smtClean="0"/>
              <a:t>Movie_budget</a:t>
            </a:r>
            <a:endParaRPr sz="1600" dirty="0"/>
          </a:p>
          <a:p>
            <a:pPr marL="457200" lvl="0" indent="-304800" algn="l" rtl="0">
              <a:spcBef>
                <a:spcPts val="0"/>
              </a:spcBef>
              <a:spcAft>
                <a:spcPts val="0"/>
              </a:spcAft>
              <a:buClr>
                <a:schemeClr val="dk1"/>
              </a:buClr>
              <a:buSzPts val="1200"/>
              <a:buAutoNum type="arabicPeriod"/>
            </a:pPr>
            <a:r>
              <a:rPr lang="en-US" sz="1600" dirty="0" err="1" smtClean="0"/>
              <a:t>Movie_contents</a:t>
            </a:r>
            <a:endParaRPr sz="1600" dirty="0"/>
          </a:p>
          <a:p>
            <a:pPr lvl="0">
              <a:buClr>
                <a:schemeClr val="dk1"/>
              </a:buClr>
              <a:buSzPts val="1200"/>
            </a:pPr>
            <a:r>
              <a:rPr lang="en-US" sz="1600" dirty="0" smtClean="0"/>
              <a:t>Movie_contents9</a:t>
            </a:r>
            <a:endParaRPr lang="en-US" sz="1600" dirty="0"/>
          </a:p>
          <a:p>
            <a:pPr marL="152400" indent="0">
              <a:buClr>
                <a:schemeClr val="dk1"/>
              </a:buClr>
              <a:buSzPts val="1200"/>
              <a:buNone/>
            </a:pPr>
            <a:endParaRPr lang="en-US" sz="1600" dirty="0" smtClean="0"/>
          </a:p>
          <a:p>
            <a:pPr marL="152400" indent="0">
              <a:buClr>
                <a:schemeClr val="dk1"/>
              </a:buClr>
              <a:buSzPts val="1200"/>
              <a:buNone/>
            </a:pPr>
            <a:r>
              <a:rPr lang="en-US" sz="1600" dirty="0" smtClean="0"/>
              <a:t>We </a:t>
            </a:r>
            <a:r>
              <a:rPr lang="en-US" sz="1600" dirty="0"/>
              <a:t>are using a parser to create a database from these </a:t>
            </a:r>
            <a:r>
              <a:rPr lang="en-US" sz="1600" dirty="0" err="1"/>
              <a:t>json</a:t>
            </a:r>
            <a:r>
              <a:rPr lang="en-US" sz="1600" dirty="0"/>
              <a:t> </a:t>
            </a:r>
            <a:r>
              <a:rPr lang="en-US" sz="1600" dirty="0" smtClean="0"/>
              <a:t>files, from </a:t>
            </a:r>
            <a:r>
              <a:rPr lang="en-US" sz="1600" dirty="0" err="1" smtClean="0"/>
              <a:t>imdb</a:t>
            </a:r>
            <a:r>
              <a:rPr lang="en-US" sz="1600" dirty="0" smtClean="0"/>
              <a:t> and some other websites.</a:t>
            </a:r>
            <a:endParaRPr lang="en-US" sz="1600" dirty="0"/>
          </a:p>
          <a:p>
            <a:pPr marL="152400" lvl="0" indent="0">
              <a:buClr>
                <a:schemeClr val="dk1"/>
              </a:buClr>
              <a:buSzPts val="1200"/>
              <a:buNone/>
            </a:pPr>
            <a:endParaRPr lang="en-US" sz="1800" dirty="0" smtClean="0"/>
          </a:p>
        </p:txBody>
      </p:sp>
      <p:pic>
        <p:nvPicPr>
          <p:cNvPr id="1579" name="Google Shape;1579;p32"/>
          <p:cNvPicPr preferRelativeResize="0">
            <a:picLocks noGrp="1"/>
          </p:cNvPicPr>
          <p:nvPr>
            <p:ph type="pic" idx="2"/>
          </p:nvPr>
        </p:nvPicPr>
        <p:blipFill rotWithShape="1">
          <a:blip r:embed="rId3">
            <a:alphaModFix/>
          </a:blip>
          <a:srcRect l="47701"/>
          <a:stretch/>
        </p:blipFill>
        <p:spPr>
          <a:xfrm>
            <a:off x="984724" y="888000"/>
            <a:ext cx="2642401" cy="3367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flipH="1">
            <a:off x="1166652" y="1122524"/>
            <a:ext cx="7164238" cy="829112"/>
          </a:xfrm>
        </p:spPr>
        <p:txBody>
          <a:bodyPr/>
          <a:lstStyle/>
          <a:p>
            <a:pPr algn="ctr"/>
            <a:r>
              <a:rPr lang="en" dirty="0"/>
              <a:t>INTRODUCTİON</a:t>
            </a:r>
            <a:endParaRPr lang="tr-TR" dirty="0"/>
          </a:p>
        </p:txBody>
      </p:sp>
      <p:sp>
        <p:nvSpPr>
          <p:cNvPr id="3" name="Alt Başlık 2"/>
          <p:cNvSpPr>
            <a:spLocks noGrp="1"/>
          </p:cNvSpPr>
          <p:nvPr>
            <p:ph type="subTitle" idx="1"/>
          </p:nvPr>
        </p:nvSpPr>
        <p:spPr>
          <a:xfrm flipH="1">
            <a:off x="1084668" y="1910781"/>
            <a:ext cx="7349132" cy="2377440"/>
          </a:xfrm>
        </p:spPr>
        <p:txBody>
          <a:bodyPr/>
          <a:lstStyle/>
          <a:p>
            <a:r>
              <a:rPr lang="en-US" sz="1800" dirty="0" smtClean="0"/>
              <a:t>Our Main Question </a:t>
            </a:r>
            <a:r>
              <a:rPr lang="en-US" sz="1800" dirty="0"/>
              <a:t>: How can we tell the greatness of a movie before it is released in cinema</a:t>
            </a:r>
            <a:r>
              <a:rPr lang="en-US" sz="1800" dirty="0" smtClean="0"/>
              <a:t>?</a:t>
            </a:r>
          </a:p>
          <a:p>
            <a:endParaRPr lang="en-US" sz="1800" dirty="0"/>
          </a:p>
          <a:p>
            <a:endParaRPr lang="en-US" sz="1800" dirty="0" smtClean="0"/>
          </a:p>
          <a:p>
            <a:endParaRPr lang="en-US" sz="1800" dirty="0"/>
          </a:p>
          <a:p>
            <a:r>
              <a:rPr lang="en-US" sz="1800" dirty="0"/>
              <a:t>Which features affect the greatness of a movie before it is released in cinema?</a:t>
            </a:r>
          </a:p>
          <a:p>
            <a:pPr marL="152400" indent="0">
              <a:buNone/>
            </a:pPr>
            <a:endParaRPr lang="tr-TR" sz="1800" dirty="0"/>
          </a:p>
        </p:txBody>
      </p:sp>
      <p:sp>
        <p:nvSpPr>
          <p:cNvPr id="5" name="Slayt Numarası Yer Tutucusu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53798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33"/>
          <p:cNvSpPr txBox="1">
            <a:spLocks noGrp="1"/>
          </p:cNvSpPr>
          <p:nvPr>
            <p:ph type="title"/>
          </p:nvPr>
        </p:nvSpPr>
        <p:spPr>
          <a:xfrm>
            <a:off x="713475" y="539500"/>
            <a:ext cx="7717200" cy="5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dirty="0" smtClean="0">
                <a:latin typeface="Fascinate Inline"/>
                <a:ea typeface="Fascinate Inline"/>
                <a:cs typeface="Fascinate Inline"/>
                <a:sym typeface="Fascinate Inline"/>
              </a:rPr>
              <a:t>PROCESS</a:t>
            </a:r>
            <a:endParaRPr sz="3500" dirty="0">
              <a:latin typeface="Fascinate Inline"/>
              <a:ea typeface="Fascinate Inline"/>
              <a:cs typeface="Fascinate Inline"/>
              <a:sym typeface="Fascinate Inline"/>
            </a:endParaRPr>
          </a:p>
        </p:txBody>
      </p:sp>
      <p:sp>
        <p:nvSpPr>
          <p:cNvPr id="1585" name="Google Shape;1585;p33"/>
          <p:cNvSpPr txBox="1">
            <a:spLocks noGrp="1"/>
          </p:cNvSpPr>
          <p:nvPr>
            <p:ph type="subTitle" idx="1"/>
          </p:nvPr>
        </p:nvSpPr>
        <p:spPr>
          <a:xfrm>
            <a:off x="1867438" y="1925500"/>
            <a:ext cx="2523600" cy="8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DATA CLEANİNG</a:t>
            </a:r>
            <a:endParaRPr dirty="0"/>
          </a:p>
        </p:txBody>
      </p:sp>
      <p:sp>
        <p:nvSpPr>
          <p:cNvPr id="1586" name="Google Shape;1586;p33"/>
          <p:cNvSpPr txBox="1">
            <a:spLocks noGrp="1"/>
          </p:cNvSpPr>
          <p:nvPr>
            <p:ph type="title" idx="2"/>
          </p:nvPr>
        </p:nvSpPr>
        <p:spPr>
          <a:xfrm>
            <a:off x="2717788" y="1351850"/>
            <a:ext cx="822900" cy="6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587" name="Google Shape;1587;p33"/>
          <p:cNvSpPr txBox="1">
            <a:spLocks noGrp="1"/>
          </p:cNvSpPr>
          <p:nvPr>
            <p:ph type="title" idx="3"/>
          </p:nvPr>
        </p:nvSpPr>
        <p:spPr>
          <a:xfrm>
            <a:off x="5314548" y="1351850"/>
            <a:ext cx="822900" cy="6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588" name="Google Shape;1588;p33"/>
          <p:cNvSpPr txBox="1">
            <a:spLocks noGrp="1"/>
          </p:cNvSpPr>
          <p:nvPr>
            <p:ph type="subTitle" idx="4"/>
          </p:nvPr>
        </p:nvSpPr>
        <p:spPr>
          <a:xfrm>
            <a:off x="4464198" y="1931750"/>
            <a:ext cx="2523600" cy="8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EXPLORE THE DATABASE</a:t>
            </a:r>
            <a:endParaRPr dirty="0"/>
          </a:p>
        </p:txBody>
      </p:sp>
      <p:sp>
        <p:nvSpPr>
          <p:cNvPr id="1591" name="Google Shape;1591;p33"/>
          <p:cNvSpPr txBox="1">
            <a:spLocks noGrp="1"/>
          </p:cNvSpPr>
          <p:nvPr>
            <p:ph type="title" idx="7"/>
          </p:nvPr>
        </p:nvSpPr>
        <p:spPr>
          <a:xfrm>
            <a:off x="2717788" y="2871650"/>
            <a:ext cx="822900" cy="656100"/>
          </a:xfrm>
          <a:prstGeom prst="rect">
            <a:avLst/>
          </a:prstGeom>
        </p:spPr>
        <p:txBody>
          <a:bodyPr spcFirstLastPara="1" wrap="square" lIns="91425" tIns="91425" rIns="91425" bIns="91425" anchor="b" anchorCtr="0">
            <a:noAutofit/>
          </a:bodyPr>
          <a:lstStyle/>
          <a:p>
            <a:pPr lvl="0"/>
            <a:r>
              <a:rPr lang="en" dirty="0"/>
              <a:t>03</a:t>
            </a:r>
            <a:endParaRPr lang="en" dirty="0"/>
          </a:p>
        </p:txBody>
      </p:sp>
      <p:sp>
        <p:nvSpPr>
          <p:cNvPr id="1592" name="Google Shape;1592;p33"/>
          <p:cNvSpPr txBox="1">
            <a:spLocks noGrp="1"/>
          </p:cNvSpPr>
          <p:nvPr>
            <p:ph type="subTitle" idx="8"/>
          </p:nvPr>
        </p:nvSpPr>
        <p:spPr>
          <a:xfrm>
            <a:off x="1867438" y="3451475"/>
            <a:ext cx="2523600" cy="863700"/>
          </a:xfrm>
          <a:prstGeom prst="rect">
            <a:avLst/>
          </a:prstGeom>
        </p:spPr>
        <p:txBody>
          <a:bodyPr spcFirstLastPara="1" wrap="square" lIns="91425" tIns="91425" rIns="91425" bIns="91425" anchor="t" anchorCtr="0">
            <a:noAutofit/>
          </a:bodyPr>
          <a:lstStyle/>
          <a:p>
            <a:pPr marL="0" indent="0"/>
            <a:r>
              <a:rPr lang="tr-TR" dirty="0"/>
              <a:t>DATA WRANGLING</a:t>
            </a:r>
          </a:p>
          <a:p>
            <a:pPr marL="0" lvl="0" indent="0" algn="ctr" rtl="0">
              <a:spcBef>
                <a:spcPts val="0"/>
              </a:spcBef>
              <a:spcAft>
                <a:spcPts val="0"/>
              </a:spcAft>
              <a:buNone/>
            </a:pPr>
            <a:endParaRPr dirty="0"/>
          </a:p>
        </p:txBody>
      </p:sp>
      <p:sp>
        <p:nvSpPr>
          <p:cNvPr id="1593" name="Google Shape;1593;p33"/>
          <p:cNvSpPr txBox="1">
            <a:spLocks noGrp="1"/>
          </p:cNvSpPr>
          <p:nvPr>
            <p:ph type="title" idx="9"/>
          </p:nvPr>
        </p:nvSpPr>
        <p:spPr>
          <a:xfrm>
            <a:off x="5314548" y="2871650"/>
            <a:ext cx="822900" cy="6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04</a:t>
            </a:r>
            <a:endParaRPr dirty="0"/>
          </a:p>
        </p:txBody>
      </p:sp>
      <p:sp>
        <p:nvSpPr>
          <p:cNvPr id="1594" name="Google Shape;1594;p33"/>
          <p:cNvSpPr txBox="1">
            <a:spLocks noGrp="1"/>
          </p:cNvSpPr>
          <p:nvPr>
            <p:ph type="subTitle" idx="13"/>
          </p:nvPr>
        </p:nvSpPr>
        <p:spPr>
          <a:xfrm>
            <a:off x="4464193" y="3451475"/>
            <a:ext cx="2523600" cy="863700"/>
          </a:xfrm>
          <a:prstGeom prst="rect">
            <a:avLst/>
          </a:prstGeom>
        </p:spPr>
        <p:txBody>
          <a:bodyPr spcFirstLastPara="1" wrap="square" lIns="91425" tIns="91425" rIns="91425" bIns="91425" anchor="t" anchorCtr="0">
            <a:noAutofit/>
          </a:bodyPr>
          <a:lstStyle/>
          <a:p>
            <a:pPr marL="0" lvl="0" indent="0"/>
            <a:r>
              <a:rPr lang="tr-TR" dirty="0"/>
              <a:t>MODEL</a:t>
            </a:r>
            <a:endParaRPr lang="tr-TR" dirty="0"/>
          </a:p>
        </p:txBody>
      </p:sp>
      <p:sp>
        <p:nvSpPr>
          <p:cNvPr id="1597" name="Google Shape;1597;p33"/>
          <p:cNvSpPr txBox="1">
            <a:spLocks noGrp="1"/>
          </p:cNvSpPr>
          <p:nvPr>
            <p:ph type="sldNum" idx="12"/>
          </p:nvPr>
        </p:nvSpPr>
        <p:spPr>
          <a:xfrm>
            <a:off x="4297650" y="4562856"/>
            <a:ext cx="548700" cy="3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34"/>
          <p:cNvSpPr txBox="1">
            <a:spLocks noGrp="1"/>
          </p:cNvSpPr>
          <p:nvPr>
            <p:ph type="title"/>
          </p:nvPr>
        </p:nvSpPr>
        <p:spPr>
          <a:xfrm>
            <a:off x="1416375" y="971182"/>
            <a:ext cx="6311400" cy="72471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INSIGHTS</a:t>
            </a:r>
            <a:endParaRPr dirty="0"/>
          </a:p>
        </p:txBody>
      </p:sp>
      <p:sp>
        <p:nvSpPr>
          <p:cNvPr id="1603" name="Google Shape;1603;p34"/>
          <p:cNvSpPr txBox="1">
            <a:spLocks noGrp="1"/>
          </p:cNvSpPr>
          <p:nvPr>
            <p:ph type="body" idx="1"/>
          </p:nvPr>
        </p:nvSpPr>
        <p:spPr>
          <a:xfrm>
            <a:off x="1416375" y="1582858"/>
            <a:ext cx="6311400" cy="2341905"/>
          </a:xfrm>
          <a:prstGeom prst="rect">
            <a:avLst/>
          </a:prstGeom>
        </p:spPr>
        <p:txBody>
          <a:bodyPr spcFirstLastPara="1" wrap="square" lIns="91425" tIns="91425" rIns="91425" bIns="91425" anchor="t" anchorCtr="0">
            <a:noAutofit/>
          </a:bodyPr>
          <a:lstStyle/>
          <a:p>
            <a:pPr marL="0" lvl="0" indent="0">
              <a:buNone/>
            </a:pPr>
            <a:r>
              <a:rPr lang="en-US" sz="1800" dirty="0" smtClean="0"/>
              <a:t>After analyzing </a:t>
            </a:r>
            <a:r>
              <a:rPr lang="en-US" sz="1800" dirty="0"/>
              <a:t>the </a:t>
            </a:r>
            <a:r>
              <a:rPr lang="en-US" sz="1800" dirty="0" smtClean="0"/>
              <a:t>database </a:t>
            </a:r>
            <a:r>
              <a:rPr lang="en-US" sz="1800" dirty="0"/>
              <a:t>and observe correlation between </a:t>
            </a:r>
            <a:r>
              <a:rPr lang="en-US" sz="1800" dirty="0" smtClean="0"/>
              <a:t>variables we can see some status. </a:t>
            </a:r>
            <a:r>
              <a:rPr lang="en-US" sz="1800" dirty="0"/>
              <a:t>For </a:t>
            </a:r>
            <a:r>
              <a:rPr lang="en-US" sz="1800" dirty="0" smtClean="0"/>
              <a:t>example</a:t>
            </a:r>
            <a:r>
              <a:rPr lang="en-US" sz="1800" dirty="0"/>
              <a:t>:</a:t>
            </a:r>
            <a:r>
              <a:rPr lang="en" sz="1800" dirty="0" smtClean="0"/>
              <a:t> </a:t>
            </a:r>
            <a:endParaRPr sz="1800" dirty="0" smtClean="0"/>
          </a:p>
          <a:p>
            <a:pPr lvl="0">
              <a:spcBef>
                <a:spcPts val="1000"/>
              </a:spcBef>
            </a:pPr>
            <a:r>
              <a:rPr lang="en-US" sz="1800" dirty="0" smtClean="0"/>
              <a:t>Are the movie awards correlated to the worldwide gross ? </a:t>
            </a:r>
            <a:endParaRPr sz="1800" dirty="0" smtClean="0"/>
          </a:p>
          <a:p>
            <a:r>
              <a:rPr lang="en-US" sz="1800" dirty="0" smtClean="0"/>
              <a:t>Does </a:t>
            </a:r>
            <a:r>
              <a:rPr lang="en-US" sz="1800" dirty="0"/>
              <a:t>the more a movie is a liked, the more the casting is liked </a:t>
            </a:r>
            <a:r>
              <a:rPr lang="en-US" sz="1800" dirty="0" smtClean="0"/>
              <a:t>?</a:t>
            </a:r>
            <a:endParaRPr lang="en-US" sz="1800" dirty="0"/>
          </a:p>
          <a:p>
            <a:pPr marL="152400" lvl="0" indent="0" algn="l" rtl="0">
              <a:spcBef>
                <a:spcPts val="0"/>
              </a:spcBef>
              <a:spcAft>
                <a:spcPts val="0"/>
              </a:spcAft>
              <a:buSzPts val="1200"/>
              <a:buNone/>
            </a:pPr>
            <a:endParaRPr dirty="0"/>
          </a:p>
        </p:txBody>
      </p:sp>
      <p:sp>
        <p:nvSpPr>
          <p:cNvPr id="1604" name="Google Shape;1604;p34"/>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6"/>
          <p:cNvSpPr txBox="1">
            <a:spLocks noGrp="1"/>
          </p:cNvSpPr>
          <p:nvPr>
            <p:ph type="title"/>
          </p:nvPr>
        </p:nvSpPr>
        <p:spPr>
          <a:xfrm>
            <a:off x="713400" y="539500"/>
            <a:ext cx="7717200" cy="728048"/>
          </a:xfrm>
          <a:prstGeom prst="rect">
            <a:avLst/>
          </a:prstGeom>
        </p:spPr>
        <p:txBody>
          <a:bodyPr spcFirstLastPara="1" wrap="square" lIns="91425" tIns="91425" rIns="91425" bIns="91425" anchor="t" anchorCtr="0">
            <a:noAutofit/>
          </a:bodyPr>
          <a:lstStyle/>
          <a:p>
            <a:pPr lvl="0"/>
            <a:r>
              <a:rPr lang="en" dirty="0"/>
              <a:t>INSIGHTS</a:t>
            </a:r>
            <a:endParaRPr dirty="0"/>
          </a:p>
        </p:txBody>
      </p:sp>
      <p:sp>
        <p:nvSpPr>
          <p:cNvPr id="1631" name="Google Shape;1631;p3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884" y="2238506"/>
            <a:ext cx="6927786" cy="213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Google Shape;1682;p40"/>
          <p:cNvSpPr txBox="1">
            <a:spLocks noGrp="1"/>
          </p:cNvSpPr>
          <p:nvPr>
            <p:ph type="subTitle" idx="1"/>
          </p:nvPr>
        </p:nvSpPr>
        <p:spPr>
          <a:xfrm>
            <a:off x="1132885" y="1382188"/>
            <a:ext cx="6927786" cy="62949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smtClean="0"/>
              <a:t>Here is the most awarded movies in our database.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6"/>
          <p:cNvSpPr txBox="1">
            <a:spLocks noGrp="1"/>
          </p:cNvSpPr>
          <p:nvPr>
            <p:ph type="title"/>
          </p:nvPr>
        </p:nvSpPr>
        <p:spPr>
          <a:xfrm>
            <a:off x="713400" y="539500"/>
            <a:ext cx="7717200" cy="728048"/>
          </a:xfrm>
          <a:prstGeom prst="rect">
            <a:avLst/>
          </a:prstGeom>
        </p:spPr>
        <p:txBody>
          <a:bodyPr spcFirstLastPara="1" wrap="square" lIns="91425" tIns="91425" rIns="91425" bIns="91425" anchor="t" anchorCtr="0">
            <a:noAutofit/>
          </a:bodyPr>
          <a:lstStyle/>
          <a:p>
            <a:pPr lvl="0"/>
            <a:r>
              <a:rPr lang="en" dirty="0"/>
              <a:t>INSIGHTS</a:t>
            </a:r>
            <a:endParaRPr dirty="0"/>
          </a:p>
        </p:txBody>
      </p:sp>
      <p:sp>
        <p:nvSpPr>
          <p:cNvPr id="1631" name="Google Shape;1631;p3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3" name="Google Shape;1682;p40"/>
          <p:cNvSpPr txBox="1">
            <a:spLocks noGrp="1"/>
          </p:cNvSpPr>
          <p:nvPr>
            <p:ph type="subTitle" idx="1"/>
          </p:nvPr>
        </p:nvSpPr>
        <p:spPr>
          <a:xfrm>
            <a:off x="1132885" y="1382188"/>
            <a:ext cx="6927786" cy="62949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smtClean="0"/>
              <a:t>Here is the most profolic movies in our database.</a:t>
            </a: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15" y="2011677"/>
            <a:ext cx="7093987" cy="223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156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6"/>
          <p:cNvSpPr txBox="1">
            <a:spLocks noGrp="1"/>
          </p:cNvSpPr>
          <p:nvPr>
            <p:ph type="title"/>
          </p:nvPr>
        </p:nvSpPr>
        <p:spPr>
          <a:xfrm>
            <a:off x="713400" y="536032"/>
            <a:ext cx="7717200" cy="409903"/>
          </a:xfrm>
          <a:prstGeom prst="rect">
            <a:avLst/>
          </a:prstGeom>
        </p:spPr>
        <p:txBody>
          <a:bodyPr spcFirstLastPara="1" wrap="square" lIns="91425" tIns="91425" rIns="91425" bIns="91425" anchor="t" anchorCtr="0">
            <a:noAutofit/>
          </a:bodyPr>
          <a:lstStyle/>
          <a:p>
            <a:pPr lvl="0"/>
            <a:r>
              <a:rPr lang="en" dirty="0"/>
              <a:t>INSIGHTS</a:t>
            </a:r>
            <a:endParaRPr dirty="0"/>
          </a:p>
        </p:txBody>
      </p:sp>
      <p:sp>
        <p:nvSpPr>
          <p:cNvPr id="1631" name="Google Shape;1631;p36"/>
          <p:cNvSpPr txBox="1">
            <a:spLocks noGrp="1"/>
          </p:cNvSpPr>
          <p:nvPr>
            <p:ph type="sldNum" idx="12"/>
          </p:nvPr>
        </p:nvSpPr>
        <p:spPr>
          <a:xfrm>
            <a:off x="4296471" y="45614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3" name="Google Shape;1682;p40"/>
          <p:cNvSpPr txBox="1">
            <a:spLocks noGrp="1"/>
          </p:cNvSpPr>
          <p:nvPr>
            <p:ph type="subTitle" idx="1"/>
          </p:nvPr>
        </p:nvSpPr>
        <p:spPr>
          <a:xfrm>
            <a:off x="548640" y="1128811"/>
            <a:ext cx="7983658" cy="882869"/>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dirty="0" smtClean="0"/>
              <a:t>As we can see the green columns are the awards, and the blue columns are the Worldwide gross of the movies. The highest awards and the highest gross is not belongs to the same movie.</a:t>
            </a:r>
            <a:endParaRPr sz="16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60" y="2271546"/>
            <a:ext cx="7254547" cy="2276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4314984"/>
      </p:ext>
    </p:extLst>
  </p:cSld>
  <p:clrMapOvr>
    <a:masterClrMapping/>
  </p:clrMapOvr>
</p:sld>
</file>

<file path=ppt/theme/theme1.xml><?xml version="1.0" encoding="utf-8"?>
<a:theme xmlns:a="http://schemas.openxmlformats.org/drawingml/2006/main" name="Silent Films Social Media Strategy by Slidesgo">
  <a:themeElements>
    <a:clrScheme name="Simple Light">
      <a:dk1>
        <a:srgbClr val="F3F3F3"/>
      </a:dk1>
      <a:lt1>
        <a:srgbClr val="000000"/>
      </a:lt1>
      <a:dk2>
        <a:srgbClr val="666666"/>
      </a:dk2>
      <a:lt2>
        <a:srgbClr val="999999"/>
      </a:lt2>
      <a:accent1>
        <a:srgbClr val="FFFFFF"/>
      </a:accent1>
      <a:accent2>
        <a:srgbClr val="FFFFFF"/>
      </a:accent2>
      <a:accent3>
        <a:srgbClr val="FFFFFF"/>
      </a:accent3>
      <a:accent4>
        <a:srgbClr val="FFFFFF"/>
      </a:accent4>
      <a:accent5>
        <a:srgbClr val="FFFFFF"/>
      </a:accent5>
      <a:accent6>
        <a:srgbClr val="FFFFFF"/>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608</Words>
  <Application>Microsoft Office PowerPoint</Application>
  <PresentationFormat>Ekran Gösterisi (16:9)</PresentationFormat>
  <Paragraphs>97</Paragraphs>
  <Slides>16</Slides>
  <Notes>15</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16</vt:i4>
      </vt:variant>
    </vt:vector>
  </HeadingPairs>
  <TitlesOfParts>
    <vt:vector size="21" baseType="lpstr">
      <vt:lpstr>Arial</vt:lpstr>
      <vt:lpstr>Marcellus</vt:lpstr>
      <vt:lpstr>Fascinate Inline</vt:lpstr>
      <vt:lpstr>Arimo</vt:lpstr>
      <vt:lpstr>Silent Films Social Media Strategy by Slidesgo</vt:lpstr>
      <vt:lpstr>IRONHACK FINAL PROJECT Predict IMDB Movie Rating</vt:lpstr>
      <vt:lpstr>INDEX OF CONTENTS</vt:lpstr>
      <vt:lpstr>INTRODUCTİON</vt:lpstr>
      <vt:lpstr>INTRODUCTİON</vt:lpstr>
      <vt:lpstr>PROCESS</vt:lpstr>
      <vt:lpstr>INSIGHTS</vt:lpstr>
      <vt:lpstr>INSIGHTS</vt:lpstr>
      <vt:lpstr>INSIGHTS</vt:lpstr>
      <vt:lpstr>INSIGHTS</vt:lpstr>
      <vt:lpstr>INSIGHTS</vt:lpstr>
      <vt:lpstr>INSIGHTS</vt:lpstr>
      <vt:lpstr>THREE STEPS TO THE RESULTS</vt:lpstr>
      <vt:lpstr>RESULTS</vt:lpstr>
      <vt:lpstr>RESULT</vt:lpstr>
      <vt:lpstr>PowerPoint Sunusu</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IRONHACK FINAL PROJECT Predict IMDB Movie Rating</dc:title>
  <dc:creator>duygu üzüm</dc:creator>
  <cp:lastModifiedBy>duygu üzüm</cp:lastModifiedBy>
  <cp:revision>16</cp:revision>
  <dcterms:modified xsi:type="dcterms:W3CDTF">2023-08-10T14:28:58Z</dcterms:modified>
</cp:coreProperties>
</file>